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3" r:id="rId3"/>
    <p:sldId id="284" r:id="rId5"/>
    <p:sldId id="258" r:id="rId6"/>
    <p:sldId id="263" r:id="rId7"/>
    <p:sldId id="265" r:id="rId8"/>
    <p:sldId id="264" r:id="rId9"/>
    <p:sldId id="266" r:id="rId10"/>
    <p:sldId id="267" r:id="rId11"/>
    <p:sldId id="268" r:id="rId12"/>
    <p:sldId id="270" r:id="rId13"/>
    <p:sldId id="269" r:id="rId14"/>
    <p:sldId id="259" r:id="rId15"/>
    <p:sldId id="271" r:id="rId16"/>
  </p:sldIdLst>
  <p:sldSz cx="12190095" cy="7021195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4680" indent="-1574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28725" indent="-3143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43405" indent="-4718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57450" indent="-6286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FFF"/>
    <a:srgbClr val="B2DDF8"/>
    <a:srgbClr val="66FFFF"/>
    <a:srgbClr val="A3E0FF"/>
    <a:srgbClr val="97DCFF"/>
    <a:srgbClr val="3399FF"/>
    <a:srgbClr val="B8560C"/>
    <a:srgbClr val="9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678" y="-84"/>
      </p:cViewPr>
      <p:guideLst>
        <p:guide orient="horz" pos="2212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0AC591D-3F55-429D-8DA4-5138BB3C8C26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47E5A82-65FA-4630-B988-3D973790F095}" type="datetimeFigureOut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1AD707C-C5B4-47A0-BE42-46211BDA118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1ED3BF3-0E29-48D3-AD7A-4541F02D8C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468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872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4340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5745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7340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8808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0276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1744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   </a:t>
            </a:r>
            <a:endParaRPr lang="zh-CN" altLang="en-US" smtClean="0"/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r>
              <a:rPr lang="zh-CN" altLang="en-US" smtClean="0"/>
              <a:t>  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E453408-2D72-432E-BA9B-94E81B836B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BC2F-FB58-4BD5-A9F7-26218A1222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AECF2-AD35-436C-BA72-911CF24608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81187"/>
            <a:ext cx="2742843" cy="599104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81187"/>
            <a:ext cx="8025355" cy="599104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2A9B3-C55E-4FF0-86CA-F8A11180603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BC4E1-7F18-4D0F-A59C-39E13F3EC6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4" y="3978857"/>
            <a:ext cx="8532813" cy="1794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1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3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4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05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66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27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88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63F06-AAB6-4F0B-8237-75713E69B9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BBE4A-A43C-4612-9D18-F3A02399DB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7"/>
            <a:ext cx="10361851" cy="1535955"/>
          </a:xfrm>
        </p:spPr>
        <p:txBody>
          <a:bodyPr anchor="b"/>
          <a:lstStyle>
            <a:lvl1pPr marL="0" indent="0">
              <a:buNone/>
              <a:defRPr sz="2700"/>
            </a:lvl1pPr>
            <a:lvl2pPr marL="614680" indent="0">
              <a:buNone/>
              <a:defRPr sz="2400"/>
            </a:lvl2pPr>
            <a:lvl3pPr marL="1229360" indent="0">
              <a:buNone/>
              <a:defRPr sz="2200"/>
            </a:lvl3pPr>
            <a:lvl4pPr marL="1844040" indent="0">
              <a:buNone/>
              <a:defRPr sz="1900"/>
            </a:lvl4pPr>
            <a:lvl5pPr marL="2458720" indent="0">
              <a:buNone/>
              <a:defRPr sz="1900"/>
            </a:lvl5pPr>
            <a:lvl6pPr marL="3073400" indent="0">
              <a:buNone/>
              <a:defRPr sz="1900"/>
            </a:lvl6pPr>
            <a:lvl7pPr marL="3688080" indent="0">
              <a:buNone/>
              <a:defRPr sz="1900"/>
            </a:lvl7pPr>
            <a:lvl8pPr marL="4302760" indent="0">
              <a:buNone/>
              <a:defRPr sz="1900"/>
            </a:lvl8pPr>
            <a:lvl9pPr marL="4917440" indent="0">
              <a:buNone/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10EB9-F1A1-454A-800F-F5E6CE01D5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38354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38354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EAA9C-BA6D-4742-8365-90952423F8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7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3400" indent="0">
              <a:buNone/>
              <a:defRPr sz="2200" b="1"/>
            </a:lvl6pPr>
            <a:lvl7pPr marL="3688080" indent="0">
              <a:buNone/>
              <a:defRPr sz="2200" b="1"/>
            </a:lvl7pPr>
            <a:lvl8pPr marL="4302760" indent="0">
              <a:buNone/>
              <a:defRPr sz="2200" b="1"/>
            </a:lvl8pPr>
            <a:lvl9pPr marL="4917440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1"/>
            <a:ext cx="5386216" cy="40454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71715"/>
            <a:ext cx="5388332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7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3400" indent="0">
              <a:buNone/>
              <a:defRPr sz="2200" b="1"/>
            </a:lvl6pPr>
            <a:lvl7pPr marL="3688080" indent="0">
              <a:buNone/>
              <a:defRPr sz="2200" b="1"/>
            </a:lvl7pPr>
            <a:lvl8pPr marL="4302760" indent="0">
              <a:buNone/>
              <a:defRPr sz="2200" b="1"/>
            </a:lvl8pPr>
            <a:lvl9pPr marL="4917440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226731"/>
            <a:ext cx="5388332" cy="40454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875A4-19FD-42A8-B140-537E19D6DD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7E161-1671-431F-A78A-5629C1FEDD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72835-4CC0-437D-BF92-5A1BA1E0CD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1"/>
            <a:ext cx="4010562" cy="118975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9563"/>
            <a:ext cx="6814779" cy="599266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20"/>
            <a:ext cx="4010562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3400" indent="0">
              <a:buNone/>
              <a:defRPr sz="1200"/>
            </a:lvl6pPr>
            <a:lvl7pPr marL="3688080" indent="0">
              <a:buNone/>
              <a:defRPr sz="1200"/>
            </a:lvl7pPr>
            <a:lvl8pPr marL="4302760" indent="0">
              <a:buNone/>
              <a:defRPr sz="1200"/>
            </a:lvl8pPr>
            <a:lvl9pPr marL="491744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41B2C-2B08-4703-AE82-5BACE1C8E8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59"/>
            <a:ext cx="7314248" cy="5802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5"/>
            <a:ext cx="7314248" cy="4212908"/>
          </a:xfrm>
        </p:spPr>
        <p:txBody>
          <a:bodyPr/>
          <a:lstStyle>
            <a:lvl1pPr marL="0" indent="0">
              <a:buNone/>
              <a:defRPr sz="4300"/>
            </a:lvl1pPr>
            <a:lvl2pPr marL="614680" indent="0">
              <a:buNone/>
              <a:defRPr sz="3800"/>
            </a:lvl2pPr>
            <a:lvl3pPr marL="1229360" indent="0">
              <a:buNone/>
              <a:defRPr sz="3200"/>
            </a:lvl3pPr>
            <a:lvl4pPr marL="1844040" indent="0">
              <a:buNone/>
              <a:defRPr sz="2700"/>
            </a:lvl4pPr>
            <a:lvl5pPr marL="2458720" indent="0">
              <a:buNone/>
              <a:defRPr sz="2700"/>
            </a:lvl5pPr>
            <a:lvl6pPr marL="3073400" indent="0">
              <a:buNone/>
              <a:defRPr sz="2700"/>
            </a:lvl6pPr>
            <a:lvl7pPr marL="3688080" indent="0">
              <a:buNone/>
              <a:defRPr sz="2700"/>
            </a:lvl7pPr>
            <a:lvl8pPr marL="4302760" indent="0">
              <a:buNone/>
              <a:defRPr sz="2700"/>
            </a:lvl8pPr>
            <a:lvl9pPr marL="4917440" indent="0">
              <a:buNone/>
              <a:defRPr sz="27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1"/>
            <a:ext cx="7314248" cy="824053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3400" indent="0">
              <a:buNone/>
              <a:defRPr sz="1200"/>
            </a:lvl6pPr>
            <a:lvl7pPr marL="3688080" indent="0">
              <a:buNone/>
              <a:defRPr sz="1200"/>
            </a:lvl7pPr>
            <a:lvl8pPr marL="4302760" indent="0">
              <a:buNone/>
              <a:defRPr sz="1200"/>
            </a:lvl8pPr>
            <a:lvl9pPr marL="491744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AEF5D-6F28-40A5-AEE6-2A081257E4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80988"/>
            <a:ext cx="1097121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31" tIns="61466" rIns="122931" bIns="6146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38300"/>
            <a:ext cx="10971213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31" tIns="61466" rIns="122931" bIns="6146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algn="ctr"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algn="r">
              <a:defRPr sz="1900"/>
            </a:lvl1pPr>
          </a:lstStyle>
          <a:p>
            <a:fld id="{0E954970-53D8-4D46-AC5C-6CB4B500DF4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855" indent="-382905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5430" indent="-30670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1380" indent="-306705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4pPr>
      <a:lvl5pPr marL="2765425" indent="-306705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5pPr>
      <a:lvl6pPr marL="338074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6pPr>
      <a:lvl7pPr marL="399542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7pPr>
      <a:lvl8pPr marL="461010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8pPr>
      <a:lvl9pPr marL="522478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68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36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04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872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40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08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276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744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 flipH="1">
            <a:off x="1931988" y="5620228"/>
            <a:ext cx="42862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>
            <a:off x="4308475" y="400050"/>
            <a:ext cx="4286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9"/>
          <p:cNvSpPr>
            <a:spLocks noChangeArrowheads="1"/>
          </p:cNvSpPr>
          <p:nvPr/>
        </p:nvSpPr>
        <p:spPr bwMode="auto">
          <a:xfrm>
            <a:off x="1544638" y="544513"/>
            <a:ext cx="284638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13" tIns="46106" rIns="92213" bIns="46106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50AA"/>
                </a:solidFill>
                <a:latin typeface="楷体" panose="02010609060101010101" pitchFamily="49" charset="-122"/>
              </a:rPr>
              <a:t>四则运算</a:t>
            </a:r>
            <a:endParaRPr lang="zh-CN" altLang="zh-CN" sz="4000" b="1">
              <a:solidFill>
                <a:srgbClr val="0050AA"/>
              </a:solidFill>
              <a:latin typeface="楷体" panose="02010609060101010101" pitchFamily="49" charset="-122"/>
            </a:endParaRPr>
          </a:p>
        </p:txBody>
      </p:sp>
      <p:grpSp>
        <p:nvGrpSpPr>
          <p:cNvPr id="6148" name="组合 22"/>
          <p:cNvGrpSpPr/>
          <p:nvPr/>
        </p:nvGrpSpPr>
        <p:grpSpPr bwMode="auto">
          <a:xfrm>
            <a:off x="403225" y="468313"/>
            <a:ext cx="1008063" cy="884237"/>
            <a:chOff x="1306635" y="1440417"/>
            <a:chExt cx="654821" cy="648000"/>
          </a:xfrm>
        </p:grpSpPr>
        <p:pic>
          <p:nvPicPr>
            <p:cNvPr id="6149" name="图片 2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文本框 10"/>
            <p:cNvSpPr txBox="1">
              <a:spLocks noChangeArrowheads="1"/>
            </p:cNvSpPr>
            <p:nvPr/>
          </p:nvSpPr>
          <p:spPr bwMode="auto">
            <a:xfrm>
              <a:off x="1488129" y="1472992"/>
              <a:ext cx="285647" cy="51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srgbClr val="0050AA"/>
                  </a:solidFill>
                </a:rPr>
                <a:t>1</a:t>
              </a:r>
              <a:endParaRPr lang="en-US" altLang="zh-CN" sz="4000" b="1">
                <a:solidFill>
                  <a:srgbClr val="0050AA"/>
                </a:solidFill>
              </a:endParaRPr>
            </a:p>
          </p:txBody>
        </p:sp>
      </p:grpSp>
      <p:sp>
        <p:nvSpPr>
          <p:cNvPr id="6151" name="副标题 6"/>
          <p:cNvSpPr txBox="1">
            <a:spLocks noChangeArrowheads="1"/>
          </p:cNvSpPr>
          <p:nvPr/>
        </p:nvSpPr>
        <p:spPr bwMode="auto">
          <a:xfrm>
            <a:off x="0" y="3129766"/>
            <a:ext cx="12190412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四年级下册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cxnSp>
        <p:nvCxnSpPr>
          <p:cNvPr id="6152" name="直接连接符 14"/>
          <p:cNvCxnSpPr>
            <a:cxnSpLocks noChangeShapeType="1"/>
          </p:cNvCxnSpPr>
          <p:nvPr/>
        </p:nvCxnSpPr>
        <p:spPr bwMode="auto">
          <a:xfrm>
            <a:off x="1904316" y="2895139"/>
            <a:ext cx="88519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3" name="矩形 2"/>
          <p:cNvSpPr>
            <a:spLocks noChangeArrowheads="1"/>
          </p:cNvSpPr>
          <p:nvPr/>
        </p:nvSpPr>
        <p:spPr bwMode="auto">
          <a:xfrm>
            <a:off x="-1" y="1682004"/>
            <a:ext cx="121904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括  号</a:t>
            </a:r>
            <a:endParaRPr lang="zh-CN" altLang="en-US" sz="6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1441450" y="1600200"/>
            <a:ext cx="9448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一位老爷爷说：“把我的年龄加上</a:t>
            </a:r>
            <a:r>
              <a:rPr lang="en-US" altLang="zh-CN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，再除以</a:t>
            </a:r>
            <a:r>
              <a:rPr lang="en-US" altLang="zh-CN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，然后减去</a:t>
            </a:r>
            <a:r>
              <a:rPr lang="en-US" altLang="zh-CN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，再乘</a:t>
            </a:r>
            <a:r>
              <a:rPr lang="en-US" altLang="zh-CN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，恰好是</a:t>
            </a:r>
            <a:r>
              <a:rPr lang="en-US" altLang="zh-CN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岁。”这位老爷爷现在多少岁？</a:t>
            </a:r>
            <a:endParaRPr lang="zh-CN" altLang="en-US" sz="2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14763" y="3911600"/>
            <a:ext cx="49688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100÷10+12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×4-13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51213" y="6043613"/>
            <a:ext cx="33845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答：爷爷现在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947988" y="2795588"/>
            <a:ext cx="6405562" cy="790575"/>
            <a:chOff x="1335040" y="1304962"/>
            <a:chExt cx="6405312" cy="791338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1335040" y="1304962"/>
              <a:ext cx="6192595" cy="791338"/>
            </a:xfrm>
            <a:prstGeom prst="snip2Diag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400"/>
                </a:lnSpc>
                <a:defRPr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温馨提示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0" name="Text Box 86"/>
            <p:cNvSpPr txBox="1">
              <a:spLocks noChangeArrowheads="1"/>
            </p:cNvSpPr>
            <p:nvPr/>
          </p:nvSpPr>
          <p:spPr bwMode="auto">
            <a:xfrm>
              <a:off x="1335040" y="1685731"/>
              <a:ext cx="6405312" cy="399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根据题意：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[(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+13)÷4-12]×10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868738" y="446246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10+12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×4-13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68738" y="4841875"/>
            <a:ext cx="496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22×4-13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68738" y="5202238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88-13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68738" y="5562600"/>
            <a:ext cx="496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75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（岁）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三、拓展提升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1411288" y="1276350"/>
            <a:ext cx="9478962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97" name="图片 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69463" y="4594225"/>
            <a:ext cx="1516062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四、课堂小结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16138" y="3633788"/>
            <a:ext cx="8067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在四则混合运算中，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主要是起到改变运算顺序的作用。如果在一个算式里，既含有小括号，又有中括号，要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先算小括号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再算中括号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最后算括号外面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890838" y="1985963"/>
            <a:ext cx="5986462" cy="438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这节课你们都学会了哪些知识？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15"/>
          <p:cNvSpPr>
            <a:spLocks noChangeArrowheads="1"/>
          </p:cNvSpPr>
          <p:nvPr/>
        </p:nvSpPr>
        <p:spPr bwMode="auto">
          <a:xfrm flipH="1">
            <a:off x="1674813" y="3051175"/>
            <a:ext cx="428625" cy="2735263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24"/>
          <p:cNvSpPr>
            <a:spLocks noChangeArrowheads="1"/>
          </p:cNvSpPr>
          <p:nvPr/>
        </p:nvSpPr>
        <p:spPr bwMode="auto">
          <a:xfrm>
            <a:off x="2509838" y="3046413"/>
            <a:ext cx="7673975" cy="460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5"/>
          <p:cNvSpPr>
            <a:spLocks noChangeArrowheads="1"/>
          </p:cNvSpPr>
          <p:nvPr/>
        </p:nvSpPr>
        <p:spPr bwMode="auto">
          <a:xfrm flipV="1">
            <a:off x="10034588" y="3268663"/>
            <a:ext cx="446087" cy="2517775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四、课堂小结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35" name="Picture 3" descr="C:\Documents and Settings\Administrator\桌面\图片2.png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14613" y="4316413"/>
            <a:ext cx="541337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4"/>
          <p:cNvGrpSpPr/>
          <p:nvPr/>
        </p:nvGrpSpPr>
        <p:grpSpPr bwMode="auto">
          <a:xfrm>
            <a:off x="4172455" y="3321446"/>
            <a:ext cx="4897950" cy="1988785"/>
            <a:chOff x="2099421" y="1092515"/>
            <a:chExt cx="3347688" cy="667083"/>
          </a:xfrm>
          <a:solidFill>
            <a:schemeClr val="bg1">
              <a:lumMod val="95000"/>
            </a:schemeClr>
          </a:solidFill>
        </p:grpSpPr>
        <p:sp>
          <p:nvSpPr>
            <p:cNvPr id="9" name="云形标注 82"/>
            <p:cNvSpPr>
              <a:spLocks noChangeArrowheads="1"/>
            </p:cNvSpPr>
            <p:nvPr/>
          </p:nvSpPr>
          <p:spPr bwMode="auto">
            <a:xfrm>
              <a:off x="2099421" y="1092515"/>
              <a:ext cx="3347688" cy="667083"/>
            </a:xfrm>
            <a:prstGeom prst="cloudCallout">
              <a:avLst>
                <a:gd name="adj1" fmla="val -66263"/>
                <a:gd name="adj2" fmla="val 17061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2494734" y="1197727"/>
              <a:ext cx="2741724" cy="4439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注意书写一定要规范哦！</a:t>
              </a: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计算小括号里面的算式时，小括号外面的部分要落下来，小括号里面的算式都算完，才能去掉小括号。</a:t>
              </a:r>
              <a:endPara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890838" y="1985963"/>
            <a:ext cx="5986462" cy="438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这节课你们都学会了哪些知识？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5"/>
          <p:cNvSpPr>
            <a:spLocks noChangeArrowheads="1"/>
          </p:cNvSpPr>
          <p:nvPr/>
        </p:nvSpPr>
        <p:spPr bwMode="auto">
          <a:xfrm flipH="1">
            <a:off x="1674813" y="3051175"/>
            <a:ext cx="428625" cy="2735263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2509838" y="3046413"/>
            <a:ext cx="7673975" cy="460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5"/>
          <p:cNvSpPr>
            <a:spLocks noChangeArrowheads="1"/>
          </p:cNvSpPr>
          <p:nvPr/>
        </p:nvSpPr>
        <p:spPr bwMode="auto">
          <a:xfrm flipV="1">
            <a:off x="10034588" y="3268663"/>
            <a:ext cx="446087" cy="2517775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四、课堂小结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95825" y="3165475"/>
            <a:ext cx="248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解决租船问题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4"/>
          <p:cNvGrpSpPr/>
          <p:nvPr/>
        </p:nvGrpSpPr>
        <p:grpSpPr bwMode="auto">
          <a:xfrm>
            <a:off x="5561607" y="3560696"/>
            <a:ext cx="3635498" cy="1368152"/>
            <a:chOff x="2151894" y="1149776"/>
            <a:chExt cx="3424393" cy="79891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>
              <a:off x="2151894" y="1149776"/>
              <a:ext cx="3424393" cy="798919"/>
            </a:xfrm>
            <a:prstGeom prst="cloudCallout">
              <a:avLst>
                <a:gd name="adj1" fmla="val 51544"/>
                <a:gd name="adj2" fmla="val 4115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2540117" y="1320165"/>
              <a:ext cx="2911006" cy="5930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调整时要做到多租租金便宜的，且尽量坐满。</a:t>
              </a:r>
              <a:endPara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461" name="Picture 3" descr="C:\Documents and Settings\Administrator\桌面\图片2.png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95488" y="4357688"/>
            <a:ext cx="541337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4"/>
          <p:cNvGrpSpPr/>
          <p:nvPr/>
        </p:nvGrpSpPr>
        <p:grpSpPr bwMode="auto">
          <a:xfrm>
            <a:off x="2666204" y="3618648"/>
            <a:ext cx="2692437" cy="850578"/>
            <a:chOff x="2286703" y="1199117"/>
            <a:chExt cx="3216127" cy="4344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>
              <a:off x="2286703" y="1199117"/>
              <a:ext cx="3149121" cy="434483"/>
            </a:xfrm>
            <a:prstGeom prst="cloudCallout">
              <a:avLst>
                <a:gd name="adj1" fmla="val -45350"/>
                <a:gd name="adj2" fmla="val 64788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596147" y="1299698"/>
              <a:ext cx="2906683" cy="2696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先假设，再调整。</a:t>
              </a:r>
              <a:endPara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890838" y="1985963"/>
            <a:ext cx="5986462" cy="438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这节课你们都学会了哪些知识？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5"/>
          <p:cNvSpPr>
            <a:spLocks noChangeArrowheads="1"/>
          </p:cNvSpPr>
          <p:nvPr/>
        </p:nvSpPr>
        <p:spPr bwMode="auto">
          <a:xfrm flipH="1">
            <a:off x="1674813" y="3051175"/>
            <a:ext cx="428625" cy="2735263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2509838" y="3046413"/>
            <a:ext cx="7673975" cy="460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5"/>
          <p:cNvSpPr>
            <a:spLocks noChangeArrowheads="1"/>
          </p:cNvSpPr>
          <p:nvPr/>
        </p:nvSpPr>
        <p:spPr bwMode="auto">
          <a:xfrm flipV="1">
            <a:off x="10034588" y="3268663"/>
            <a:ext cx="446087" cy="2517775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B05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7" name="图片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9396413" y="4468813"/>
            <a:ext cx="73025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四则混合运算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25563" y="1758950"/>
            <a:ext cx="9569450" cy="91281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我们学过的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四种运算统称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四则运算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；一个算式有两种或两种以上的运算就是四则混合运算。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73320" y="3424879"/>
            <a:ext cx="3292106" cy="1055113"/>
            <a:chOff x="-300482" y="1939113"/>
            <a:chExt cx="3694570" cy="105511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圆角矩形 11"/>
            <p:cNvSpPr/>
            <p:nvPr/>
          </p:nvSpPr>
          <p:spPr>
            <a:xfrm>
              <a:off x="-300482" y="1962614"/>
              <a:ext cx="3635054" cy="5040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85000"/>
                <a:alpha val="90000"/>
              </a:schemeClr>
            </a:solidFill>
            <a:ln w="6985" cap="flat" cmpd="sng" algn="ctr">
              <a:solidFill>
                <a:srgbClr val="FF0000"/>
              </a:solidFill>
              <a:prstDash val="solid"/>
            </a:ln>
            <a:effectLst/>
            <a:sp3d z="-152400" extrusionH="63500" prstMaterial="dkEdge">
              <a:bevelT w="124450" h="163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圆角矩形 4"/>
            <p:cNvSpPr/>
            <p:nvPr/>
          </p:nvSpPr>
          <p:spPr>
            <a:xfrm>
              <a:off x="-203555" y="1939113"/>
              <a:ext cx="3597643" cy="1055113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/>
            <a:lstStyle/>
            <a:p>
              <a:pPr marL="0" lvl="1" indent="-157480" defTabSz="9334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不含括号的四则混合运算</a:t>
              </a:r>
              <a:endParaRPr lang="en-US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23007" y="3997214"/>
            <a:ext cx="1687291" cy="576064"/>
            <a:chOff x="-33127" y="2607117"/>
            <a:chExt cx="1537282" cy="61247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圆角矩形 14"/>
            <p:cNvSpPr/>
            <p:nvPr/>
          </p:nvSpPr>
          <p:spPr>
            <a:xfrm>
              <a:off x="-33127" y="2607117"/>
              <a:ext cx="1537282" cy="611326"/>
            </a:xfrm>
            <a:prstGeom prst="roundRect">
              <a:avLst>
                <a:gd name="adj" fmla="val 10000"/>
              </a:avLst>
            </a:prstGeom>
            <a:solidFill>
              <a:srgbClr val="D16349"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  <a:sp3d prstMaterial="plastic"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6" name="圆角矩形 6"/>
            <p:cNvSpPr/>
            <p:nvPr/>
          </p:nvSpPr>
          <p:spPr>
            <a:xfrm>
              <a:off x="-15954" y="2644080"/>
              <a:ext cx="1492847" cy="5755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四则混合运算</a:t>
              </a:r>
              <a:endParaRPr lang="en-US" sz="20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79811" y="4659311"/>
            <a:ext cx="3124200" cy="504825"/>
            <a:chOff x="2429954" y="3410364"/>
            <a:chExt cx="3124200" cy="504056"/>
          </a:xfrm>
        </p:grpSpPr>
        <p:sp>
          <p:nvSpPr>
            <p:cNvPr id="18" name="圆角矩形 17"/>
            <p:cNvSpPr/>
            <p:nvPr/>
          </p:nvSpPr>
          <p:spPr>
            <a:xfrm>
              <a:off x="2429954" y="3410364"/>
              <a:ext cx="2937947" cy="5040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85000"/>
                <a:alpha val="90000"/>
              </a:schemeClr>
            </a:solidFill>
            <a:ln w="19050" cap="flat" cmpd="sng" algn="ctr">
              <a:solidFill>
                <a:srgbClr val="FF0000"/>
              </a:solidFill>
              <a:prstDash val="solid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圆角矩形 4"/>
            <p:cNvSpPr/>
            <p:nvPr/>
          </p:nvSpPr>
          <p:spPr>
            <a:xfrm>
              <a:off x="2450894" y="3442133"/>
              <a:ext cx="3103260" cy="353754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/>
            <a:lstStyle/>
            <a:p>
              <a:pPr marL="0" lvl="1" indent="-157480" defTabSz="9334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含括号的四则混合运算</a:t>
              </a:r>
              <a:endParaRPr lang="en-US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13611" y="4094163"/>
            <a:ext cx="3103564" cy="503237"/>
            <a:chOff x="5523870" y="2859088"/>
            <a:chExt cx="3103260" cy="504056"/>
          </a:xfrm>
        </p:grpSpPr>
        <p:sp>
          <p:nvSpPr>
            <p:cNvPr id="21" name="圆角矩形 20"/>
            <p:cNvSpPr/>
            <p:nvPr/>
          </p:nvSpPr>
          <p:spPr>
            <a:xfrm>
              <a:off x="5589877" y="2859088"/>
              <a:ext cx="2937947" cy="504056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6985" cap="flat" cmpd="sng" algn="ctr">
              <a:solidFill>
                <a:srgbClr val="D16349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圆角矩形 4"/>
            <p:cNvSpPr/>
            <p:nvPr/>
          </p:nvSpPr>
          <p:spPr>
            <a:xfrm>
              <a:off x="5523870" y="2874421"/>
              <a:ext cx="3103260" cy="353754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/>
            <a:lstStyle/>
            <a:p>
              <a:pPr marL="0" lvl="1" indent="-157480" defTabSz="9334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含小括号的四则混合运算</a:t>
              </a:r>
              <a:endParaRPr lang="en-US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13611" y="5253038"/>
            <a:ext cx="3103564" cy="504825"/>
            <a:chOff x="5533781" y="3939929"/>
            <a:chExt cx="3103260" cy="504056"/>
          </a:xfrm>
        </p:grpSpPr>
        <p:sp>
          <p:nvSpPr>
            <p:cNvPr id="24" name="圆角矩形 23"/>
            <p:cNvSpPr/>
            <p:nvPr/>
          </p:nvSpPr>
          <p:spPr>
            <a:xfrm>
              <a:off x="5601745" y="3939929"/>
              <a:ext cx="2937947" cy="504056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6985" cap="flat" cmpd="sng" algn="ctr">
              <a:solidFill>
                <a:srgbClr val="D16349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圆角矩形 4"/>
            <p:cNvSpPr/>
            <p:nvPr/>
          </p:nvSpPr>
          <p:spPr>
            <a:xfrm>
              <a:off x="5533781" y="3955262"/>
              <a:ext cx="3103260" cy="353754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/>
            <a:lstStyle/>
            <a:p>
              <a:pPr marL="0" lvl="1" indent="-157480" defTabSz="9334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含中括号的四则混合运算</a:t>
              </a:r>
              <a:endParaRPr lang="en-US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圆角矩形 57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233361">
            <a:off x="3136900" y="3552825"/>
            <a:ext cx="34925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圆角矩形 57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5859145">
            <a:off x="3161507" y="4444206"/>
            <a:ext cx="34925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圆角矩形 57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70515">
            <a:off x="6665913" y="4378325"/>
            <a:ext cx="55086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圆角矩形 57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731127">
            <a:off x="6669881" y="5041107"/>
            <a:ext cx="4810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3905250" y="3932238"/>
            <a:ext cx="187642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96÷12 + 4×2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54925" y="4557713"/>
            <a:ext cx="22352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96÷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12+4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720013" y="5700713"/>
            <a:ext cx="2436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96÷[</a:t>
            </a:r>
            <a:r>
              <a:rPr lang="zh-CN" altLang="en-US" sz="2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12+4</a:t>
            </a:r>
            <a:r>
              <a:rPr lang="zh-CN" altLang="en-US" sz="2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×2]</a:t>
            </a:r>
            <a:endParaRPr lang="zh-CN" altLang="en-US" sz="20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5" name="文本框 2"/>
          <p:cNvSpPr txBox="1">
            <a:spLocks noChangeArrowheads="1"/>
          </p:cNvSpPr>
          <p:nvPr/>
        </p:nvSpPr>
        <p:spPr bwMode="auto">
          <a:xfrm>
            <a:off x="3756025" y="1816100"/>
            <a:ext cx="445293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四则混合运算的运算顺序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513013" y="2671763"/>
            <a:ext cx="6935787" cy="1017587"/>
            <a:chOff x="1749743" y="1452567"/>
            <a:chExt cx="6736127" cy="799680"/>
          </a:xfrm>
        </p:grpSpPr>
        <p:grpSp>
          <p:nvGrpSpPr>
            <p:cNvPr id="7" name="组合 6"/>
            <p:cNvGrpSpPr/>
            <p:nvPr/>
          </p:nvGrpSpPr>
          <p:grpSpPr>
            <a:xfrm>
              <a:off x="1749743" y="1452567"/>
              <a:ext cx="6736127" cy="799680"/>
              <a:chOff x="6501749" y="2469571"/>
              <a:chExt cx="6736127" cy="587955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9" name="Freeform 7364"/>
              <p:cNvSpPr>
                <a:spLocks noEditPoints="1"/>
              </p:cNvSpPr>
              <p:nvPr/>
            </p:nvSpPr>
            <p:spPr bwMode="auto">
              <a:xfrm>
                <a:off x="6501749" y="2469571"/>
                <a:ext cx="6736127" cy="587955"/>
              </a:xfrm>
              <a:custGeom>
                <a:avLst/>
                <a:gdLst>
                  <a:gd name="T0" fmla="*/ 620 w 646"/>
                  <a:gd name="T1" fmla="*/ 53 h 277"/>
                  <a:gd name="T2" fmla="*/ 527 w 646"/>
                  <a:gd name="T3" fmla="*/ 50 h 277"/>
                  <a:gd name="T4" fmla="*/ 452 w 646"/>
                  <a:gd name="T5" fmla="*/ 47 h 277"/>
                  <a:gd name="T6" fmla="*/ 578 w 646"/>
                  <a:gd name="T7" fmla="*/ 41 h 277"/>
                  <a:gd name="T8" fmla="*/ 377 w 646"/>
                  <a:gd name="T9" fmla="*/ 37 h 277"/>
                  <a:gd name="T10" fmla="*/ 600 w 646"/>
                  <a:gd name="T11" fmla="*/ 30 h 277"/>
                  <a:gd name="T12" fmla="*/ 512 w 646"/>
                  <a:gd name="T13" fmla="*/ 28 h 277"/>
                  <a:gd name="T14" fmla="*/ 501 w 646"/>
                  <a:gd name="T15" fmla="*/ 26 h 277"/>
                  <a:gd name="T16" fmla="*/ 643 w 646"/>
                  <a:gd name="T17" fmla="*/ 17 h 277"/>
                  <a:gd name="T18" fmla="*/ 585 w 646"/>
                  <a:gd name="T19" fmla="*/ 17 h 277"/>
                  <a:gd name="T20" fmla="*/ 508 w 646"/>
                  <a:gd name="T21" fmla="*/ 11 h 277"/>
                  <a:gd name="T22" fmla="*/ 444 w 646"/>
                  <a:gd name="T23" fmla="*/ 12 h 277"/>
                  <a:gd name="T24" fmla="*/ 403 w 646"/>
                  <a:gd name="T25" fmla="*/ 6 h 277"/>
                  <a:gd name="T26" fmla="*/ 346 w 646"/>
                  <a:gd name="T27" fmla="*/ 13 h 277"/>
                  <a:gd name="T28" fmla="*/ 291 w 646"/>
                  <a:gd name="T29" fmla="*/ 11 h 277"/>
                  <a:gd name="T30" fmla="*/ 225 w 646"/>
                  <a:gd name="T31" fmla="*/ 9 h 277"/>
                  <a:gd name="T32" fmla="*/ 7 w 646"/>
                  <a:gd name="T33" fmla="*/ 19 h 277"/>
                  <a:gd name="T34" fmla="*/ 16 w 646"/>
                  <a:gd name="T35" fmla="*/ 51 h 277"/>
                  <a:gd name="T36" fmla="*/ 26 w 646"/>
                  <a:gd name="T37" fmla="*/ 79 h 277"/>
                  <a:gd name="T38" fmla="*/ 27 w 646"/>
                  <a:gd name="T39" fmla="*/ 106 h 277"/>
                  <a:gd name="T40" fmla="*/ 13 w 646"/>
                  <a:gd name="T41" fmla="*/ 129 h 277"/>
                  <a:gd name="T42" fmla="*/ 39 w 646"/>
                  <a:gd name="T43" fmla="*/ 164 h 277"/>
                  <a:gd name="T44" fmla="*/ 10 w 646"/>
                  <a:gd name="T45" fmla="*/ 205 h 277"/>
                  <a:gd name="T46" fmla="*/ 177 w 646"/>
                  <a:gd name="T47" fmla="*/ 268 h 277"/>
                  <a:gd name="T48" fmla="*/ 473 w 646"/>
                  <a:gd name="T49" fmla="*/ 271 h 277"/>
                  <a:gd name="T50" fmla="*/ 542 w 646"/>
                  <a:gd name="T51" fmla="*/ 269 h 277"/>
                  <a:gd name="T52" fmla="*/ 590 w 646"/>
                  <a:gd name="T53" fmla="*/ 260 h 277"/>
                  <a:gd name="T54" fmla="*/ 633 w 646"/>
                  <a:gd name="T55" fmla="*/ 254 h 277"/>
                  <a:gd name="T56" fmla="*/ 617 w 646"/>
                  <a:gd name="T57" fmla="*/ 233 h 277"/>
                  <a:gd name="T58" fmla="*/ 595 w 646"/>
                  <a:gd name="T59" fmla="*/ 232 h 277"/>
                  <a:gd name="T60" fmla="*/ 596 w 646"/>
                  <a:gd name="T61" fmla="*/ 221 h 277"/>
                  <a:gd name="T62" fmla="*/ 625 w 646"/>
                  <a:gd name="T63" fmla="*/ 216 h 277"/>
                  <a:gd name="T64" fmla="*/ 597 w 646"/>
                  <a:gd name="T65" fmla="*/ 198 h 277"/>
                  <a:gd name="T66" fmla="*/ 602 w 646"/>
                  <a:gd name="T67" fmla="*/ 192 h 277"/>
                  <a:gd name="T68" fmla="*/ 473 w 646"/>
                  <a:gd name="T69" fmla="*/ 188 h 277"/>
                  <a:gd name="T70" fmla="*/ 455 w 646"/>
                  <a:gd name="T71" fmla="*/ 177 h 277"/>
                  <a:gd name="T72" fmla="*/ 172 w 646"/>
                  <a:gd name="T73" fmla="*/ 172 h 277"/>
                  <a:gd name="T74" fmla="*/ 510 w 646"/>
                  <a:gd name="T75" fmla="*/ 173 h 277"/>
                  <a:gd name="T76" fmla="*/ 534 w 646"/>
                  <a:gd name="T77" fmla="*/ 173 h 277"/>
                  <a:gd name="T78" fmla="*/ 561 w 646"/>
                  <a:gd name="T79" fmla="*/ 160 h 277"/>
                  <a:gd name="T80" fmla="*/ 566 w 646"/>
                  <a:gd name="T81" fmla="*/ 153 h 277"/>
                  <a:gd name="T82" fmla="*/ 537 w 646"/>
                  <a:gd name="T83" fmla="*/ 148 h 277"/>
                  <a:gd name="T84" fmla="*/ 546 w 646"/>
                  <a:gd name="T85" fmla="*/ 141 h 277"/>
                  <a:gd name="T86" fmla="*/ 628 w 646"/>
                  <a:gd name="T87" fmla="*/ 133 h 277"/>
                  <a:gd name="T88" fmla="*/ 575 w 646"/>
                  <a:gd name="T89" fmla="*/ 122 h 277"/>
                  <a:gd name="T90" fmla="*/ 616 w 646"/>
                  <a:gd name="T91" fmla="*/ 113 h 277"/>
                  <a:gd name="T92" fmla="*/ 573 w 646"/>
                  <a:gd name="T93" fmla="*/ 104 h 277"/>
                  <a:gd name="T94" fmla="*/ 585 w 646"/>
                  <a:gd name="T95" fmla="*/ 96 h 277"/>
                  <a:gd name="T96" fmla="*/ 327 w 646"/>
                  <a:gd name="T97" fmla="*/ 90 h 277"/>
                  <a:gd name="T98" fmla="*/ 476 w 646"/>
                  <a:gd name="T99" fmla="*/ 88 h 277"/>
                  <a:gd name="T100" fmla="*/ 571 w 646"/>
                  <a:gd name="T101" fmla="*/ 87 h 277"/>
                  <a:gd name="T102" fmla="*/ 642 w 646"/>
                  <a:gd name="T103" fmla="*/ 76 h 277"/>
                  <a:gd name="T104" fmla="*/ 632 w 646"/>
                  <a:gd name="T105" fmla="*/ 256 h 277"/>
                  <a:gd name="T106" fmla="*/ 615 w 646"/>
                  <a:gd name="T107" fmla="*/ 211 h 277"/>
                  <a:gd name="T108" fmla="*/ 582 w 646"/>
                  <a:gd name="T109" fmla="*/ 226 h 277"/>
                  <a:gd name="T110" fmla="*/ 570 w 646"/>
                  <a:gd name="T111" fmla="*/ 211 h 277"/>
                  <a:gd name="T112" fmla="*/ 533 w 646"/>
                  <a:gd name="T113" fmla="*/ 268 h 277"/>
                  <a:gd name="T114" fmla="*/ 219 w 646"/>
                  <a:gd name="T115" fmla="*/ 49 h 277"/>
                  <a:gd name="T116" fmla="*/ 372 w 646"/>
                  <a:gd name="T117" fmla="*/ 37 h 277"/>
                  <a:gd name="T118" fmla="*/ 260 w 646"/>
                  <a:gd name="T119" fmla="*/ 91 h 277"/>
                  <a:gd name="T120" fmla="*/ 276 w 646"/>
                  <a:gd name="T121" fmla="*/ 50 h 277"/>
                  <a:gd name="T122" fmla="*/ 312 w 646"/>
                  <a:gd name="T123" fmla="*/ 90 h 277"/>
                  <a:gd name="T124" fmla="*/ 577 w 646"/>
                  <a:gd name="T125" fmla="*/ 8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6" h="277">
                    <a:moveTo>
                      <a:pt x="641" y="65"/>
                    </a:moveTo>
                    <a:cubicBezTo>
                      <a:pt x="639" y="64"/>
                      <a:pt x="638" y="67"/>
                      <a:pt x="637" y="65"/>
                    </a:cubicBezTo>
                    <a:cubicBezTo>
                      <a:pt x="636" y="68"/>
                      <a:pt x="631" y="65"/>
                      <a:pt x="633" y="68"/>
                    </a:cubicBezTo>
                    <a:cubicBezTo>
                      <a:pt x="632" y="70"/>
                      <a:pt x="629" y="70"/>
                      <a:pt x="628" y="70"/>
                    </a:cubicBezTo>
                    <a:cubicBezTo>
                      <a:pt x="624" y="70"/>
                      <a:pt x="627" y="68"/>
                      <a:pt x="624" y="67"/>
                    </a:cubicBezTo>
                    <a:cubicBezTo>
                      <a:pt x="626" y="65"/>
                      <a:pt x="626" y="65"/>
                      <a:pt x="626" y="65"/>
                    </a:cubicBezTo>
                    <a:cubicBezTo>
                      <a:pt x="625" y="64"/>
                      <a:pt x="624" y="64"/>
                      <a:pt x="624" y="62"/>
                    </a:cubicBezTo>
                    <a:cubicBezTo>
                      <a:pt x="619" y="63"/>
                      <a:pt x="615" y="60"/>
                      <a:pt x="611" y="62"/>
                    </a:cubicBezTo>
                    <a:cubicBezTo>
                      <a:pt x="609" y="58"/>
                      <a:pt x="609" y="58"/>
                      <a:pt x="609" y="58"/>
                    </a:cubicBezTo>
                    <a:cubicBezTo>
                      <a:pt x="610" y="58"/>
                      <a:pt x="610" y="57"/>
                      <a:pt x="611" y="57"/>
                    </a:cubicBezTo>
                    <a:cubicBezTo>
                      <a:pt x="618" y="58"/>
                      <a:pt x="628" y="55"/>
                      <a:pt x="635" y="54"/>
                    </a:cubicBezTo>
                    <a:cubicBezTo>
                      <a:pt x="632" y="51"/>
                      <a:pt x="632" y="51"/>
                      <a:pt x="632" y="51"/>
                    </a:cubicBezTo>
                    <a:cubicBezTo>
                      <a:pt x="630" y="52"/>
                      <a:pt x="630" y="52"/>
                      <a:pt x="630" y="52"/>
                    </a:cubicBezTo>
                    <a:cubicBezTo>
                      <a:pt x="626" y="53"/>
                      <a:pt x="623" y="54"/>
                      <a:pt x="620" y="53"/>
                    </a:cubicBezTo>
                    <a:cubicBezTo>
                      <a:pt x="616" y="54"/>
                      <a:pt x="611" y="52"/>
                      <a:pt x="607" y="54"/>
                    </a:cubicBezTo>
                    <a:cubicBezTo>
                      <a:pt x="607" y="51"/>
                      <a:pt x="607" y="51"/>
                      <a:pt x="607" y="51"/>
                    </a:cubicBezTo>
                    <a:cubicBezTo>
                      <a:pt x="604" y="51"/>
                      <a:pt x="603" y="54"/>
                      <a:pt x="600" y="54"/>
                    </a:cubicBezTo>
                    <a:cubicBezTo>
                      <a:pt x="597" y="51"/>
                      <a:pt x="595" y="54"/>
                      <a:pt x="592" y="54"/>
                    </a:cubicBezTo>
                    <a:cubicBezTo>
                      <a:pt x="590" y="49"/>
                      <a:pt x="584" y="53"/>
                      <a:pt x="581" y="51"/>
                    </a:cubicBezTo>
                    <a:cubicBezTo>
                      <a:pt x="581" y="52"/>
                      <a:pt x="581" y="54"/>
                      <a:pt x="579" y="53"/>
                    </a:cubicBezTo>
                    <a:cubicBezTo>
                      <a:pt x="577" y="53"/>
                      <a:pt x="577" y="52"/>
                      <a:pt x="576" y="51"/>
                    </a:cubicBezTo>
                    <a:cubicBezTo>
                      <a:pt x="573" y="51"/>
                      <a:pt x="569" y="49"/>
                      <a:pt x="567" y="52"/>
                    </a:cubicBezTo>
                    <a:cubicBezTo>
                      <a:pt x="565" y="53"/>
                      <a:pt x="563" y="53"/>
                      <a:pt x="562" y="52"/>
                    </a:cubicBezTo>
                    <a:cubicBezTo>
                      <a:pt x="561" y="50"/>
                      <a:pt x="557" y="50"/>
                      <a:pt x="554" y="50"/>
                    </a:cubicBezTo>
                    <a:cubicBezTo>
                      <a:pt x="554" y="54"/>
                      <a:pt x="549" y="51"/>
                      <a:pt x="548" y="50"/>
                    </a:cubicBezTo>
                    <a:cubicBezTo>
                      <a:pt x="546" y="54"/>
                      <a:pt x="543" y="50"/>
                      <a:pt x="540" y="50"/>
                    </a:cubicBezTo>
                    <a:cubicBezTo>
                      <a:pt x="539" y="51"/>
                      <a:pt x="539" y="51"/>
                      <a:pt x="539" y="51"/>
                    </a:cubicBezTo>
                    <a:cubicBezTo>
                      <a:pt x="535" y="50"/>
                      <a:pt x="531" y="49"/>
                      <a:pt x="527" y="50"/>
                    </a:cubicBezTo>
                    <a:cubicBezTo>
                      <a:pt x="525" y="51"/>
                      <a:pt x="525" y="51"/>
                      <a:pt x="525" y="51"/>
                    </a:cubicBezTo>
                    <a:cubicBezTo>
                      <a:pt x="522" y="51"/>
                      <a:pt x="517" y="54"/>
                      <a:pt x="515" y="50"/>
                    </a:cubicBezTo>
                    <a:cubicBezTo>
                      <a:pt x="514" y="52"/>
                      <a:pt x="514" y="52"/>
                      <a:pt x="514" y="52"/>
                    </a:cubicBezTo>
                    <a:cubicBezTo>
                      <a:pt x="511" y="52"/>
                      <a:pt x="509" y="51"/>
                      <a:pt x="507" y="50"/>
                    </a:cubicBezTo>
                    <a:cubicBezTo>
                      <a:pt x="505" y="50"/>
                      <a:pt x="502" y="49"/>
                      <a:pt x="501" y="51"/>
                    </a:cubicBezTo>
                    <a:cubicBezTo>
                      <a:pt x="496" y="51"/>
                      <a:pt x="488" y="49"/>
                      <a:pt x="482" y="52"/>
                    </a:cubicBezTo>
                    <a:cubicBezTo>
                      <a:pt x="480" y="48"/>
                      <a:pt x="474" y="49"/>
                      <a:pt x="471" y="50"/>
                    </a:cubicBezTo>
                    <a:cubicBezTo>
                      <a:pt x="469" y="50"/>
                      <a:pt x="466" y="49"/>
                      <a:pt x="464" y="50"/>
                    </a:cubicBezTo>
                    <a:cubicBezTo>
                      <a:pt x="458" y="48"/>
                      <a:pt x="450" y="51"/>
                      <a:pt x="444" y="49"/>
                    </a:cubicBezTo>
                    <a:cubicBezTo>
                      <a:pt x="437" y="53"/>
                      <a:pt x="432" y="46"/>
                      <a:pt x="425" y="50"/>
                    </a:cubicBezTo>
                    <a:cubicBezTo>
                      <a:pt x="418" y="48"/>
                      <a:pt x="407" y="50"/>
                      <a:pt x="399" y="49"/>
                    </a:cubicBezTo>
                    <a:cubicBezTo>
                      <a:pt x="395" y="49"/>
                      <a:pt x="391" y="51"/>
                      <a:pt x="389" y="48"/>
                    </a:cubicBezTo>
                    <a:cubicBezTo>
                      <a:pt x="390" y="47"/>
                      <a:pt x="393" y="47"/>
                      <a:pt x="395" y="47"/>
                    </a:cubicBezTo>
                    <a:cubicBezTo>
                      <a:pt x="412" y="49"/>
                      <a:pt x="434" y="46"/>
                      <a:pt x="452" y="47"/>
                    </a:cubicBezTo>
                    <a:cubicBezTo>
                      <a:pt x="454" y="48"/>
                      <a:pt x="456" y="48"/>
                      <a:pt x="458" y="47"/>
                    </a:cubicBezTo>
                    <a:cubicBezTo>
                      <a:pt x="463" y="48"/>
                      <a:pt x="468" y="46"/>
                      <a:pt x="473" y="48"/>
                    </a:cubicBezTo>
                    <a:cubicBezTo>
                      <a:pt x="477" y="46"/>
                      <a:pt x="478" y="49"/>
                      <a:pt x="482" y="48"/>
                    </a:cubicBezTo>
                    <a:cubicBezTo>
                      <a:pt x="490" y="47"/>
                      <a:pt x="497" y="48"/>
                      <a:pt x="505" y="47"/>
                    </a:cubicBezTo>
                    <a:cubicBezTo>
                      <a:pt x="524" y="47"/>
                      <a:pt x="543" y="47"/>
                      <a:pt x="562" y="48"/>
                    </a:cubicBezTo>
                    <a:cubicBezTo>
                      <a:pt x="566" y="45"/>
                      <a:pt x="566" y="45"/>
                      <a:pt x="566" y="45"/>
                    </a:cubicBezTo>
                    <a:cubicBezTo>
                      <a:pt x="566" y="47"/>
                      <a:pt x="566" y="47"/>
                      <a:pt x="566" y="47"/>
                    </a:cubicBezTo>
                    <a:cubicBezTo>
                      <a:pt x="576" y="49"/>
                      <a:pt x="586" y="46"/>
                      <a:pt x="595" y="48"/>
                    </a:cubicBezTo>
                    <a:cubicBezTo>
                      <a:pt x="608" y="48"/>
                      <a:pt x="624" y="48"/>
                      <a:pt x="638" y="47"/>
                    </a:cubicBezTo>
                    <a:cubicBezTo>
                      <a:pt x="642" y="47"/>
                      <a:pt x="639" y="43"/>
                      <a:pt x="640" y="41"/>
                    </a:cubicBezTo>
                    <a:cubicBezTo>
                      <a:pt x="634" y="37"/>
                      <a:pt x="627" y="42"/>
                      <a:pt x="620" y="42"/>
                    </a:cubicBezTo>
                    <a:cubicBezTo>
                      <a:pt x="616" y="42"/>
                      <a:pt x="611" y="41"/>
                      <a:pt x="607" y="42"/>
                    </a:cubicBezTo>
                    <a:cubicBezTo>
                      <a:pt x="605" y="41"/>
                      <a:pt x="601" y="41"/>
                      <a:pt x="597" y="41"/>
                    </a:cubicBezTo>
                    <a:cubicBezTo>
                      <a:pt x="591" y="43"/>
                      <a:pt x="585" y="41"/>
                      <a:pt x="578" y="41"/>
                    </a:cubicBezTo>
                    <a:cubicBezTo>
                      <a:pt x="572" y="40"/>
                      <a:pt x="566" y="44"/>
                      <a:pt x="560" y="40"/>
                    </a:cubicBezTo>
                    <a:cubicBezTo>
                      <a:pt x="556" y="40"/>
                      <a:pt x="552" y="39"/>
                      <a:pt x="550" y="42"/>
                    </a:cubicBezTo>
                    <a:cubicBezTo>
                      <a:pt x="548" y="36"/>
                      <a:pt x="542" y="44"/>
                      <a:pt x="538" y="40"/>
                    </a:cubicBezTo>
                    <a:cubicBezTo>
                      <a:pt x="534" y="42"/>
                      <a:pt x="531" y="38"/>
                      <a:pt x="525" y="39"/>
                    </a:cubicBezTo>
                    <a:cubicBezTo>
                      <a:pt x="522" y="41"/>
                      <a:pt x="516" y="39"/>
                      <a:pt x="512" y="41"/>
                    </a:cubicBezTo>
                    <a:cubicBezTo>
                      <a:pt x="511" y="41"/>
                      <a:pt x="507" y="42"/>
                      <a:pt x="507" y="40"/>
                    </a:cubicBezTo>
                    <a:cubicBezTo>
                      <a:pt x="503" y="39"/>
                      <a:pt x="497" y="40"/>
                      <a:pt x="494" y="41"/>
                    </a:cubicBezTo>
                    <a:cubicBezTo>
                      <a:pt x="492" y="40"/>
                      <a:pt x="488" y="38"/>
                      <a:pt x="486" y="41"/>
                    </a:cubicBezTo>
                    <a:cubicBezTo>
                      <a:pt x="482" y="37"/>
                      <a:pt x="474" y="39"/>
                      <a:pt x="469" y="41"/>
                    </a:cubicBezTo>
                    <a:cubicBezTo>
                      <a:pt x="460" y="43"/>
                      <a:pt x="452" y="35"/>
                      <a:pt x="442" y="39"/>
                    </a:cubicBezTo>
                    <a:cubicBezTo>
                      <a:pt x="435" y="38"/>
                      <a:pt x="428" y="41"/>
                      <a:pt x="421" y="38"/>
                    </a:cubicBezTo>
                    <a:cubicBezTo>
                      <a:pt x="419" y="40"/>
                      <a:pt x="417" y="40"/>
                      <a:pt x="415" y="39"/>
                    </a:cubicBezTo>
                    <a:cubicBezTo>
                      <a:pt x="406" y="40"/>
                      <a:pt x="398" y="36"/>
                      <a:pt x="390" y="40"/>
                    </a:cubicBezTo>
                    <a:cubicBezTo>
                      <a:pt x="387" y="37"/>
                      <a:pt x="381" y="40"/>
                      <a:pt x="377" y="37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385" y="38"/>
                      <a:pt x="392" y="35"/>
                      <a:pt x="398" y="37"/>
                    </a:cubicBezTo>
                    <a:cubicBezTo>
                      <a:pt x="401" y="37"/>
                      <a:pt x="405" y="35"/>
                      <a:pt x="408" y="37"/>
                    </a:cubicBezTo>
                    <a:cubicBezTo>
                      <a:pt x="421" y="37"/>
                      <a:pt x="436" y="35"/>
                      <a:pt x="449" y="37"/>
                    </a:cubicBezTo>
                    <a:cubicBezTo>
                      <a:pt x="471" y="34"/>
                      <a:pt x="493" y="38"/>
                      <a:pt x="516" y="36"/>
                    </a:cubicBezTo>
                    <a:cubicBezTo>
                      <a:pt x="520" y="39"/>
                      <a:pt x="524" y="35"/>
                      <a:pt x="529" y="37"/>
                    </a:cubicBezTo>
                    <a:cubicBezTo>
                      <a:pt x="536" y="35"/>
                      <a:pt x="543" y="38"/>
                      <a:pt x="550" y="37"/>
                    </a:cubicBezTo>
                    <a:cubicBezTo>
                      <a:pt x="554" y="37"/>
                      <a:pt x="557" y="36"/>
                      <a:pt x="561" y="37"/>
                    </a:cubicBezTo>
                    <a:cubicBezTo>
                      <a:pt x="585" y="37"/>
                      <a:pt x="609" y="39"/>
                      <a:pt x="632" y="36"/>
                    </a:cubicBezTo>
                    <a:cubicBezTo>
                      <a:pt x="634" y="37"/>
                      <a:pt x="637" y="36"/>
                      <a:pt x="639" y="34"/>
                    </a:cubicBezTo>
                    <a:cubicBezTo>
                      <a:pt x="645" y="34"/>
                      <a:pt x="637" y="32"/>
                      <a:pt x="637" y="30"/>
                    </a:cubicBezTo>
                    <a:cubicBezTo>
                      <a:pt x="630" y="33"/>
                      <a:pt x="624" y="31"/>
                      <a:pt x="616" y="33"/>
                    </a:cubicBezTo>
                    <a:cubicBezTo>
                      <a:pt x="613" y="32"/>
                      <a:pt x="611" y="32"/>
                      <a:pt x="608" y="33"/>
                    </a:cubicBezTo>
                    <a:cubicBezTo>
                      <a:pt x="605" y="32"/>
                      <a:pt x="602" y="32"/>
                      <a:pt x="600" y="30"/>
                    </a:cubicBezTo>
                    <a:cubicBezTo>
                      <a:pt x="599" y="32"/>
                      <a:pt x="597" y="33"/>
                      <a:pt x="596" y="32"/>
                    </a:cubicBezTo>
                    <a:cubicBezTo>
                      <a:pt x="594" y="32"/>
                      <a:pt x="595" y="31"/>
                      <a:pt x="594" y="30"/>
                    </a:cubicBezTo>
                    <a:cubicBezTo>
                      <a:pt x="593" y="32"/>
                      <a:pt x="593" y="32"/>
                      <a:pt x="593" y="32"/>
                    </a:cubicBezTo>
                    <a:cubicBezTo>
                      <a:pt x="586" y="34"/>
                      <a:pt x="580" y="29"/>
                      <a:pt x="573" y="31"/>
                    </a:cubicBezTo>
                    <a:cubicBezTo>
                      <a:pt x="570" y="30"/>
                      <a:pt x="564" y="33"/>
                      <a:pt x="565" y="29"/>
                    </a:cubicBezTo>
                    <a:cubicBezTo>
                      <a:pt x="564" y="28"/>
                      <a:pt x="562" y="29"/>
                      <a:pt x="560" y="29"/>
                    </a:cubicBezTo>
                    <a:cubicBezTo>
                      <a:pt x="558" y="27"/>
                      <a:pt x="555" y="29"/>
                      <a:pt x="553" y="28"/>
                    </a:cubicBezTo>
                    <a:cubicBezTo>
                      <a:pt x="549" y="27"/>
                      <a:pt x="546" y="30"/>
                      <a:pt x="542" y="30"/>
                    </a:cubicBezTo>
                    <a:cubicBezTo>
                      <a:pt x="542" y="28"/>
                      <a:pt x="542" y="28"/>
                      <a:pt x="542" y="28"/>
                    </a:cubicBezTo>
                    <a:cubicBezTo>
                      <a:pt x="542" y="28"/>
                      <a:pt x="541" y="28"/>
                      <a:pt x="541" y="29"/>
                    </a:cubicBezTo>
                    <a:cubicBezTo>
                      <a:pt x="542" y="30"/>
                      <a:pt x="538" y="31"/>
                      <a:pt x="537" y="31"/>
                    </a:cubicBezTo>
                    <a:cubicBezTo>
                      <a:pt x="533" y="27"/>
                      <a:pt x="531" y="29"/>
                      <a:pt x="527" y="29"/>
                    </a:cubicBezTo>
                    <a:cubicBezTo>
                      <a:pt x="521" y="27"/>
                      <a:pt x="516" y="32"/>
                      <a:pt x="510" y="30"/>
                    </a:cubicBezTo>
                    <a:cubicBezTo>
                      <a:pt x="510" y="29"/>
                      <a:pt x="513" y="30"/>
                      <a:pt x="512" y="28"/>
                    </a:cubicBezTo>
                    <a:cubicBezTo>
                      <a:pt x="509" y="28"/>
                      <a:pt x="509" y="28"/>
                      <a:pt x="509" y="28"/>
                    </a:cubicBezTo>
                    <a:cubicBezTo>
                      <a:pt x="508" y="31"/>
                      <a:pt x="508" y="31"/>
                      <a:pt x="508" y="31"/>
                    </a:cubicBezTo>
                    <a:cubicBezTo>
                      <a:pt x="505" y="31"/>
                      <a:pt x="505" y="29"/>
                      <a:pt x="504" y="28"/>
                    </a:cubicBezTo>
                    <a:cubicBezTo>
                      <a:pt x="500" y="27"/>
                      <a:pt x="497" y="29"/>
                      <a:pt x="494" y="29"/>
                    </a:cubicBezTo>
                    <a:cubicBezTo>
                      <a:pt x="494" y="30"/>
                      <a:pt x="494" y="30"/>
                      <a:pt x="494" y="30"/>
                    </a:cubicBezTo>
                    <a:cubicBezTo>
                      <a:pt x="493" y="31"/>
                      <a:pt x="492" y="31"/>
                      <a:pt x="491" y="31"/>
                    </a:cubicBezTo>
                    <a:cubicBezTo>
                      <a:pt x="490" y="28"/>
                      <a:pt x="490" y="28"/>
                      <a:pt x="490" y="28"/>
                    </a:cubicBezTo>
                    <a:cubicBezTo>
                      <a:pt x="487" y="28"/>
                      <a:pt x="483" y="27"/>
                      <a:pt x="481" y="30"/>
                    </a:cubicBezTo>
                    <a:cubicBezTo>
                      <a:pt x="479" y="32"/>
                      <a:pt x="479" y="29"/>
                      <a:pt x="477" y="28"/>
                    </a:cubicBezTo>
                    <a:cubicBezTo>
                      <a:pt x="473" y="26"/>
                      <a:pt x="474" y="30"/>
                      <a:pt x="471" y="30"/>
                    </a:cubicBezTo>
                    <a:cubicBezTo>
                      <a:pt x="468" y="30"/>
                      <a:pt x="465" y="31"/>
                      <a:pt x="463" y="29"/>
                    </a:cubicBezTo>
                    <a:cubicBezTo>
                      <a:pt x="462" y="28"/>
                      <a:pt x="461" y="27"/>
                      <a:pt x="463" y="26"/>
                    </a:cubicBezTo>
                    <a:cubicBezTo>
                      <a:pt x="471" y="25"/>
                      <a:pt x="481" y="27"/>
                      <a:pt x="490" y="27"/>
                    </a:cubicBezTo>
                    <a:cubicBezTo>
                      <a:pt x="492" y="25"/>
                      <a:pt x="497" y="28"/>
                      <a:pt x="501" y="26"/>
                    </a:cubicBezTo>
                    <a:cubicBezTo>
                      <a:pt x="503" y="25"/>
                      <a:pt x="509" y="29"/>
                      <a:pt x="511" y="24"/>
                    </a:cubicBezTo>
                    <a:cubicBezTo>
                      <a:pt x="513" y="27"/>
                      <a:pt x="519" y="25"/>
                      <a:pt x="523" y="26"/>
                    </a:cubicBezTo>
                    <a:cubicBezTo>
                      <a:pt x="528" y="23"/>
                      <a:pt x="534" y="25"/>
                      <a:pt x="540" y="25"/>
                    </a:cubicBezTo>
                    <a:cubicBezTo>
                      <a:pt x="543" y="23"/>
                      <a:pt x="549" y="26"/>
                      <a:pt x="554" y="27"/>
                    </a:cubicBezTo>
                    <a:cubicBezTo>
                      <a:pt x="557" y="25"/>
                      <a:pt x="561" y="25"/>
                      <a:pt x="565" y="26"/>
                    </a:cubicBezTo>
                    <a:cubicBezTo>
                      <a:pt x="573" y="25"/>
                      <a:pt x="580" y="27"/>
                      <a:pt x="589" y="26"/>
                    </a:cubicBezTo>
                    <a:cubicBezTo>
                      <a:pt x="592" y="28"/>
                      <a:pt x="596" y="25"/>
                      <a:pt x="599" y="26"/>
                    </a:cubicBezTo>
                    <a:cubicBezTo>
                      <a:pt x="604" y="23"/>
                      <a:pt x="606" y="30"/>
                      <a:pt x="612" y="27"/>
                    </a:cubicBezTo>
                    <a:cubicBezTo>
                      <a:pt x="615" y="24"/>
                      <a:pt x="620" y="25"/>
                      <a:pt x="625" y="25"/>
                    </a:cubicBezTo>
                    <a:cubicBezTo>
                      <a:pt x="627" y="22"/>
                      <a:pt x="633" y="25"/>
                      <a:pt x="636" y="24"/>
                    </a:cubicBezTo>
                    <a:cubicBezTo>
                      <a:pt x="638" y="26"/>
                      <a:pt x="640" y="25"/>
                      <a:pt x="643" y="25"/>
                    </a:cubicBezTo>
                    <a:cubicBezTo>
                      <a:pt x="644" y="25"/>
                      <a:pt x="644" y="24"/>
                      <a:pt x="645" y="23"/>
                    </a:cubicBezTo>
                    <a:cubicBezTo>
                      <a:pt x="644" y="21"/>
                      <a:pt x="642" y="22"/>
                      <a:pt x="641" y="22"/>
                    </a:cubicBezTo>
                    <a:cubicBezTo>
                      <a:pt x="641" y="20"/>
                      <a:pt x="640" y="18"/>
                      <a:pt x="643" y="17"/>
                    </a:cubicBezTo>
                    <a:cubicBezTo>
                      <a:pt x="641" y="16"/>
                      <a:pt x="640" y="15"/>
                      <a:pt x="639" y="15"/>
                    </a:cubicBezTo>
                    <a:cubicBezTo>
                      <a:pt x="640" y="17"/>
                      <a:pt x="640" y="17"/>
                      <a:pt x="640" y="17"/>
                    </a:cubicBezTo>
                    <a:cubicBezTo>
                      <a:pt x="639" y="18"/>
                      <a:pt x="638" y="17"/>
                      <a:pt x="637" y="18"/>
                    </a:cubicBezTo>
                    <a:cubicBezTo>
                      <a:pt x="636" y="17"/>
                      <a:pt x="636" y="16"/>
                      <a:pt x="636" y="15"/>
                    </a:cubicBezTo>
                    <a:cubicBezTo>
                      <a:pt x="631" y="14"/>
                      <a:pt x="633" y="19"/>
                      <a:pt x="631" y="20"/>
                    </a:cubicBezTo>
                    <a:cubicBezTo>
                      <a:pt x="628" y="21"/>
                      <a:pt x="629" y="17"/>
                      <a:pt x="627" y="17"/>
                    </a:cubicBezTo>
                    <a:cubicBezTo>
                      <a:pt x="626" y="19"/>
                      <a:pt x="624" y="15"/>
                      <a:pt x="621" y="15"/>
                    </a:cubicBezTo>
                    <a:cubicBezTo>
                      <a:pt x="617" y="16"/>
                      <a:pt x="613" y="15"/>
                      <a:pt x="610" y="17"/>
                    </a:cubicBezTo>
                    <a:cubicBezTo>
                      <a:pt x="610" y="16"/>
                      <a:pt x="610" y="16"/>
                      <a:pt x="610" y="16"/>
                    </a:cubicBezTo>
                    <a:cubicBezTo>
                      <a:pt x="605" y="16"/>
                      <a:pt x="605" y="16"/>
                      <a:pt x="605" y="16"/>
                    </a:cubicBezTo>
                    <a:cubicBezTo>
                      <a:pt x="601" y="17"/>
                      <a:pt x="603" y="22"/>
                      <a:pt x="597" y="21"/>
                    </a:cubicBezTo>
                    <a:cubicBezTo>
                      <a:pt x="596" y="14"/>
                      <a:pt x="596" y="14"/>
                      <a:pt x="596" y="14"/>
                    </a:cubicBezTo>
                    <a:cubicBezTo>
                      <a:pt x="588" y="14"/>
                      <a:pt x="588" y="14"/>
                      <a:pt x="588" y="14"/>
                    </a:cubicBezTo>
                    <a:cubicBezTo>
                      <a:pt x="588" y="15"/>
                      <a:pt x="588" y="18"/>
                      <a:pt x="585" y="17"/>
                    </a:cubicBezTo>
                    <a:cubicBezTo>
                      <a:pt x="583" y="17"/>
                      <a:pt x="576" y="18"/>
                      <a:pt x="578" y="14"/>
                    </a:cubicBezTo>
                    <a:cubicBezTo>
                      <a:pt x="576" y="14"/>
                      <a:pt x="574" y="14"/>
                      <a:pt x="572" y="14"/>
                    </a:cubicBezTo>
                    <a:cubicBezTo>
                      <a:pt x="567" y="13"/>
                      <a:pt x="559" y="13"/>
                      <a:pt x="555" y="14"/>
                    </a:cubicBezTo>
                    <a:cubicBezTo>
                      <a:pt x="555" y="15"/>
                      <a:pt x="555" y="15"/>
                      <a:pt x="555" y="15"/>
                    </a:cubicBezTo>
                    <a:cubicBezTo>
                      <a:pt x="553" y="14"/>
                      <a:pt x="553" y="14"/>
                      <a:pt x="553" y="14"/>
                    </a:cubicBezTo>
                    <a:cubicBezTo>
                      <a:pt x="549" y="15"/>
                      <a:pt x="545" y="11"/>
                      <a:pt x="544" y="15"/>
                    </a:cubicBezTo>
                    <a:cubicBezTo>
                      <a:pt x="543" y="12"/>
                      <a:pt x="538" y="14"/>
                      <a:pt x="534" y="15"/>
                    </a:cubicBezTo>
                    <a:cubicBezTo>
                      <a:pt x="530" y="14"/>
                      <a:pt x="534" y="11"/>
                      <a:pt x="531" y="11"/>
                    </a:cubicBezTo>
                    <a:cubicBezTo>
                      <a:pt x="528" y="11"/>
                      <a:pt x="529" y="8"/>
                      <a:pt x="528" y="8"/>
                    </a:cubicBezTo>
                    <a:cubicBezTo>
                      <a:pt x="526" y="11"/>
                      <a:pt x="526" y="11"/>
                      <a:pt x="526" y="11"/>
                    </a:cubicBezTo>
                    <a:cubicBezTo>
                      <a:pt x="523" y="11"/>
                      <a:pt x="521" y="11"/>
                      <a:pt x="519" y="10"/>
                    </a:cubicBezTo>
                    <a:cubicBezTo>
                      <a:pt x="518" y="10"/>
                      <a:pt x="517" y="12"/>
                      <a:pt x="516" y="10"/>
                    </a:cubicBezTo>
                    <a:cubicBezTo>
                      <a:pt x="511" y="10"/>
                      <a:pt x="514" y="13"/>
                      <a:pt x="511" y="15"/>
                    </a:cubicBezTo>
                    <a:cubicBezTo>
                      <a:pt x="509" y="14"/>
                      <a:pt x="510" y="12"/>
                      <a:pt x="508" y="11"/>
                    </a:cubicBezTo>
                    <a:cubicBezTo>
                      <a:pt x="504" y="9"/>
                      <a:pt x="503" y="13"/>
                      <a:pt x="499" y="13"/>
                    </a:cubicBezTo>
                    <a:cubicBezTo>
                      <a:pt x="497" y="12"/>
                      <a:pt x="500" y="12"/>
                      <a:pt x="498" y="10"/>
                    </a:cubicBezTo>
                    <a:cubicBezTo>
                      <a:pt x="494" y="10"/>
                      <a:pt x="491" y="10"/>
                      <a:pt x="487" y="9"/>
                    </a:cubicBezTo>
                    <a:cubicBezTo>
                      <a:pt x="487" y="12"/>
                      <a:pt x="484" y="13"/>
                      <a:pt x="481" y="14"/>
                    </a:cubicBezTo>
                    <a:cubicBezTo>
                      <a:pt x="481" y="13"/>
                      <a:pt x="478" y="13"/>
                      <a:pt x="478" y="14"/>
                    </a:cubicBezTo>
                    <a:cubicBezTo>
                      <a:pt x="475" y="14"/>
                      <a:pt x="477" y="12"/>
                      <a:pt x="474" y="12"/>
                    </a:cubicBezTo>
                    <a:cubicBezTo>
                      <a:pt x="474" y="10"/>
                      <a:pt x="477" y="11"/>
                      <a:pt x="475" y="10"/>
                    </a:cubicBezTo>
                    <a:cubicBezTo>
                      <a:pt x="473" y="11"/>
                      <a:pt x="473" y="8"/>
                      <a:pt x="471" y="8"/>
                    </a:cubicBezTo>
                    <a:cubicBezTo>
                      <a:pt x="466" y="9"/>
                      <a:pt x="469" y="13"/>
                      <a:pt x="467" y="15"/>
                    </a:cubicBezTo>
                    <a:cubicBezTo>
                      <a:pt x="464" y="14"/>
                      <a:pt x="462" y="14"/>
                      <a:pt x="459" y="14"/>
                    </a:cubicBezTo>
                    <a:cubicBezTo>
                      <a:pt x="456" y="13"/>
                      <a:pt x="460" y="11"/>
                      <a:pt x="461" y="10"/>
                    </a:cubicBezTo>
                    <a:cubicBezTo>
                      <a:pt x="459" y="11"/>
                      <a:pt x="456" y="8"/>
                      <a:pt x="454" y="10"/>
                    </a:cubicBezTo>
                    <a:cubicBezTo>
                      <a:pt x="451" y="8"/>
                      <a:pt x="448" y="11"/>
                      <a:pt x="444" y="10"/>
                    </a:cubicBezTo>
                    <a:cubicBezTo>
                      <a:pt x="444" y="11"/>
                      <a:pt x="445" y="12"/>
                      <a:pt x="444" y="12"/>
                    </a:cubicBezTo>
                    <a:cubicBezTo>
                      <a:pt x="442" y="12"/>
                      <a:pt x="440" y="10"/>
                      <a:pt x="438" y="11"/>
                    </a:cubicBezTo>
                    <a:cubicBezTo>
                      <a:pt x="440" y="12"/>
                      <a:pt x="436" y="14"/>
                      <a:pt x="435" y="15"/>
                    </a:cubicBezTo>
                    <a:cubicBezTo>
                      <a:pt x="432" y="12"/>
                      <a:pt x="429" y="17"/>
                      <a:pt x="426" y="14"/>
                    </a:cubicBezTo>
                    <a:cubicBezTo>
                      <a:pt x="424" y="11"/>
                      <a:pt x="431" y="11"/>
                      <a:pt x="432" y="10"/>
                    </a:cubicBezTo>
                    <a:cubicBezTo>
                      <a:pt x="431" y="10"/>
                      <a:pt x="430" y="8"/>
                      <a:pt x="431" y="7"/>
                    </a:cubicBezTo>
                    <a:cubicBezTo>
                      <a:pt x="429" y="6"/>
                      <a:pt x="428" y="8"/>
                      <a:pt x="425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8"/>
                      <a:pt x="426" y="8"/>
                      <a:pt x="427" y="8"/>
                    </a:cubicBezTo>
                    <a:cubicBezTo>
                      <a:pt x="427" y="8"/>
                      <a:pt x="431" y="8"/>
                      <a:pt x="429" y="9"/>
                    </a:cubicBezTo>
                    <a:cubicBezTo>
                      <a:pt x="427" y="9"/>
                      <a:pt x="425" y="10"/>
                      <a:pt x="423" y="9"/>
                    </a:cubicBezTo>
                    <a:cubicBezTo>
                      <a:pt x="422" y="9"/>
                      <a:pt x="423" y="6"/>
                      <a:pt x="421" y="7"/>
                    </a:cubicBezTo>
                    <a:cubicBezTo>
                      <a:pt x="420" y="13"/>
                      <a:pt x="412" y="8"/>
                      <a:pt x="408" y="10"/>
                    </a:cubicBezTo>
                    <a:cubicBezTo>
                      <a:pt x="406" y="9"/>
                      <a:pt x="401" y="9"/>
                      <a:pt x="404" y="6"/>
                    </a:cubicBezTo>
                    <a:cubicBezTo>
                      <a:pt x="403" y="6"/>
                      <a:pt x="403" y="6"/>
                      <a:pt x="403" y="6"/>
                    </a:cubicBezTo>
                    <a:cubicBezTo>
                      <a:pt x="401" y="7"/>
                      <a:pt x="401" y="7"/>
                      <a:pt x="401" y="8"/>
                    </a:cubicBezTo>
                    <a:cubicBezTo>
                      <a:pt x="398" y="10"/>
                      <a:pt x="398" y="6"/>
                      <a:pt x="396" y="6"/>
                    </a:cubicBezTo>
                    <a:cubicBezTo>
                      <a:pt x="395" y="8"/>
                      <a:pt x="394" y="6"/>
                      <a:pt x="393" y="7"/>
                    </a:cubicBezTo>
                    <a:cubicBezTo>
                      <a:pt x="393" y="8"/>
                      <a:pt x="395" y="9"/>
                      <a:pt x="393" y="10"/>
                    </a:cubicBezTo>
                    <a:cubicBezTo>
                      <a:pt x="390" y="12"/>
                      <a:pt x="384" y="13"/>
                      <a:pt x="382" y="9"/>
                    </a:cubicBezTo>
                    <a:cubicBezTo>
                      <a:pt x="380" y="9"/>
                      <a:pt x="377" y="9"/>
                      <a:pt x="376" y="10"/>
                    </a:cubicBezTo>
                    <a:cubicBezTo>
                      <a:pt x="371" y="10"/>
                      <a:pt x="366" y="8"/>
                      <a:pt x="363" y="11"/>
                    </a:cubicBezTo>
                    <a:cubicBezTo>
                      <a:pt x="363" y="11"/>
                      <a:pt x="362" y="10"/>
                      <a:pt x="362" y="10"/>
                    </a:cubicBezTo>
                    <a:cubicBezTo>
                      <a:pt x="358" y="12"/>
                      <a:pt x="358" y="7"/>
                      <a:pt x="354" y="8"/>
                    </a:cubicBezTo>
                    <a:cubicBezTo>
                      <a:pt x="354" y="8"/>
                      <a:pt x="354" y="8"/>
                      <a:pt x="354" y="8"/>
                    </a:cubicBezTo>
                    <a:cubicBezTo>
                      <a:pt x="355" y="9"/>
                      <a:pt x="356" y="9"/>
                      <a:pt x="357" y="9"/>
                    </a:cubicBezTo>
                    <a:cubicBezTo>
                      <a:pt x="357" y="13"/>
                      <a:pt x="364" y="10"/>
                      <a:pt x="363" y="13"/>
                    </a:cubicBezTo>
                    <a:cubicBezTo>
                      <a:pt x="359" y="14"/>
                      <a:pt x="357" y="12"/>
                      <a:pt x="353" y="11"/>
                    </a:cubicBezTo>
                    <a:cubicBezTo>
                      <a:pt x="352" y="11"/>
                      <a:pt x="348" y="11"/>
                      <a:pt x="346" y="13"/>
                    </a:cubicBezTo>
                    <a:cubicBezTo>
                      <a:pt x="346" y="12"/>
                      <a:pt x="345" y="10"/>
                      <a:pt x="343" y="9"/>
                    </a:cubicBezTo>
                    <a:cubicBezTo>
                      <a:pt x="344" y="8"/>
                      <a:pt x="344" y="8"/>
                      <a:pt x="344" y="8"/>
                    </a:cubicBezTo>
                    <a:cubicBezTo>
                      <a:pt x="339" y="8"/>
                      <a:pt x="335" y="7"/>
                      <a:pt x="330" y="8"/>
                    </a:cubicBezTo>
                    <a:cubicBezTo>
                      <a:pt x="330" y="10"/>
                      <a:pt x="333" y="9"/>
                      <a:pt x="334" y="10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1" y="10"/>
                      <a:pt x="329" y="10"/>
                      <a:pt x="328" y="8"/>
                    </a:cubicBezTo>
                    <a:cubicBezTo>
                      <a:pt x="326" y="9"/>
                      <a:pt x="325" y="8"/>
                      <a:pt x="324" y="9"/>
                    </a:cubicBezTo>
                    <a:cubicBezTo>
                      <a:pt x="325" y="9"/>
                      <a:pt x="325" y="9"/>
                      <a:pt x="325" y="9"/>
                    </a:cubicBezTo>
                    <a:cubicBezTo>
                      <a:pt x="324" y="10"/>
                      <a:pt x="324" y="10"/>
                      <a:pt x="324" y="10"/>
                    </a:cubicBezTo>
                    <a:cubicBezTo>
                      <a:pt x="321" y="8"/>
                      <a:pt x="317" y="7"/>
                      <a:pt x="315" y="10"/>
                    </a:cubicBezTo>
                    <a:cubicBezTo>
                      <a:pt x="313" y="8"/>
                      <a:pt x="310" y="12"/>
                      <a:pt x="308" y="10"/>
                    </a:cubicBezTo>
                    <a:cubicBezTo>
                      <a:pt x="306" y="14"/>
                      <a:pt x="299" y="11"/>
                      <a:pt x="295" y="11"/>
                    </a:cubicBezTo>
                    <a:cubicBezTo>
                      <a:pt x="295" y="9"/>
                      <a:pt x="291" y="9"/>
                      <a:pt x="289" y="9"/>
                    </a:cubicBezTo>
                    <a:cubicBezTo>
                      <a:pt x="291" y="11"/>
                      <a:pt x="291" y="11"/>
                      <a:pt x="291" y="11"/>
                    </a:cubicBezTo>
                    <a:cubicBezTo>
                      <a:pt x="287" y="13"/>
                      <a:pt x="287" y="7"/>
                      <a:pt x="283" y="9"/>
                    </a:cubicBezTo>
                    <a:cubicBezTo>
                      <a:pt x="285" y="11"/>
                      <a:pt x="285" y="11"/>
                      <a:pt x="285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1"/>
                      <a:pt x="281" y="10"/>
                      <a:pt x="280" y="9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9" y="13"/>
                      <a:pt x="276" y="14"/>
                      <a:pt x="273" y="14"/>
                    </a:cubicBezTo>
                    <a:cubicBezTo>
                      <a:pt x="272" y="13"/>
                      <a:pt x="270" y="12"/>
                      <a:pt x="269" y="11"/>
                    </a:cubicBezTo>
                    <a:cubicBezTo>
                      <a:pt x="269" y="6"/>
                      <a:pt x="262" y="6"/>
                      <a:pt x="259" y="7"/>
                    </a:cubicBezTo>
                    <a:cubicBezTo>
                      <a:pt x="259" y="7"/>
                      <a:pt x="260" y="7"/>
                      <a:pt x="261" y="7"/>
                    </a:cubicBezTo>
                    <a:cubicBezTo>
                      <a:pt x="261" y="7"/>
                      <a:pt x="261" y="8"/>
                      <a:pt x="260" y="8"/>
                    </a:cubicBezTo>
                    <a:cubicBezTo>
                      <a:pt x="259" y="10"/>
                      <a:pt x="256" y="10"/>
                      <a:pt x="254" y="9"/>
                    </a:cubicBezTo>
                    <a:cubicBezTo>
                      <a:pt x="249" y="13"/>
                      <a:pt x="245" y="8"/>
                      <a:pt x="239" y="9"/>
                    </a:cubicBezTo>
                    <a:cubicBezTo>
                      <a:pt x="236" y="8"/>
                      <a:pt x="233" y="10"/>
                      <a:pt x="232" y="12"/>
                    </a:cubicBezTo>
                    <a:cubicBezTo>
                      <a:pt x="228" y="13"/>
                      <a:pt x="226" y="12"/>
                      <a:pt x="225" y="9"/>
                    </a:cubicBezTo>
                    <a:cubicBezTo>
                      <a:pt x="222" y="9"/>
                      <a:pt x="220" y="9"/>
                      <a:pt x="217" y="11"/>
                    </a:cubicBezTo>
                    <a:cubicBezTo>
                      <a:pt x="216" y="12"/>
                      <a:pt x="213" y="11"/>
                      <a:pt x="213" y="9"/>
                    </a:cubicBezTo>
                    <a:cubicBezTo>
                      <a:pt x="206" y="6"/>
                      <a:pt x="199" y="9"/>
                      <a:pt x="191" y="8"/>
                    </a:cubicBezTo>
                    <a:cubicBezTo>
                      <a:pt x="188" y="6"/>
                      <a:pt x="188" y="6"/>
                      <a:pt x="188" y="6"/>
                    </a:cubicBezTo>
                    <a:cubicBezTo>
                      <a:pt x="183" y="7"/>
                      <a:pt x="178" y="2"/>
                      <a:pt x="173" y="5"/>
                    </a:cubicBezTo>
                    <a:cubicBezTo>
                      <a:pt x="171" y="2"/>
                      <a:pt x="167" y="6"/>
                      <a:pt x="166" y="3"/>
                    </a:cubicBezTo>
                    <a:cubicBezTo>
                      <a:pt x="150" y="2"/>
                      <a:pt x="132" y="0"/>
                      <a:pt x="116" y="1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3" y="0"/>
                      <a:pt x="111" y="3"/>
                      <a:pt x="109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94" y="1"/>
                      <a:pt x="80" y="2"/>
                      <a:pt x="66" y="3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44" y="5"/>
                      <a:pt x="24" y="12"/>
                      <a:pt x="7" y="19"/>
                    </a:cubicBezTo>
                    <a:cubicBezTo>
                      <a:pt x="12" y="18"/>
                      <a:pt x="12" y="23"/>
                      <a:pt x="16" y="20"/>
                    </a:cubicBezTo>
                    <a:cubicBezTo>
                      <a:pt x="19" y="21"/>
                      <a:pt x="25" y="19"/>
                      <a:pt x="24" y="23"/>
                    </a:cubicBezTo>
                    <a:cubicBezTo>
                      <a:pt x="16" y="24"/>
                      <a:pt x="10" y="27"/>
                      <a:pt x="2" y="27"/>
                    </a:cubicBezTo>
                    <a:cubicBezTo>
                      <a:pt x="5" y="29"/>
                      <a:pt x="10" y="29"/>
                      <a:pt x="12" y="30"/>
                    </a:cubicBezTo>
                    <a:cubicBezTo>
                      <a:pt x="26" y="29"/>
                      <a:pt x="39" y="27"/>
                      <a:pt x="52" y="29"/>
                    </a:cubicBezTo>
                    <a:cubicBezTo>
                      <a:pt x="39" y="31"/>
                      <a:pt x="26" y="29"/>
                      <a:pt x="15" y="36"/>
                    </a:cubicBezTo>
                    <a:cubicBezTo>
                      <a:pt x="13" y="34"/>
                      <a:pt x="11" y="36"/>
                      <a:pt x="10" y="37"/>
                    </a:cubicBezTo>
                    <a:cubicBezTo>
                      <a:pt x="13" y="36"/>
                      <a:pt x="14" y="37"/>
                      <a:pt x="15" y="38"/>
                    </a:cubicBezTo>
                    <a:cubicBezTo>
                      <a:pt x="18" y="35"/>
                      <a:pt x="19" y="40"/>
                      <a:pt x="21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5" y="43"/>
                      <a:pt x="21" y="42"/>
                      <a:pt x="26" y="44"/>
                    </a:cubicBezTo>
                    <a:cubicBezTo>
                      <a:pt x="22" y="47"/>
                      <a:pt x="17" y="47"/>
                      <a:pt x="12" y="48"/>
                    </a:cubicBezTo>
                    <a:cubicBezTo>
                      <a:pt x="14" y="50"/>
                      <a:pt x="18" y="49"/>
                      <a:pt x="20" y="51"/>
                    </a:cubicBezTo>
                    <a:cubicBezTo>
                      <a:pt x="18" y="51"/>
                      <a:pt x="17" y="52"/>
                      <a:pt x="16" y="51"/>
                    </a:cubicBezTo>
                    <a:cubicBezTo>
                      <a:pt x="11" y="51"/>
                      <a:pt x="7" y="55"/>
                      <a:pt x="5" y="5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58"/>
                      <a:pt x="18" y="53"/>
                      <a:pt x="23" y="56"/>
                    </a:cubicBezTo>
                    <a:cubicBezTo>
                      <a:pt x="20" y="57"/>
                      <a:pt x="16" y="58"/>
                      <a:pt x="13" y="58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5" y="61"/>
                      <a:pt x="14" y="60"/>
                      <a:pt x="13" y="61"/>
                    </a:cubicBezTo>
                    <a:cubicBezTo>
                      <a:pt x="18" y="63"/>
                      <a:pt x="25" y="60"/>
                      <a:pt x="28" y="64"/>
                    </a:cubicBezTo>
                    <a:cubicBezTo>
                      <a:pt x="22" y="66"/>
                      <a:pt x="13" y="64"/>
                      <a:pt x="11" y="67"/>
                    </a:cubicBezTo>
                    <a:cubicBezTo>
                      <a:pt x="13" y="69"/>
                      <a:pt x="18" y="68"/>
                      <a:pt x="19" y="70"/>
                    </a:cubicBezTo>
                    <a:cubicBezTo>
                      <a:pt x="16" y="71"/>
                      <a:pt x="12" y="71"/>
                      <a:pt x="8" y="72"/>
                    </a:cubicBezTo>
                    <a:cubicBezTo>
                      <a:pt x="8" y="73"/>
                      <a:pt x="11" y="73"/>
                      <a:pt x="13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6" y="77"/>
                      <a:pt x="22" y="78"/>
                      <a:pt x="26" y="79"/>
                    </a:cubicBezTo>
                    <a:cubicBezTo>
                      <a:pt x="24" y="80"/>
                      <a:pt x="20" y="79"/>
                      <a:pt x="18" y="80"/>
                    </a:cubicBezTo>
                    <a:cubicBezTo>
                      <a:pt x="20" y="84"/>
                      <a:pt x="25" y="80"/>
                      <a:pt x="28" y="82"/>
                    </a:cubicBezTo>
                    <a:cubicBezTo>
                      <a:pt x="25" y="85"/>
                      <a:pt x="19" y="83"/>
                      <a:pt x="15" y="84"/>
                    </a:cubicBezTo>
                    <a:cubicBezTo>
                      <a:pt x="19" y="85"/>
                      <a:pt x="26" y="84"/>
                      <a:pt x="30" y="86"/>
                    </a:cubicBezTo>
                    <a:cubicBezTo>
                      <a:pt x="23" y="88"/>
                      <a:pt x="14" y="84"/>
                      <a:pt x="9" y="88"/>
                    </a:cubicBezTo>
                    <a:cubicBezTo>
                      <a:pt x="9" y="90"/>
                      <a:pt x="13" y="89"/>
                      <a:pt x="15" y="90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4" y="94"/>
                      <a:pt x="13" y="94"/>
                      <a:pt x="12" y="94"/>
                    </a:cubicBezTo>
                    <a:cubicBezTo>
                      <a:pt x="11" y="96"/>
                      <a:pt x="11" y="97"/>
                      <a:pt x="12" y="98"/>
                    </a:cubicBezTo>
                    <a:cubicBezTo>
                      <a:pt x="11" y="100"/>
                      <a:pt x="10" y="98"/>
                      <a:pt x="8" y="99"/>
                    </a:cubicBezTo>
                    <a:cubicBezTo>
                      <a:pt x="9" y="101"/>
                      <a:pt x="12" y="101"/>
                      <a:pt x="15" y="101"/>
                    </a:cubicBezTo>
                    <a:cubicBezTo>
                      <a:pt x="17" y="102"/>
                      <a:pt x="19" y="104"/>
                      <a:pt x="19" y="106"/>
                    </a:cubicBezTo>
                    <a:cubicBezTo>
                      <a:pt x="22" y="106"/>
                      <a:pt x="24" y="105"/>
                      <a:pt x="27" y="106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1" y="111"/>
                      <a:pt x="14" y="106"/>
                      <a:pt x="13" y="111"/>
                    </a:cubicBezTo>
                    <a:cubicBezTo>
                      <a:pt x="16" y="112"/>
                      <a:pt x="20" y="109"/>
                      <a:pt x="23" y="111"/>
                    </a:cubicBezTo>
                    <a:cubicBezTo>
                      <a:pt x="21" y="115"/>
                      <a:pt x="14" y="112"/>
                      <a:pt x="10" y="11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1" y="117"/>
                      <a:pt x="10" y="115"/>
                      <a:pt x="8" y="116"/>
                    </a:cubicBezTo>
                    <a:cubicBezTo>
                      <a:pt x="8" y="117"/>
                      <a:pt x="10" y="118"/>
                      <a:pt x="8" y="119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0" y="121"/>
                      <a:pt x="7" y="120"/>
                      <a:pt x="3" y="121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6"/>
                      <a:pt x="7" y="124"/>
                      <a:pt x="6" y="126"/>
                    </a:cubicBezTo>
                    <a:cubicBezTo>
                      <a:pt x="7" y="128"/>
                      <a:pt x="12" y="126"/>
                      <a:pt x="15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8" y="129"/>
                      <a:pt x="8" y="134"/>
                      <a:pt x="2" y="133"/>
                    </a:cubicBezTo>
                    <a:cubicBezTo>
                      <a:pt x="2" y="133"/>
                      <a:pt x="3" y="134"/>
                      <a:pt x="4" y="134"/>
                    </a:cubicBezTo>
                    <a:cubicBezTo>
                      <a:pt x="6" y="133"/>
                      <a:pt x="9" y="134"/>
                      <a:pt x="8" y="132"/>
                    </a:cubicBezTo>
                    <a:cubicBezTo>
                      <a:pt x="10" y="131"/>
                      <a:pt x="12" y="132"/>
                      <a:pt x="14" y="132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14" y="137"/>
                      <a:pt x="5" y="140"/>
                      <a:pt x="11" y="142"/>
                    </a:cubicBezTo>
                    <a:cubicBezTo>
                      <a:pt x="8" y="143"/>
                      <a:pt x="4" y="142"/>
                      <a:pt x="2" y="144"/>
                    </a:cubicBezTo>
                    <a:cubicBezTo>
                      <a:pt x="4" y="145"/>
                      <a:pt x="5" y="145"/>
                      <a:pt x="6" y="146"/>
                    </a:cubicBezTo>
                    <a:cubicBezTo>
                      <a:pt x="4" y="148"/>
                      <a:pt x="4" y="148"/>
                      <a:pt x="4" y="148"/>
                    </a:cubicBezTo>
                    <a:cubicBezTo>
                      <a:pt x="6" y="148"/>
                      <a:pt x="9" y="148"/>
                      <a:pt x="10" y="150"/>
                    </a:cubicBezTo>
                    <a:cubicBezTo>
                      <a:pt x="14" y="151"/>
                      <a:pt x="16" y="154"/>
                      <a:pt x="19" y="154"/>
                    </a:cubicBezTo>
                    <a:cubicBezTo>
                      <a:pt x="18" y="159"/>
                      <a:pt x="9" y="154"/>
                      <a:pt x="7" y="158"/>
                    </a:cubicBezTo>
                    <a:cubicBezTo>
                      <a:pt x="11" y="162"/>
                      <a:pt x="18" y="161"/>
                      <a:pt x="24" y="163"/>
                    </a:cubicBezTo>
                    <a:cubicBezTo>
                      <a:pt x="29" y="162"/>
                      <a:pt x="35" y="161"/>
                      <a:pt x="39" y="164"/>
                    </a:cubicBezTo>
                    <a:cubicBezTo>
                      <a:pt x="26" y="165"/>
                      <a:pt x="26" y="165"/>
                      <a:pt x="26" y="165"/>
                    </a:cubicBezTo>
                    <a:cubicBezTo>
                      <a:pt x="21" y="161"/>
                      <a:pt x="17" y="167"/>
                      <a:pt x="13" y="165"/>
                    </a:cubicBezTo>
                    <a:cubicBezTo>
                      <a:pt x="11" y="166"/>
                      <a:pt x="6" y="165"/>
                      <a:pt x="6" y="168"/>
                    </a:cubicBezTo>
                    <a:cubicBezTo>
                      <a:pt x="12" y="171"/>
                      <a:pt x="12" y="171"/>
                      <a:pt x="12" y="171"/>
                    </a:cubicBezTo>
                    <a:cubicBezTo>
                      <a:pt x="12" y="172"/>
                      <a:pt x="9" y="172"/>
                      <a:pt x="9" y="172"/>
                    </a:cubicBezTo>
                    <a:cubicBezTo>
                      <a:pt x="12" y="175"/>
                      <a:pt x="17" y="175"/>
                      <a:pt x="21" y="176"/>
                    </a:cubicBezTo>
                    <a:cubicBezTo>
                      <a:pt x="19" y="179"/>
                      <a:pt x="13" y="179"/>
                      <a:pt x="8" y="180"/>
                    </a:cubicBezTo>
                    <a:cubicBezTo>
                      <a:pt x="6" y="183"/>
                      <a:pt x="11" y="182"/>
                      <a:pt x="13" y="184"/>
                    </a:cubicBezTo>
                    <a:cubicBezTo>
                      <a:pt x="6" y="184"/>
                      <a:pt x="12" y="190"/>
                      <a:pt x="7" y="190"/>
                    </a:cubicBezTo>
                    <a:cubicBezTo>
                      <a:pt x="8" y="191"/>
                      <a:pt x="9" y="191"/>
                      <a:pt x="9" y="192"/>
                    </a:cubicBezTo>
                    <a:cubicBezTo>
                      <a:pt x="8" y="192"/>
                      <a:pt x="8" y="192"/>
                      <a:pt x="7" y="192"/>
                    </a:cubicBezTo>
                    <a:cubicBezTo>
                      <a:pt x="0" y="194"/>
                      <a:pt x="11" y="195"/>
                      <a:pt x="10" y="196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11" y="200"/>
                      <a:pt x="5" y="203"/>
                      <a:pt x="10" y="205"/>
                    </a:cubicBezTo>
                    <a:cubicBezTo>
                      <a:pt x="10" y="207"/>
                      <a:pt x="7" y="206"/>
                      <a:pt x="7" y="206"/>
                    </a:cubicBezTo>
                    <a:cubicBezTo>
                      <a:pt x="4" y="209"/>
                      <a:pt x="7" y="212"/>
                      <a:pt x="10" y="214"/>
                    </a:cubicBezTo>
                    <a:cubicBezTo>
                      <a:pt x="13" y="216"/>
                      <a:pt x="6" y="217"/>
                      <a:pt x="10" y="219"/>
                    </a:cubicBezTo>
                    <a:cubicBezTo>
                      <a:pt x="9" y="220"/>
                      <a:pt x="8" y="221"/>
                      <a:pt x="7" y="221"/>
                    </a:cubicBezTo>
                    <a:cubicBezTo>
                      <a:pt x="5" y="223"/>
                      <a:pt x="10" y="223"/>
                      <a:pt x="10" y="225"/>
                    </a:cubicBezTo>
                    <a:cubicBezTo>
                      <a:pt x="6" y="228"/>
                      <a:pt x="14" y="227"/>
                      <a:pt x="11" y="231"/>
                    </a:cubicBezTo>
                    <a:cubicBezTo>
                      <a:pt x="19" y="233"/>
                      <a:pt x="7" y="236"/>
                      <a:pt x="16" y="239"/>
                    </a:cubicBezTo>
                    <a:cubicBezTo>
                      <a:pt x="18" y="240"/>
                      <a:pt x="16" y="243"/>
                      <a:pt x="13" y="244"/>
                    </a:cubicBezTo>
                    <a:cubicBezTo>
                      <a:pt x="16" y="246"/>
                      <a:pt x="18" y="249"/>
                      <a:pt x="17" y="252"/>
                    </a:cubicBezTo>
                    <a:cubicBezTo>
                      <a:pt x="20" y="253"/>
                      <a:pt x="15" y="256"/>
                      <a:pt x="20" y="258"/>
                    </a:cubicBezTo>
                    <a:cubicBezTo>
                      <a:pt x="34" y="263"/>
                      <a:pt x="48" y="264"/>
                      <a:pt x="64" y="263"/>
                    </a:cubicBezTo>
                    <a:cubicBezTo>
                      <a:pt x="72" y="261"/>
                      <a:pt x="78" y="263"/>
                      <a:pt x="85" y="261"/>
                    </a:cubicBezTo>
                    <a:cubicBezTo>
                      <a:pt x="112" y="261"/>
                      <a:pt x="138" y="263"/>
                      <a:pt x="165" y="267"/>
                    </a:cubicBezTo>
                    <a:cubicBezTo>
                      <a:pt x="169" y="268"/>
                      <a:pt x="174" y="271"/>
                      <a:pt x="177" y="268"/>
                    </a:cubicBezTo>
                    <a:cubicBezTo>
                      <a:pt x="180" y="269"/>
                      <a:pt x="185" y="270"/>
                      <a:pt x="189" y="270"/>
                    </a:cubicBezTo>
                    <a:cubicBezTo>
                      <a:pt x="192" y="271"/>
                      <a:pt x="193" y="268"/>
                      <a:pt x="195" y="270"/>
                    </a:cubicBezTo>
                    <a:cubicBezTo>
                      <a:pt x="215" y="268"/>
                      <a:pt x="235" y="273"/>
                      <a:pt x="256" y="274"/>
                    </a:cubicBezTo>
                    <a:cubicBezTo>
                      <a:pt x="261" y="274"/>
                      <a:pt x="267" y="275"/>
                      <a:pt x="272" y="273"/>
                    </a:cubicBezTo>
                    <a:cubicBezTo>
                      <a:pt x="279" y="276"/>
                      <a:pt x="289" y="272"/>
                      <a:pt x="296" y="273"/>
                    </a:cubicBezTo>
                    <a:cubicBezTo>
                      <a:pt x="306" y="273"/>
                      <a:pt x="314" y="274"/>
                      <a:pt x="324" y="273"/>
                    </a:cubicBezTo>
                    <a:cubicBezTo>
                      <a:pt x="327" y="273"/>
                      <a:pt x="328" y="272"/>
                      <a:pt x="331" y="272"/>
                    </a:cubicBezTo>
                    <a:cubicBezTo>
                      <a:pt x="335" y="274"/>
                      <a:pt x="340" y="272"/>
                      <a:pt x="344" y="273"/>
                    </a:cubicBezTo>
                    <a:cubicBezTo>
                      <a:pt x="347" y="270"/>
                      <a:pt x="352" y="273"/>
                      <a:pt x="355" y="271"/>
                    </a:cubicBezTo>
                    <a:cubicBezTo>
                      <a:pt x="377" y="271"/>
                      <a:pt x="402" y="275"/>
                      <a:pt x="423" y="273"/>
                    </a:cubicBezTo>
                    <a:cubicBezTo>
                      <a:pt x="427" y="273"/>
                      <a:pt x="431" y="272"/>
                      <a:pt x="434" y="271"/>
                    </a:cubicBezTo>
                    <a:cubicBezTo>
                      <a:pt x="434" y="272"/>
                      <a:pt x="434" y="272"/>
                      <a:pt x="434" y="272"/>
                    </a:cubicBezTo>
                    <a:cubicBezTo>
                      <a:pt x="443" y="273"/>
                      <a:pt x="450" y="273"/>
                      <a:pt x="461" y="273"/>
                    </a:cubicBezTo>
                    <a:cubicBezTo>
                      <a:pt x="464" y="270"/>
                      <a:pt x="470" y="275"/>
                      <a:pt x="473" y="271"/>
                    </a:cubicBezTo>
                    <a:cubicBezTo>
                      <a:pt x="475" y="273"/>
                      <a:pt x="475" y="273"/>
                      <a:pt x="475" y="273"/>
                    </a:cubicBezTo>
                    <a:cubicBezTo>
                      <a:pt x="483" y="274"/>
                      <a:pt x="491" y="273"/>
                      <a:pt x="500" y="274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507" y="277"/>
                      <a:pt x="513" y="270"/>
                      <a:pt x="519" y="273"/>
                    </a:cubicBezTo>
                    <a:cubicBezTo>
                      <a:pt x="523" y="273"/>
                      <a:pt x="526" y="272"/>
                      <a:pt x="530" y="272"/>
                    </a:cubicBezTo>
                    <a:cubicBezTo>
                      <a:pt x="535" y="274"/>
                      <a:pt x="539" y="271"/>
                      <a:pt x="544" y="272"/>
                    </a:cubicBezTo>
                    <a:cubicBezTo>
                      <a:pt x="552" y="275"/>
                      <a:pt x="562" y="271"/>
                      <a:pt x="570" y="273"/>
                    </a:cubicBezTo>
                    <a:cubicBezTo>
                      <a:pt x="577" y="272"/>
                      <a:pt x="583" y="274"/>
                      <a:pt x="590" y="273"/>
                    </a:cubicBezTo>
                    <a:cubicBezTo>
                      <a:pt x="597" y="274"/>
                      <a:pt x="606" y="274"/>
                      <a:pt x="611" y="272"/>
                    </a:cubicBezTo>
                    <a:cubicBezTo>
                      <a:pt x="599" y="271"/>
                      <a:pt x="588" y="272"/>
                      <a:pt x="577" y="270"/>
                    </a:cubicBezTo>
                    <a:cubicBezTo>
                      <a:pt x="575" y="271"/>
                      <a:pt x="574" y="271"/>
                      <a:pt x="572" y="270"/>
                    </a:cubicBezTo>
                    <a:cubicBezTo>
                      <a:pt x="567" y="272"/>
                      <a:pt x="562" y="269"/>
                      <a:pt x="557" y="271"/>
                    </a:cubicBezTo>
                    <a:cubicBezTo>
                      <a:pt x="552" y="268"/>
                      <a:pt x="544" y="273"/>
                      <a:pt x="538" y="270"/>
                    </a:cubicBezTo>
                    <a:cubicBezTo>
                      <a:pt x="539" y="268"/>
                      <a:pt x="541" y="268"/>
                      <a:pt x="542" y="269"/>
                    </a:cubicBezTo>
                    <a:cubicBezTo>
                      <a:pt x="542" y="265"/>
                      <a:pt x="550" y="268"/>
                      <a:pt x="553" y="267"/>
                    </a:cubicBezTo>
                    <a:cubicBezTo>
                      <a:pt x="558" y="264"/>
                      <a:pt x="563" y="266"/>
                      <a:pt x="568" y="264"/>
                    </a:cubicBezTo>
                    <a:cubicBezTo>
                      <a:pt x="571" y="263"/>
                      <a:pt x="570" y="260"/>
                      <a:pt x="568" y="260"/>
                    </a:cubicBezTo>
                    <a:cubicBezTo>
                      <a:pt x="570" y="259"/>
                      <a:pt x="572" y="257"/>
                      <a:pt x="574" y="260"/>
                    </a:cubicBezTo>
                    <a:cubicBezTo>
                      <a:pt x="574" y="261"/>
                      <a:pt x="574" y="263"/>
                      <a:pt x="572" y="264"/>
                    </a:cubicBezTo>
                    <a:cubicBezTo>
                      <a:pt x="575" y="267"/>
                      <a:pt x="579" y="264"/>
                      <a:pt x="582" y="265"/>
                    </a:cubicBezTo>
                    <a:cubicBezTo>
                      <a:pt x="587" y="265"/>
                      <a:pt x="585" y="262"/>
                      <a:pt x="585" y="259"/>
                    </a:cubicBezTo>
                    <a:cubicBezTo>
                      <a:pt x="587" y="259"/>
                      <a:pt x="587" y="259"/>
                      <a:pt x="587" y="259"/>
                    </a:cubicBezTo>
                    <a:cubicBezTo>
                      <a:pt x="585" y="259"/>
                      <a:pt x="586" y="258"/>
                      <a:pt x="587" y="258"/>
                    </a:cubicBezTo>
                    <a:cubicBezTo>
                      <a:pt x="589" y="259"/>
                      <a:pt x="589" y="260"/>
                      <a:pt x="591" y="260"/>
                    </a:cubicBezTo>
                    <a:cubicBezTo>
                      <a:pt x="590" y="258"/>
                      <a:pt x="590" y="258"/>
                      <a:pt x="590" y="258"/>
                    </a:cubicBezTo>
                    <a:cubicBezTo>
                      <a:pt x="591" y="257"/>
                      <a:pt x="591" y="257"/>
                      <a:pt x="591" y="257"/>
                    </a:cubicBezTo>
                    <a:cubicBezTo>
                      <a:pt x="594" y="258"/>
                      <a:pt x="591" y="260"/>
                      <a:pt x="593" y="261"/>
                    </a:cubicBezTo>
                    <a:cubicBezTo>
                      <a:pt x="592" y="263"/>
                      <a:pt x="591" y="261"/>
                      <a:pt x="590" y="260"/>
                    </a:cubicBezTo>
                    <a:cubicBezTo>
                      <a:pt x="587" y="262"/>
                      <a:pt x="586" y="261"/>
                      <a:pt x="587" y="263"/>
                    </a:cubicBezTo>
                    <a:cubicBezTo>
                      <a:pt x="589" y="265"/>
                      <a:pt x="591" y="263"/>
                      <a:pt x="592" y="262"/>
                    </a:cubicBezTo>
                    <a:cubicBezTo>
                      <a:pt x="594" y="263"/>
                      <a:pt x="590" y="264"/>
                      <a:pt x="593" y="265"/>
                    </a:cubicBezTo>
                    <a:cubicBezTo>
                      <a:pt x="595" y="264"/>
                      <a:pt x="598" y="264"/>
                      <a:pt x="598" y="266"/>
                    </a:cubicBezTo>
                    <a:cubicBezTo>
                      <a:pt x="605" y="265"/>
                      <a:pt x="611" y="262"/>
                      <a:pt x="617" y="264"/>
                    </a:cubicBezTo>
                    <a:cubicBezTo>
                      <a:pt x="620" y="262"/>
                      <a:pt x="624" y="263"/>
                      <a:pt x="626" y="260"/>
                    </a:cubicBezTo>
                    <a:cubicBezTo>
                      <a:pt x="622" y="259"/>
                      <a:pt x="622" y="259"/>
                      <a:pt x="622" y="259"/>
                    </a:cubicBezTo>
                    <a:cubicBezTo>
                      <a:pt x="622" y="258"/>
                      <a:pt x="623" y="257"/>
                      <a:pt x="623" y="257"/>
                    </a:cubicBezTo>
                    <a:cubicBezTo>
                      <a:pt x="629" y="257"/>
                      <a:pt x="625" y="262"/>
                      <a:pt x="626" y="263"/>
                    </a:cubicBezTo>
                    <a:cubicBezTo>
                      <a:pt x="633" y="259"/>
                      <a:pt x="633" y="259"/>
                      <a:pt x="633" y="259"/>
                    </a:cubicBezTo>
                    <a:cubicBezTo>
                      <a:pt x="634" y="258"/>
                      <a:pt x="631" y="257"/>
                      <a:pt x="632" y="256"/>
                    </a:cubicBezTo>
                    <a:cubicBezTo>
                      <a:pt x="635" y="255"/>
                      <a:pt x="632" y="257"/>
                      <a:pt x="635" y="257"/>
                    </a:cubicBezTo>
                    <a:cubicBezTo>
                      <a:pt x="635" y="257"/>
                      <a:pt x="635" y="256"/>
                      <a:pt x="635" y="256"/>
                    </a:cubicBezTo>
                    <a:cubicBezTo>
                      <a:pt x="633" y="256"/>
                      <a:pt x="634" y="254"/>
                      <a:pt x="633" y="254"/>
                    </a:cubicBezTo>
                    <a:cubicBezTo>
                      <a:pt x="633" y="252"/>
                      <a:pt x="636" y="251"/>
                      <a:pt x="637" y="250"/>
                    </a:cubicBezTo>
                    <a:cubicBezTo>
                      <a:pt x="631" y="247"/>
                      <a:pt x="635" y="243"/>
                      <a:pt x="634" y="240"/>
                    </a:cubicBezTo>
                    <a:cubicBezTo>
                      <a:pt x="624" y="245"/>
                      <a:pt x="611" y="247"/>
                      <a:pt x="600" y="246"/>
                    </a:cubicBezTo>
                    <a:cubicBezTo>
                      <a:pt x="596" y="247"/>
                      <a:pt x="591" y="244"/>
                      <a:pt x="587" y="246"/>
                    </a:cubicBezTo>
                    <a:cubicBezTo>
                      <a:pt x="574" y="245"/>
                      <a:pt x="564" y="246"/>
                      <a:pt x="552" y="244"/>
                    </a:cubicBezTo>
                    <a:cubicBezTo>
                      <a:pt x="549" y="243"/>
                      <a:pt x="546" y="246"/>
                      <a:pt x="544" y="244"/>
                    </a:cubicBezTo>
                    <a:cubicBezTo>
                      <a:pt x="545" y="240"/>
                      <a:pt x="549" y="244"/>
                      <a:pt x="552" y="241"/>
                    </a:cubicBezTo>
                    <a:cubicBezTo>
                      <a:pt x="553" y="241"/>
                      <a:pt x="556" y="241"/>
                      <a:pt x="555" y="243"/>
                    </a:cubicBezTo>
                    <a:cubicBezTo>
                      <a:pt x="559" y="241"/>
                      <a:pt x="566" y="242"/>
                      <a:pt x="570" y="242"/>
                    </a:cubicBezTo>
                    <a:cubicBezTo>
                      <a:pt x="578" y="245"/>
                      <a:pt x="587" y="239"/>
                      <a:pt x="593" y="244"/>
                    </a:cubicBezTo>
                    <a:cubicBezTo>
                      <a:pt x="594" y="244"/>
                      <a:pt x="593" y="243"/>
                      <a:pt x="594" y="243"/>
                    </a:cubicBezTo>
                    <a:cubicBezTo>
                      <a:pt x="605" y="243"/>
                      <a:pt x="615" y="241"/>
                      <a:pt x="626" y="241"/>
                    </a:cubicBezTo>
                    <a:cubicBezTo>
                      <a:pt x="623" y="237"/>
                      <a:pt x="634" y="237"/>
                      <a:pt x="632" y="232"/>
                    </a:cubicBezTo>
                    <a:cubicBezTo>
                      <a:pt x="628" y="225"/>
                      <a:pt x="622" y="235"/>
                      <a:pt x="617" y="233"/>
                    </a:cubicBezTo>
                    <a:cubicBezTo>
                      <a:pt x="616" y="234"/>
                      <a:pt x="613" y="233"/>
                      <a:pt x="615" y="235"/>
                    </a:cubicBezTo>
                    <a:cubicBezTo>
                      <a:pt x="615" y="235"/>
                      <a:pt x="615" y="235"/>
                      <a:pt x="616" y="235"/>
                    </a:cubicBezTo>
                    <a:cubicBezTo>
                      <a:pt x="620" y="235"/>
                      <a:pt x="625" y="233"/>
                      <a:pt x="629" y="232"/>
                    </a:cubicBezTo>
                    <a:cubicBezTo>
                      <a:pt x="627" y="236"/>
                      <a:pt x="622" y="234"/>
                      <a:pt x="619" y="237"/>
                    </a:cubicBezTo>
                    <a:cubicBezTo>
                      <a:pt x="616" y="237"/>
                      <a:pt x="613" y="238"/>
                      <a:pt x="611" y="237"/>
                    </a:cubicBezTo>
                    <a:cubicBezTo>
                      <a:pt x="611" y="235"/>
                      <a:pt x="611" y="235"/>
                      <a:pt x="611" y="235"/>
                    </a:cubicBezTo>
                    <a:cubicBezTo>
                      <a:pt x="609" y="235"/>
                      <a:pt x="606" y="235"/>
                      <a:pt x="606" y="234"/>
                    </a:cubicBezTo>
                    <a:cubicBezTo>
                      <a:pt x="602" y="238"/>
                      <a:pt x="597" y="232"/>
                      <a:pt x="593" y="235"/>
                    </a:cubicBezTo>
                    <a:cubicBezTo>
                      <a:pt x="592" y="236"/>
                      <a:pt x="597" y="237"/>
                      <a:pt x="594" y="238"/>
                    </a:cubicBezTo>
                    <a:cubicBezTo>
                      <a:pt x="593" y="238"/>
                      <a:pt x="591" y="238"/>
                      <a:pt x="589" y="237"/>
                    </a:cubicBezTo>
                    <a:cubicBezTo>
                      <a:pt x="592" y="231"/>
                      <a:pt x="582" y="237"/>
                      <a:pt x="580" y="233"/>
                    </a:cubicBezTo>
                    <a:cubicBezTo>
                      <a:pt x="581" y="231"/>
                      <a:pt x="583" y="233"/>
                      <a:pt x="585" y="232"/>
                    </a:cubicBezTo>
                    <a:cubicBezTo>
                      <a:pt x="585" y="228"/>
                      <a:pt x="590" y="231"/>
                      <a:pt x="593" y="230"/>
                    </a:cubicBezTo>
                    <a:cubicBezTo>
                      <a:pt x="594" y="230"/>
                      <a:pt x="596" y="231"/>
                      <a:pt x="595" y="232"/>
                    </a:cubicBezTo>
                    <a:cubicBezTo>
                      <a:pt x="596" y="232"/>
                      <a:pt x="596" y="232"/>
                      <a:pt x="596" y="232"/>
                    </a:cubicBezTo>
                    <a:cubicBezTo>
                      <a:pt x="597" y="231"/>
                      <a:pt x="597" y="229"/>
                      <a:pt x="598" y="227"/>
                    </a:cubicBezTo>
                    <a:cubicBezTo>
                      <a:pt x="601" y="226"/>
                      <a:pt x="606" y="227"/>
                      <a:pt x="608" y="228"/>
                    </a:cubicBezTo>
                    <a:cubicBezTo>
                      <a:pt x="607" y="228"/>
                      <a:pt x="606" y="228"/>
                      <a:pt x="606" y="228"/>
                    </a:cubicBezTo>
                    <a:cubicBezTo>
                      <a:pt x="604" y="231"/>
                      <a:pt x="609" y="229"/>
                      <a:pt x="608" y="231"/>
                    </a:cubicBezTo>
                    <a:cubicBezTo>
                      <a:pt x="610" y="230"/>
                      <a:pt x="611" y="232"/>
                      <a:pt x="613" y="231"/>
                    </a:cubicBezTo>
                    <a:cubicBezTo>
                      <a:pt x="616" y="228"/>
                      <a:pt x="610" y="227"/>
                      <a:pt x="613" y="224"/>
                    </a:cubicBezTo>
                    <a:cubicBezTo>
                      <a:pt x="610" y="224"/>
                      <a:pt x="614" y="220"/>
                      <a:pt x="610" y="221"/>
                    </a:cubicBezTo>
                    <a:cubicBezTo>
                      <a:pt x="610" y="221"/>
                      <a:pt x="610" y="222"/>
                      <a:pt x="610" y="223"/>
                    </a:cubicBezTo>
                    <a:cubicBezTo>
                      <a:pt x="606" y="222"/>
                      <a:pt x="603" y="227"/>
                      <a:pt x="600" y="224"/>
                    </a:cubicBezTo>
                    <a:cubicBezTo>
                      <a:pt x="602" y="222"/>
                      <a:pt x="602" y="222"/>
                      <a:pt x="602" y="222"/>
                    </a:cubicBezTo>
                    <a:cubicBezTo>
                      <a:pt x="598" y="221"/>
                      <a:pt x="598" y="221"/>
                      <a:pt x="598" y="221"/>
                    </a:cubicBezTo>
                    <a:cubicBezTo>
                      <a:pt x="598" y="222"/>
                      <a:pt x="597" y="223"/>
                      <a:pt x="596" y="223"/>
                    </a:cubicBezTo>
                    <a:cubicBezTo>
                      <a:pt x="595" y="222"/>
                      <a:pt x="596" y="222"/>
                      <a:pt x="596" y="221"/>
                    </a:cubicBezTo>
                    <a:cubicBezTo>
                      <a:pt x="593" y="221"/>
                      <a:pt x="593" y="221"/>
                      <a:pt x="593" y="221"/>
                    </a:cubicBezTo>
                    <a:cubicBezTo>
                      <a:pt x="593" y="222"/>
                      <a:pt x="596" y="223"/>
                      <a:pt x="593" y="224"/>
                    </a:cubicBezTo>
                    <a:cubicBezTo>
                      <a:pt x="591" y="222"/>
                      <a:pt x="588" y="225"/>
                      <a:pt x="588" y="221"/>
                    </a:cubicBezTo>
                    <a:cubicBezTo>
                      <a:pt x="592" y="219"/>
                      <a:pt x="586" y="219"/>
                      <a:pt x="587" y="217"/>
                    </a:cubicBezTo>
                    <a:cubicBezTo>
                      <a:pt x="594" y="216"/>
                      <a:pt x="594" y="216"/>
                      <a:pt x="594" y="216"/>
                    </a:cubicBezTo>
                    <a:cubicBezTo>
                      <a:pt x="594" y="216"/>
                      <a:pt x="593" y="215"/>
                      <a:pt x="594" y="215"/>
                    </a:cubicBezTo>
                    <a:cubicBezTo>
                      <a:pt x="596" y="218"/>
                      <a:pt x="600" y="214"/>
                      <a:pt x="603" y="216"/>
                    </a:cubicBezTo>
                    <a:cubicBezTo>
                      <a:pt x="606" y="219"/>
                      <a:pt x="608" y="214"/>
                      <a:pt x="611" y="216"/>
                    </a:cubicBezTo>
                    <a:cubicBezTo>
                      <a:pt x="611" y="217"/>
                      <a:pt x="611" y="217"/>
                      <a:pt x="611" y="217"/>
                    </a:cubicBezTo>
                    <a:cubicBezTo>
                      <a:pt x="612" y="215"/>
                      <a:pt x="618" y="218"/>
                      <a:pt x="617" y="215"/>
                    </a:cubicBezTo>
                    <a:cubicBezTo>
                      <a:pt x="618" y="215"/>
                      <a:pt x="619" y="215"/>
                      <a:pt x="619" y="215"/>
                    </a:cubicBezTo>
                    <a:cubicBezTo>
                      <a:pt x="620" y="216"/>
                      <a:pt x="619" y="216"/>
                      <a:pt x="619" y="216"/>
                    </a:cubicBezTo>
                    <a:cubicBezTo>
                      <a:pt x="622" y="217"/>
                      <a:pt x="623" y="214"/>
                      <a:pt x="625" y="214"/>
                    </a:cubicBezTo>
                    <a:cubicBezTo>
                      <a:pt x="625" y="216"/>
                      <a:pt x="625" y="216"/>
                      <a:pt x="625" y="216"/>
                    </a:cubicBezTo>
                    <a:cubicBezTo>
                      <a:pt x="629" y="215"/>
                      <a:pt x="632" y="210"/>
                      <a:pt x="633" y="207"/>
                    </a:cubicBezTo>
                    <a:cubicBezTo>
                      <a:pt x="629" y="208"/>
                      <a:pt x="625" y="209"/>
                      <a:pt x="623" y="211"/>
                    </a:cubicBezTo>
                    <a:cubicBezTo>
                      <a:pt x="617" y="211"/>
                      <a:pt x="617" y="211"/>
                      <a:pt x="617" y="211"/>
                    </a:cubicBezTo>
                    <a:cubicBezTo>
                      <a:pt x="616" y="207"/>
                      <a:pt x="622" y="209"/>
                      <a:pt x="625" y="208"/>
                    </a:cubicBezTo>
                    <a:cubicBezTo>
                      <a:pt x="627" y="205"/>
                      <a:pt x="629" y="202"/>
                      <a:pt x="630" y="199"/>
                    </a:cubicBezTo>
                    <a:cubicBezTo>
                      <a:pt x="628" y="199"/>
                      <a:pt x="625" y="200"/>
                      <a:pt x="624" y="201"/>
                    </a:cubicBezTo>
                    <a:cubicBezTo>
                      <a:pt x="613" y="201"/>
                      <a:pt x="603" y="203"/>
                      <a:pt x="592" y="202"/>
                    </a:cubicBezTo>
                    <a:cubicBezTo>
                      <a:pt x="587" y="204"/>
                      <a:pt x="583" y="200"/>
                      <a:pt x="577" y="201"/>
                    </a:cubicBezTo>
                    <a:cubicBezTo>
                      <a:pt x="575" y="201"/>
                      <a:pt x="574" y="203"/>
                      <a:pt x="572" y="202"/>
                    </a:cubicBezTo>
                    <a:cubicBezTo>
                      <a:pt x="571" y="205"/>
                      <a:pt x="568" y="201"/>
                      <a:pt x="566" y="202"/>
                    </a:cubicBezTo>
                    <a:cubicBezTo>
                      <a:pt x="566" y="202"/>
                      <a:pt x="567" y="202"/>
                      <a:pt x="568" y="201"/>
                    </a:cubicBezTo>
                    <a:cubicBezTo>
                      <a:pt x="571" y="199"/>
                      <a:pt x="574" y="198"/>
                      <a:pt x="578" y="200"/>
                    </a:cubicBezTo>
                    <a:cubicBezTo>
                      <a:pt x="578" y="197"/>
                      <a:pt x="581" y="200"/>
                      <a:pt x="582" y="200"/>
                    </a:cubicBezTo>
                    <a:cubicBezTo>
                      <a:pt x="587" y="197"/>
                      <a:pt x="593" y="201"/>
                      <a:pt x="597" y="198"/>
                    </a:cubicBezTo>
                    <a:cubicBezTo>
                      <a:pt x="597" y="198"/>
                      <a:pt x="598" y="199"/>
                      <a:pt x="597" y="199"/>
                    </a:cubicBezTo>
                    <a:cubicBezTo>
                      <a:pt x="598" y="199"/>
                      <a:pt x="600" y="199"/>
                      <a:pt x="601" y="200"/>
                    </a:cubicBezTo>
                    <a:cubicBezTo>
                      <a:pt x="603" y="198"/>
                      <a:pt x="604" y="199"/>
                      <a:pt x="606" y="198"/>
                    </a:cubicBezTo>
                    <a:cubicBezTo>
                      <a:pt x="611" y="200"/>
                      <a:pt x="615" y="197"/>
                      <a:pt x="620" y="198"/>
                    </a:cubicBezTo>
                    <a:cubicBezTo>
                      <a:pt x="622" y="195"/>
                      <a:pt x="627" y="195"/>
                      <a:pt x="628" y="192"/>
                    </a:cubicBezTo>
                    <a:cubicBezTo>
                      <a:pt x="627" y="190"/>
                      <a:pt x="632" y="189"/>
                      <a:pt x="631" y="187"/>
                    </a:cubicBezTo>
                    <a:cubicBezTo>
                      <a:pt x="628" y="187"/>
                      <a:pt x="627" y="189"/>
                      <a:pt x="626" y="189"/>
                    </a:cubicBezTo>
                    <a:cubicBezTo>
                      <a:pt x="621" y="189"/>
                      <a:pt x="617" y="193"/>
                      <a:pt x="613" y="190"/>
                    </a:cubicBezTo>
                    <a:cubicBezTo>
                      <a:pt x="611" y="190"/>
                      <a:pt x="607" y="192"/>
                      <a:pt x="610" y="193"/>
                    </a:cubicBezTo>
                    <a:cubicBezTo>
                      <a:pt x="609" y="195"/>
                      <a:pt x="607" y="195"/>
                      <a:pt x="606" y="196"/>
                    </a:cubicBezTo>
                    <a:cubicBezTo>
                      <a:pt x="605" y="193"/>
                      <a:pt x="601" y="196"/>
                      <a:pt x="602" y="193"/>
                    </a:cubicBezTo>
                    <a:cubicBezTo>
                      <a:pt x="606" y="192"/>
                      <a:pt x="606" y="192"/>
                      <a:pt x="606" y="192"/>
                    </a:cubicBezTo>
                    <a:cubicBezTo>
                      <a:pt x="606" y="191"/>
                      <a:pt x="604" y="191"/>
                      <a:pt x="602" y="191"/>
                    </a:cubicBezTo>
                    <a:cubicBezTo>
                      <a:pt x="602" y="192"/>
                      <a:pt x="602" y="192"/>
                      <a:pt x="602" y="192"/>
                    </a:cubicBezTo>
                    <a:cubicBezTo>
                      <a:pt x="597" y="192"/>
                      <a:pt x="592" y="189"/>
                      <a:pt x="586" y="192"/>
                    </a:cubicBezTo>
                    <a:cubicBezTo>
                      <a:pt x="584" y="190"/>
                      <a:pt x="580" y="191"/>
                      <a:pt x="577" y="190"/>
                    </a:cubicBezTo>
                    <a:cubicBezTo>
                      <a:pt x="574" y="189"/>
                      <a:pt x="570" y="189"/>
                      <a:pt x="565" y="189"/>
                    </a:cubicBezTo>
                    <a:cubicBezTo>
                      <a:pt x="565" y="191"/>
                      <a:pt x="565" y="191"/>
                      <a:pt x="565" y="191"/>
                    </a:cubicBezTo>
                    <a:cubicBezTo>
                      <a:pt x="565" y="191"/>
                      <a:pt x="564" y="191"/>
                      <a:pt x="563" y="190"/>
                    </a:cubicBezTo>
                    <a:cubicBezTo>
                      <a:pt x="563" y="190"/>
                      <a:pt x="563" y="189"/>
                      <a:pt x="563" y="189"/>
                    </a:cubicBezTo>
                    <a:cubicBezTo>
                      <a:pt x="562" y="190"/>
                      <a:pt x="559" y="191"/>
                      <a:pt x="558" y="189"/>
                    </a:cubicBezTo>
                    <a:cubicBezTo>
                      <a:pt x="554" y="191"/>
                      <a:pt x="551" y="186"/>
                      <a:pt x="547" y="189"/>
                    </a:cubicBezTo>
                    <a:cubicBezTo>
                      <a:pt x="545" y="188"/>
                      <a:pt x="542" y="190"/>
                      <a:pt x="540" y="189"/>
                    </a:cubicBezTo>
                    <a:cubicBezTo>
                      <a:pt x="535" y="193"/>
                      <a:pt x="534" y="185"/>
                      <a:pt x="528" y="188"/>
                    </a:cubicBezTo>
                    <a:cubicBezTo>
                      <a:pt x="525" y="190"/>
                      <a:pt x="519" y="187"/>
                      <a:pt x="516" y="189"/>
                    </a:cubicBezTo>
                    <a:cubicBezTo>
                      <a:pt x="506" y="189"/>
                      <a:pt x="498" y="188"/>
                      <a:pt x="487" y="189"/>
                    </a:cubicBezTo>
                    <a:cubicBezTo>
                      <a:pt x="485" y="188"/>
                      <a:pt x="481" y="187"/>
                      <a:pt x="479" y="190"/>
                    </a:cubicBezTo>
                    <a:cubicBezTo>
                      <a:pt x="477" y="190"/>
                      <a:pt x="475" y="188"/>
                      <a:pt x="473" y="188"/>
                    </a:cubicBezTo>
                    <a:cubicBezTo>
                      <a:pt x="471" y="184"/>
                      <a:pt x="466" y="188"/>
                      <a:pt x="465" y="184"/>
                    </a:cubicBezTo>
                    <a:cubicBezTo>
                      <a:pt x="466" y="184"/>
                      <a:pt x="466" y="182"/>
                      <a:pt x="468" y="183"/>
                    </a:cubicBezTo>
                    <a:cubicBezTo>
                      <a:pt x="469" y="183"/>
                      <a:pt x="470" y="184"/>
                      <a:pt x="470" y="184"/>
                    </a:cubicBezTo>
                    <a:cubicBezTo>
                      <a:pt x="472" y="185"/>
                      <a:pt x="474" y="185"/>
                      <a:pt x="476" y="184"/>
                    </a:cubicBezTo>
                    <a:cubicBezTo>
                      <a:pt x="478" y="181"/>
                      <a:pt x="474" y="180"/>
                      <a:pt x="471" y="180"/>
                    </a:cubicBezTo>
                    <a:cubicBezTo>
                      <a:pt x="473" y="179"/>
                      <a:pt x="475" y="179"/>
                      <a:pt x="475" y="177"/>
                    </a:cubicBezTo>
                    <a:cubicBezTo>
                      <a:pt x="469" y="177"/>
                      <a:pt x="469" y="177"/>
                      <a:pt x="469" y="177"/>
                    </a:cubicBezTo>
                    <a:cubicBezTo>
                      <a:pt x="468" y="180"/>
                      <a:pt x="468" y="180"/>
                      <a:pt x="468" y="180"/>
                    </a:cubicBezTo>
                    <a:cubicBezTo>
                      <a:pt x="465" y="179"/>
                      <a:pt x="461" y="182"/>
                      <a:pt x="460" y="179"/>
                    </a:cubicBezTo>
                    <a:cubicBezTo>
                      <a:pt x="461" y="178"/>
                      <a:pt x="462" y="179"/>
                      <a:pt x="464" y="179"/>
                    </a:cubicBezTo>
                    <a:cubicBezTo>
                      <a:pt x="465" y="179"/>
                      <a:pt x="467" y="178"/>
                      <a:pt x="466" y="177"/>
                    </a:cubicBezTo>
                    <a:cubicBezTo>
                      <a:pt x="461" y="176"/>
                      <a:pt x="461" y="176"/>
                      <a:pt x="461" y="176"/>
                    </a:cubicBezTo>
                    <a:cubicBezTo>
                      <a:pt x="457" y="177"/>
                      <a:pt x="462" y="179"/>
                      <a:pt x="459" y="180"/>
                    </a:cubicBezTo>
                    <a:cubicBezTo>
                      <a:pt x="454" y="181"/>
                      <a:pt x="456" y="178"/>
                      <a:pt x="455" y="177"/>
                    </a:cubicBezTo>
                    <a:cubicBezTo>
                      <a:pt x="448" y="178"/>
                      <a:pt x="439" y="176"/>
                      <a:pt x="433" y="174"/>
                    </a:cubicBezTo>
                    <a:cubicBezTo>
                      <a:pt x="427" y="179"/>
                      <a:pt x="417" y="176"/>
                      <a:pt x="410" y="176"/>
                    </a:cubicBezTo>
                    <a:cubicBezTo>
                      <a:pt x="405" y="179"/>
                      <a:pt x="400" y="174"/>
                      <a:pt x="395" y="177"/>
                    </a:cubicBezTo>
                    <a:cubicBezTo>
                      <a:pt x="390" y="174"/>
                      <a:pt x="382" y="179"/>
                      <a:pt x="378" y="174"/>
                    </a:cubicBezTo>
                    <a:cubicBezTo>
                      <a:pt x="374" y="178"/>
                      <a:pt x="367" y="174"/>
                      <a:pt x="361" y="175"/>
                    </a:cubicBezTo>
                    <a:cubicBezTo>
                      <a:pt x="357" y="174"/>
                      <a:pt x="352" y="176"/>
                      <a:pt x="349" y="174"/>
                    </a:cubicBezTo>
                    <a:cubicBezTo>
                      <a:pt x="340" y="175"/>
                      <a:pt x="333" y="176"/>
                      <a:pt x="324" y="176"/>
                    </a:cubicBezTo>
                    <a:cubicBezTo>
                      <a:pt x="318" y="175"/>
                      <a:pt x="312" y="177"/>
                      <a:pt x="306" y="175"/>
                    </a:cubicBezTo>
                    <a:cubicBezTo>
                      <a:pt x="301" y="178"/>
                      <a:pt x="294" y="175"/>
                      <a:pt x="288" y="176"/>
                    </a:cubicBezTo>
                    <a:cubicBezTo>
                      <a:pt x="284" y="173"/>
                      <a:pt x="280" y="178"/>
                      <a:pt x="276" y="175"/>
                    </a:cubicBezTo>
                    <a:cubicBezTo>
                      <a:pt x="265" y="177"/>
                      <a:pt x="251" y="177"/>
                      <a:pt x="239" y="177"/>
                    </a:cubicBezTo>
                    <a:cubicBezTo>
                      <a:pt x="236" y="174"/>
                      <a:pt x="231" y="178"/>
                      <a:pt x="228" y="175"/>
                    </a:cubicBezTo>
                    <a:cubicBezTo>
                      <a:pt x="215" y="175"/>
                      <a:pt x="200" y="173"/>
                      <a:pt x="187" y="174"/>
                    </a:cubicBezTo>
                    <a:cubicBezTo>
                      <a:pt x="182" y="173"/>
                      <a:pt x="175" y="175"/>
                      <a:pt x="172" y="172"/>
                    </a:cubicBezTo>
                    <a:cubicBezTo>
                      <a:pt x="174" y="171"/>
                      <a:pt x="176" y="172"/>
                      <a:pt x="177" y="170"/>
                    </a:cubicBezTo>
                    <a:cubicBezTo>
                      <a:pt x="213" y="168"/>
                      <a:pt x="247" y="176"/>
                      <a:pt x="284" y="173"/>
                    </a:cubicBezTo>
                    <a:cubicBezTo>
                      <a:pt x="296" y="174"/>
                      <a:pt x="308" y="171"/>
                      <a:pt x="318" y="174"/>
                    </a:cubicBezTo>
                    <a:cubicBezTo>
                      <a:pt x="323" y="171"/>
                      <a:pt x="331" y="173"/>
                      <a:pt x="337" y="172"/>
                    </a:cubicBezTo>
                    <a:cubicBezTo>
                      <a:pt x="346" y="171"/>
                      <a:pt x="354" y="173"/>
                      <a:pt x="364" y="171"/>
                    </a:cubicBezTo>
                    <a:cubicBezTo>
                      <a:pt x="374" y="172"/>
                      <a:pt x="384" y="173"/>
                      <a:pt x="395" y="172"/>
                    </a:cubicBezTo>
                    <a:cubicBezTo>
                      <a:pt x="398" y="173"/>
                      <a:pt x="402" y="174"/>
                      <a:pt x="405" y="171"/>
                    </a:cubicBezTo>
                    <a:cubicBezTo>
                      <a:pt x="411" y="173"/>
                      <a:pt x="417" y="174"/>
                      <a:pt x="423" y="172"/>
                    </a:cubicBezTo>
                    <a:cubicBezTo>
                      <a:pt x="436" y="174"/>
                      <a:pt x="450" y="171"/>
                      <a:pt x="463" y="173"/>
                    </a:cubicBezTo>
                    <a:cubicBezTo>
                      <a:pt x="467" y="171"/>
                      <a:pt x="470" y="174"/>
                      <a:pt x="474" y="173"/>
                    </a:cubicBezTo>
                    <a:cubicBezTo>
                      <a:pt x="477" y="170"/>
                      <a:pt x="479" y="174"/>
                      <a:pt x="482" y="173"/>
                    </a:cubicBezTo>
                    <a:cubicBezTo>
                      <a:pt x="487" y="171"/>
                      <a:pt x="493" y="176"/>
                      <a:pt x="498" y="172"/>
                    </a:cubicBezTo>
                    <a:cubicBezTo>
                      <a:pt x="498" y="168"/>
                      <a:pt x="503" y="171"/>
                      <a:pt x="505" y="169"/>
                    </a:cubicBezTo>
                    <a:cubicBezTo>
                      <a:pt x="507" y="171"/>
                      <a:pt x="506" y="175"/>
                      <a:pt x="510" y="173"/>
                    </a:cubicBezTo>
                    <a:cubicBezTo>
                      <a:pt x="511" y="173"/>
                      <a:pt x="513" y="174"/>
                      <a:pt x="512" y="175"/>
                    </a:cubicBezTo>
                    <a:cubicBezTo>
                      <a:pt x="511" y="178"/>
                      <a:pt x="508" y="176"/>
                      <a:pt x="507" y="176"/>
                    </a:cubicBezTo>
                    <a:cubicBezTo>
                      <a:pt x="508" y="176"/>
                      <a:pt x="508" y="176"/>
                      <a:pt x="508" y="176"/>
                    </a:cubicBezTo>
                    <a:cubicBezTo>
                      <a:pt x="506" y="178"/>
                      <a:pt x="506" y="178"/>
                      <a:pt x="506" y="178"/>
                    </a:cubicBezTo>
                    <a:cubicBezTo>
                      <a:pt x="506" y="179"/>
                      <a:pt x="507" y="178"/>
                      <a:pt x="508" y="179"/>
                    </a:cubicBezTo>
                    <a:cubicBezTo>
                      <a:pt x="512" y="177"/>
                      <a:pt x="520" y="180"/>
                      <a:pt x="523" y="177"/>
                    </a:cubicBezTo>
                    <a:cubicBezTo>
                      <a:pt x="519" y="177"/>
                      <a:pt x="514" y="177"/>
                      <a:pt x="513" y="174"/>
                    </a:cubicBezTo>
                    <a:cubicBezTo>
                      <a:pt x="514" y="172"/>
                      <a:pt x="516" y="173"/>
                      <a:pt x="518" y="173"/>
                    </a:cubicBezTo>
                    <a:cubicBezTo>
                      <a:pt x="517" y="169"/>
                      <a:pt x="521" y="168"/>
                      <a:pt x="525" y="168"/>
                    </a:cubicBezTo>
                    <a:cubicBezTo>
                      <a:pt x="525" y="169"/>
                      <a:pt x="527" y="170"/>
                      <a:pt x="525" y="171"/>
                    </a:cubicBezTo>
                    <a:cubicBezTo>
                      <a:pt x="523" y="171"/>
                      <a:pt x="524" y="170"/>
                      <a:pt x="523" y="170"/>
                    </a:cubicBezTo>
                    <a:cubicBezTo>
                      <a:pt x="523" y="170"/>
                      <a:pt x="523" y="171"/>
                      <a:pt x="523" y="171"/>
                    </a:cubicBezTo>
                    <a:cubicBezTo>
                      <a:pt x="522" y="172"/>
                      <a:pt x="522" y="172"/>
                      <a:pt x="522" y="172"/>
                    </a:cubicBezTo>
                    <a:cubicBezTo>
                      <a:pt x="526" y="173"/>
                      <a:pt x="530" y="173"/>
                      <a:pt x="534" y="173"/>
                    </a:cubicBezTo>
                    <a:cubicBezTo>
                      <a:pt x="535" y="173"/>
                      <a:pt x="538" y="172"/>
                      <a:pt x="537" y="171"/>
                    </a:cubicBezTo>
                    <a:cubicBezTo>
                      <a:pt x="538" y="170"/>
                      <a:pt x="539" y="169"/>
                      <a:pt x="541" y="169"/>
                    </a:cubicBezTo>
                    <a:cubicBezTo>
                      <a:pt x="541" y="171"/>
                      <a:pt x="538" y="173"/>
                      <a:pt x="540" y="172"/>
                    </a:cubicBezTo>
                    <a:cubicBezTo>
                      <a:pt x="542" y="175"/>
                      <a:pt x="545" y="171"/>
                      <a:pt x="548" y="173"/>
                    </a:cubicBezTo>
                    <a:cubicBezTo>
                      <a:pt x="551" y="171"/>
                      <a:pt x="546" y="171"/>
                      <a:pt x="547" y="169"/>
                    </a:cubicBezTo>
                    <a:cubicBezTo>
                      <a:pt x="549" y="169"/>
                      <a:pt x="548" y="170"/>
                      <a:pt x="550" y="171"/>
                    </a:cubicBezTo>
                    <a:cubicBezTo>
                      <a:pt x="551" y="171"/>
                      <a:pt x="553" y="170"/>
                      <a:pt x="554" y="170"/>
                    </a:cubicBezTo>
                    <a:cubicBezTo>
                      <a:pt x="563" y="173"/>
                      <a:pt x="552" y="167"/>
                      <a:pt x="555" y="165"/>
                    </a:cubicBezTo>
                    <a:cubicBezTo>
                      <a:pt x="547" y="165"/>
                      <a:pt x="547" y="165"/>
                      <a:pt x="547" y="165"/>
                    </a:cubicBezTo>
                    <a:cubicBezTo>
                      <a:pt x="546" y="162"/>
                      <a:pt x="542" y="163"/>
                      <a:pt x="541" y="162"/>
                    </a:cubicBezTo>
                    <a:cubicBezTo>
                      <a:pt x="542" y="159"/>
                      <a:pt x="542" y="159"/>
                      <a:pt x="542" y="159"/>
                    </a:cubicBezTo>
                    <a:cubicBezTo>
                      <a:pt x="546" y="158"/>
                      <a:pt x="547" y="162"/>
                      <a:pt x="550" y="162"/>
                    </a:cubicBezTo>
                    <a:cubicBezTo>
                      <a:pt x="550" y="160"/>
                      <a:pt x="552" y="160"/>
                      <a:pt x="553" y="160"/>
                    </a:cubicBezTo>
                    <a:cubicBezTo>
                      <a:pt x="554" y="164"/>
                      <a:pt x="558" y="159"/>
                      <a:pt x="561" y="160"/>
                    </a:cubicBezTo>
                    <a:cubicBezTo>
                      <a:pt x="563" y="162"/>
                      <a:pt x="566" y="161"/>
                      <a:pt x="568" y="162"/>
                    </a:cubicBezTo>
                    <a:cubicBezTo>
                      <a:pt x="573" y="161"/>
                      <a:pt x="578" y="161"/>
                      <a:pt x="584" y="160"/>
                    </a:cubicBezTo>
                    <a:cubicBezTo>
                      <a:pt x="587" y="162"/>
                      <a:pt x="592" y="158"/>
                      <a:pt x="594" y="162"/>
                    </a:cubicBezTo>
                    <a:cubicBezTo>
                      <a:pt x="595" y="160"/>
                      <a:pt x="595" y="160"/>
                      <a:pt x="595" y="160"/>
                    </a:cubicBezTo>
                    <a:cubicBezTo>
                      <a:pt x="597" y="161"/>
                      <a:pt x="597" y="161"/>
                      <a:pt x="597" y="161"/>
                    </a:cubicBezTo>
                    <a:cubicBezTo>
                      <a:pt x="599" y="156"/>
                      <a:pt x="604" y="162"/>
                      <a:pt x="607" y="159"/>
                    </a:cubicBezTo>
                    <a:cubicBezTo>
                      <a:pt x="609" y="164"/>
                      <a:pt x="612" y="158"/>
                      <a:pt x="613" y="162"/>
                    </a:cubicBezTo>
                    <a:cubicBezTo>
                      <a:pt x="620" y="163"/>
                      <a:pt x="624" y="157"/>
                      <a:pt x="629" y="157"/>
                    </a:cubicBezTo>
                    <a:cubicBezTo>
                      <a:pt x="628" y="150"/>
                      <a:pt x="619" y="159"/>
                      <a:pt x="614" y="155"/>
                    </a:cubicBezTo>
                    <a:cubicBezTo>
                      <a:pt x="612" y="157"/>
                      <a:pt x="608" y="155"/>
                      <a:pt x="604" y="156"/>
                    </a:cubicBezTo>
                    <a:cubicBezTo>
                      <a:pt x="601" y="158"/>
                      <a:pt x="598" y="154"/>
                      <a:pt x="597" y="158"/>
                    </a:cubicBezTo>
                    <a:cubicBezTo>
                      <a:pt x="595" y="157"/>
                      <a:pt x="594" y="155"/>
                      <a:pt x="593" y="154"/>
                    </a:cubicBezTo>
                    <a:cubicBezTo>
                      <a:pt x="589" y="162"/>
                      <a:pt x="586" y="150"/>
                      <a:pt x="580" y="154"/>
                    </a:cubicBezTo>
                    <a:cubicBezTo>
                      <a:pt x="576" y="153"/>
                      <a:pt x="570" y="155"/>
                      <a:pt x="566" y="153"/>
                    </a:cubicBezTo>
                    <a:cubicBezTo>
                      <a:pt x="568" y="155"/>
                      <a:pt x="565" y="155"/>
                      <a:pt x="564" y="157"/>
                    </a:cubicBezTo>
                    <a:cubicBezTo>
                      <a:pt x="556" y="152"/>
                      <a:pt x="556" y="152"/>
                      <a:pt x="556" y="152"/>
                    </a:cubicBezTo>
                    <a:cubicBezTo>
                      <a:pt x="553" y="155"/>
                      <a:pt x="553" y="155"/>
                      <a:pt x="553" y="155"/>
                    </a:cubicBezTo>
                    <a:cubicBezTo>
                      <a:pt x="553" y="153"/>
                      <a:pt x="549" y="154"/>
                      <a:pt x="548" y="153"/>
                    </a:cubicBezTo>
                    <a:cubicBezTo>
                      <a:pt x="546" y="153"/>
                      <a:pt x="542" y="152"/>
                      <a:pt x="542" y="153"/>
                    </a:cubicBezTo>
                    <a:cubicBezTo>
                      <a:pt x="539" y="151"/>
                      <a:pt x="539" y="151"/>
                      <a:pt x="539" y="151"/>
                    </a:cubicBezTo>
                    <a:cubicBezTo>
                      <a:pt x="536" y="150"/>
                      <a:pt x="536" y="152"/>
                      <a:pt x="534" y="154"/>
                    </a:cubicBezTo>
                    <a:cubicBezTo>
                      <a:pt x="531" y="152"/>
                      <a:pt x="527" y="152"/>
                      <a:pt x="524" y="151"/>
                    </a:cubicBezTo>
                    <a:cubicBezTo>
                      <a:pt x="523" y="153"/>
                      <a:pt x="516" y="148"/>
                      <a:pt x="516" y="153"/>
                    </a:cubicBezTo>
                    <a:cubicBezTo>
                      <a:pt x="514" y="152"/>
                      <a:pt x="512" y="150"/>
                      <a:pt x="510" y="149"/>
                    </a:cubicBezTo>
                    <a:cubicBezTo>
                      <a:pt x="515" y="146"/>
                      <a:pt x="520" y="151"/>
                      <a:pt x="524" y="147"/>
                    </a:cubicBezTo>
                    <a:cubicBezTo>
                      <a:pt x="526" y="149"/>
                      <a:pt x="530" y="146"/>
                      <a:pt x="533" y="149"/>
                    </a:cubicBezTo>
                    <a:cubicBezTo>
                      <a:pt x="534" y="147"/>
                      <a:pt x="534" y="147"/>
                      <a:pt x="534" y="147"/>
                    </a:cubicBezTo>
                    <a:cubicBezTo>
                      <a:pt x="535" y="147"/>
                      <a:pt x="536" y="148"/>
                      <a:pt x="537" y="148"/>
                    </a:cubicBezTo>
                    <a:cubicBezTo>
                      <a:pt x="560" y="148"/>
                      <a:pt x="560" y="148"/>
                      <a:pt x="560" y="148"/>
                    </a:cubicBezTo>
                    <a:cubicBezTo>
                      <a:pt x="566" y="150"/>
                      <a:pt x="571" y="148"/>
                      <a:pt x="576" y="148"/>
                    </a:cubicBezTo>
                    <a:cubicBezTo>
                      <a:pt x="578" y="148"/>
                      <a:pt x="579" y="147"/>
                      <a:pt x="578" y="146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56" y="144"/>
                      <a:pt x="543" y="146"/>
                      <a:pt x="534" y="144"/>
                    </a:cubicBezTo>
                    <a:cubicBezTo>
                      <a:pt x="529" y="147"/>
                      <a:pt x="526" y="143"/>
                      <a:pt x="522" y="143"/>
                    </a:cubicBezTo>
                    <a:cubicBezTo>
                      <a:pt x="523" y="142"/>
                      <a:pt x="523" y="142"/>
                      <a:pt x="523" y="142"/>
                    </a:cubicBezTo>
                    <a:cubicBezTo>
                      <a:pt x="525" y="142"/>
                      <a:pt x="526" y="142"/>
                      <a:pt x="527" y="143"/>
                    </a:cubicBezTo>
                    <a:cubicBezTo>
                      <a:pt x="528" y="141"/>
                      <a:pt x="528" y="141"/>
                      <a:pt x="528" y="141"/>
                    </a:cubicBezTo>
                    <a:cubicBezTo>
                      <a:pt x="531" y="140"/>
                      <a:pt x="531" y="142"/>
                      <a:pt x="534" y="143"/>
                    </a:cubicBezTo>
                    <a:cubicBezTo>
                      <a:pt x="535" y="141"/>
                      <a:pt x="537" y="143"/>
                      <a:pt x="539" y="142"/>
                    </a:cubicBezTo>
                    <a:cubicBezTo>
                      <a:pt x="541" y="141"/>
                      <a:pt x="545" y="140"/>
                      <a:pt x="544" y="138"/>
                    </a:cubicBezTo>
                    <a:cubicBezTo>
                      <a:pt x="545" y="138"/>
                      <a:pt x="546" y="138"/>
                      <a:pt x="546" y="138"/>
                    </a:cubicBezTo>
                    <a:cubicBezTo>
                      <a:pt x="546" y="139"/>
                      <a:pt x="546" y="140"/>
                      <a:pt x="546" y="141"/>
                    </a:cubicBezTo>
                    <a:cubicBezTo>
                      <a:pt x="551" y="143"/>
                      <a:pt x="555" y="142"/>
                      <a:pt x="560" y="142"/>
                    </a:cubicBezTo>
                    <a:cubicBezTo>
                      <a:pt x="560" y="139"/>
                      <a:pt x="565" y="141"/>
                      <a:pt x="567" y="139"/>
                    </a:cubicBezTo>
                    <a:cubicBezTo>
                      <a:pt x="572" y="139"/>
                      <a:pt x="578" y="141"/>
                      <a:pt x="583" y="139"/>
                    </a:cubicBezTo>
                    <a:cubicBezTo>
                      <a:pt x="581" y="137"/>
                      <a:pt x="581" y="137"/>
                      <a:pt x="581" y="137"/>
                    </a:cubicBezTo>
                    <a:cubicBezTo>
                      <a:pt x="582" y="136"/>
                      <a:pt x="582" y="136"/>
                      <a:pt x="582" y="136"/>
                    </a:cubicBezTo>
                    <a:cubicBezTo>
                      <a:pt x="586" y="136"/>
                      <a:pt x="589" y="136"/>
                      <a:pt x="591" y="137"/>
                    </a:cubicBezTo>
                    <a:cubicBezTo>
                      <a:pt x="590" y="138"/>
                      <a:pt x="588" y="136"/>
                      <a:pt x="588" y="138"/>
                    </a:cubicBezTo>
                    <a:cubicBezTo>
                      <a:pt x="588" y="139"/>
                      <a:pt x="589" y="140"/>
                      <a:pt x="590" y="140"/>
                    </a:cubicBezTo>
                    <a:cubicBezTo>
                      <a:pt x="592" y="139"/>
                      <a:pt x="595" y="139"/>
                      <a:pt x="597" y="139"/>
                    </a:cubicBezTo>
                    <a:cubicBezTo>
                      <a:pt x="600" y="141"/>
                      <a:pt x="600" y="139"/>
                      <a:pt x="603" y="139"/>
                    </a:cubicBezTo>
                    <a:cubicBezTo>
                      <a:pt x="604" y="134"/>
                      <a:pt x="611" y="142"/>
                      <a:pt x="612" y="136"/>
                    </a:cubicBezTo>
                    <a:cubicBezTo>
                      <a:pt x="616" y="137"/>
                      <a:pt x="620" y="133"/>
                      <a:pt x="624" y="137"/>
                    </a:cubicBezTo>
                    <a:cubicBezTo>
                      <a:pt x="624" y="135"/>
                      <a:pt x="624" y="135"/>
                      <a:pt x="624" y="135"/>
                    </a:cubicBezTo>
                    <a:cubicBezTo>
                      <a:pt x="624" y="133"/>
                      <a:pt x="626" y="132"/>
                      <a:pt x="628" y="133"/>
                    </a:cubicBezTo>
                    <a:cubicBezTo>
                      <a:pt x="630" y="132"/>
                      <a:pt x="630" y="131"/>
                      <a:pt x="629" y="130"/>
                    </a:cubicBezTo>
                    <a:cubicBezTo>
                      <a:pt x="632" y="128"/>
                      <a:pt x="630" y="122"/>
                      <a:pt x="635" y="125"/>
                    </a:cubicBezTo>
                    <a:cubicBezTo>
                      <a:pt x="639" y="124"/>
                      <a:pt x="635" y="121"/>
                      <a:pt x="637" y="120"/>
                    </a:cubicBezTo>
                    <a:cubicBezTo>
                      <a:pt x="636" y="119"/>
                      <a:pt x="635" y="116"/>
                      <a:pt x="633" y="117"/>
                    </a:cubicBezTo>
                    <a:cubicBezTo>
                      <a:pt x="631" y="119"/>
                      <a:pt x="635" y="119"/>
                      <a:pt x="634" y="122"/>
                    </a:cubicBezTo>
                    <a:cubicBezTo>
                      <a:pt x="635" y="124"/>
                      <a:pt x="631" y="123"/>
                      <a:pt x="629" y="124"/>
                    </a:cubicBezTo>
                    <a:cubicBezTo>
                      <a:pt x="627" y="123"/>
                      <a:pt x="630" y="122"/>
                      <a:pt x="629" y="121"/>
                    </a:cubicBezTo>
                    <a:cubicBezTo>
                      <a:pt x="622" y="121"/>
                      <a:pt x="622" y="121"/>
                      <a:pt x="622" y="121"/>
                    </a:cubicBezTo>
                    <a:cubicBezTo>
                      <a:pt x="619" y="121"/>
                      <a:pt x="613" y="119"/>
                      <a:pt x="612" y="123"/>
                    </a:cubicBezTo>
                    <a:cubicBezTo>
                      <a:pt x="612" y="123"/>
                      <a:pt x="611" y="122"/>
                      <a:pt x="611" y="122"/>
                    </a:cubicBezTo>
                    <a:cubicBezTo>
                      <a:pt x="610" y="120"/>
                      <a:pt x="607" y="121"/>
                      <a:pt x="605" y="121"/>
                    </a:cubicBezTo>
                    <a:cubicBezTo>
                      <a:pt x="600" y="119"/>
                      <a:pt x="597" y="123"/>
                      <a:pt x="593" y="124"/>
                    </a:cubicBezTo>
                    <a:cubicBezTo>
                      <a:pt x="591" y="122"/>
                      <a:pt x="588" y="120"/>
                      <a:pt x="585" y="121"/>
                    </a:cubicBezTo>
                    <a:cubicBezTo>
                      <a:pt x="582" y="123"/>
                      <a:pt x="578" y="121"/>
                      <a:pt x="575" y="122"/>
                    </a:cubicBezTo>
                    <a:cubicBezTo>
                      <a:pt x="572" y="120"/>
                      <a:pt x="567" y="121"/>
                      <a:pt x="565" y="118"/>
                    </a:cubicBezTo>
                    <a:cubicBezTo>
                      <a:pt x="564" y="118"/>
                      <a:pt x="562" y="119"/>
                      <a:pt x="562" y="118"/>
                    </a:cubicBezTo>
                    <a:cubicBezTo>
                      <a:pt x="561" y="116"/>
                      <a:pt x="562" y="114"/>
                      <a:pt x="564" y="114"/>
                    </a:cubicBezTo>
                    <a:cubicBezTo>
                      <a:pt x="567" y="117"/>
                      <a:pt x="572" y="114"/>
                      <a:pt x="575" y="117"/>
                    </a:cubicBezTo>
                    <a:cubicBezTo>
                      <a:pt x="576" y="116"/>
                      <a:pt x="577" y="116"/>
                      <a:pt x="578" y="116"/>
                    </a:cubicBezTo>
                    <a:cubicBezTo>
                      <a:pt x="580" y="117"/>
                      <a:pt x="583" y="114"/>
                      <a:pt x="585" y="116"/>
                    </a:cubicBezTo>
                    <a:cubicBezTo>
                      <a:pt x="589" y="116"/>
                      <a:pt x="593" y="116"/>
                      <a:pt x="593" y="112"/>
                    </a:cubicBezTo>
                    <a:cubicBezTo>
                      <a:pt x="595" y="111"/>
                      <a:pt x="597" y="112"/>
                      <a:pt x="600" y="112"/>
                    </a:cubicBezTo>
                    <a:cubicBezTo>
                      <a:pt x="601" y="112"/>
                      <a:pt x="604" y="114"/>
                      <a:pt x="601" y="115"/>
                    </a:cubicBezTo>
                    <a:cubicBezTo>
                      <a:pt x="607" y="116"/>
                      <a:pt x="607" y="116"/>
                      <a:pt x="607" y="116"/>
                    </a:cubicBezTo>
                    <a:cubicBezTo>
                      <a:pt x="604" y="117"/>
                      <a:pt x="604" y="117"/>
                      <a:pt x="604" y="117"/>
                    </a:cubicBezTo>
                    <a:cubicBezTo>
                      <a:pt x="606" y="117"/>
                      <a:pt x="608" y="115"/>
                      <a:pt x="609" y="117"/>
                    </a:cubicBezTo>
                    <a:cubicBezTo>
                      <a:pt x="610" y="116"/>
                      <a:pt x="610" y="115"/>
                      <a:pt x="610" y="115"/>
                    </a:cubicBezTo>
                    <a:cubicBezTo>
                      <a:pt x="611" y="113"/>
                      <a:pt x="614" y="111"/>
                      <a:pt x="616" y="113"/>
                    </a:cubicBezTo>
                    <a:cubicBezTo>
                      <a:pt x="619" y="113"/>
                      <a:pt x="620" y="111"/>
                      <a:pt x="622" y="111"/>
                    </a:cubicBezTo>
                    <a:cubicBezTo>
                      <a:pt x="624" y="111"/>
                      <a:pt x="622" y="112"/>
                      <a:pt x="623" y="113"/>
                    </a:cubicBezTo>
                    <a:cubicBezTo>
                      <a:pt x="624" y="110"/>
                      <a:pt x="627" y="112"/>
                      <a:pt x="629" y="112"/>
                    </a:cubicBezTo>
                    <a:cubicBezTo>
                      <a:pt x="630" y="110"/>
                      <a:pt x="635" y="112"/>
                      <a:pt x="634" y="109"/>
                    </a:cubicBezTo>
                    <a:cubicBezTo>
                      <a:pt x="639" y="107"/>
                      <a:pt x="635" y="103"/>
                      <a:pt x="634" y="101"/>
                    </a:cubicBezTo>
                    <a:cubicBezTo>
                      <a:pt x="631" y="101"/>
                      <a:pt x="628" y="105"/>
                      <a:pt x="626" y="106"/>
                    </a:cubicBezTo>
                    <a:cubicBezTo>
                      <a:pt x="624" y="106"/>
                      <a:pt x="626" y="105"/>
                      <a:pt x="625" y="104"/>
                    </a:cubicBezTo>
                    <a:cubicBezTo>
                      <a:pt x="620" y="107"/>
                      <a:pt x="620" y="107"/>
                      <a:pt x="620" y="107"/>
                    </a:cubicBezTo>
                    <a:cubicBezTo>
                      <a:pt x="617" y="105"/>
                      <a:pt x="617" y="105"/>
                      <a:pt x="617" y="105"/>
                    </a:cubicBezTo>
                    <a:cubicBezTo>
                      <a:pt x="612" y="103"/>
                      <a:pt x="612" y="111"/>
                      <a:pt x="606" y="109"/>
                    </a:cubicBezTo>
                    <a:cubicBezTo>
                      <a:pt x="604" y="109"/>
                      <a:pt x="604" y="109"/>
                      <a:pt x="604" y="108"/>
                    </a:cubicBezTo>
                    <a:cubicBezTo>
                      <a:pt x="596" y="111"/>
                      <a:pt x="588" y="108"/>
                      <a:pt x="580" y="108"/>
                    </a:cubicBezTo>
                    <a:cubicBezTo>
                      <a:pt x="578" y="107"/>
                      <a:pt x="578" y="105"/>
                      <a:pt x="577" y="104"/>
                    </a:cubicBezTo>
                    <a:cubicBezTo>
                      <a:pt x="576" y="103"/>
                      <a:pt x="574" y="103"/>
                      <a:pt x="573" y="104"/>
                    </a:cubicBezTo>
                    <a:cubicBezTo>
                      <a:pt x="572" y="103"/>
                      <a:pt x="572" y="103"/>
                      <a:pt x="572" y="103"/>
                    </a:cubicBezTo>
                    <a:cubicBezTo>
                      <a:pt x="576" y="98"/>
                      <a:pt x="581" y="105"/>
                      <a:pt x="587" y="102"/>
                    </a:cubicBezTo>
                    <a:cubicBezTo>
                      <a:pt x="591" y="105"/>
                      <a:pt x="594" y="99"/>
                      <a:pt x="599" y="101"/>
                    </a:cubicBezTo>
                    <a:cubicBezTo>
                      <a:pt x="604" y="105"/>
                      <a:pt x="608" y="99"/>
                      <a:pt x="614" y="102"/>
                    </a:cubicBezTo>
                    <a:cubicBezTo>
                      <a:pt x="615" y="98"/>
                      <a:pt x="622" y="99"/>
                      <a:pt x="626" y="98"/>
                    </a:cubicBezTo>
                    <a:cubicBezTo>
                      <a:pt x="629" y="100"/>
                      <a:pt x="632" y="98"/>
                      <a:pt x="635" y="96"/>
                    </a:cubicBezTo>
                    <a:cubicBezTo>
                      <a:pt x="632" y="93"/>
                      <a:pt x="630" y="99"/>
                      <a:pt x="628" y="96"/>
                    </a:cubicBezTo>
                    <a:cubicBezTo>
                      <a:pt x="627" y="95"/>
                      <a:pt x="629" y="94"/>
                      <a:pt x="629" y="93"/>
                    </a:cubicBezTo>
                    <a:cubicBezTo>
                      <a:pt x="621" y="96"/>
                      <a:pt x="613" y="93"/>
                      <a:pt x="606" y="98"/>
                    </a:cubicBezTo>
                    <a:cubicBezTo>
                      <a:pt x="603" y="97"/>
                      <a:pt x="603" y="94"/>
                      <a:pt x="600" y="95"/>
                    </a:cubicBezTo>
                    <a:cubicBezTo>
                      <a:pt x="600" y="95"/>
                      <a:pt x="600" y="96"/>
                      <a:pt x="601" y="96"/>
                    </a:cubicBezTo>
                    <a:cubicBezTo>
                      <a:pt x="601" y="96"/>
                      <a:pt x="602" y="97"/>
                      <a:pt x="601" y="98"/>
                    </a:cubicBezTo>
                    <a:cubicBezTo>
                      <a:pt x="598" y="99"/>
                      <a:pt x="595" y="98"/>
                      <a:pt x="594" y="96"/>
                    </a:cubicBezTo>
                    <a:cubicBezTo>
                      <a:pt x="591" y="100"/>
                      <a:pt x="588" y="94"/>
                      <a:pt x="585" y="96"/>
                    </a:cubicBezTo>
                    <a:cubicBezTo>
                      <a:pt x="580" y="95"/>
                      <a:pt x="576" y="95"/>
                      <a:pt x="572" y="95"/>
                    </a:cubicBezTo>
                    <a:cubicBezTo>
                      <a:pt x="568" y="91"/>
                      <a:pt x="564" y="99"/>
                      <a:pt x="560" y="94"/>
                    </a:cubicBezTo>
                    <a:cubicBezTo>
                      <a:pt x="548" y="93"/>
                      <a:pt x="537" y="93"/>
                      <a:pt x="525" y="93"/>
                    </a:cubicBezTo>
                    <a:cubicBezTo>
                      <a:pt x="520" y="87"/>
                      <a:pt x="516" y="96"/>
                      <a:pt x="510" y="92"/>
                    </a:cubicBezTo>
                    <a:cubicBezTo>
                      <a:pt x="507" y="91"/>
                      <a:pt x="504" y="94"/>
                      <a:pt x="500" y="91"/>
                    </a:cubicBezTo>
                    <a:cubicBezTo>
                      <a:pt x="495" y="95"/>
                      <a:pt x="488" y="91"/>
                      <a:pt x="482" y="92"/>
                    </a:cubicBezTo>
                    <a:cubicBezTo>
                      <a:pt x="476" y="90"/>
                      <a:pt x="471" y="93"/>
                      <a:pt x="465" y="93"/>
                    </a:cubicBezTo>
                    <a:cubicBezTo>
                      <a:pt x="462" y="90"/>
                      <a:pt x="459" y="92"/>
                      <a:pt x="456" y="92"/>
                    </a:cubicBezTo>
                    <a:cubicBezTo>
                      <a:pt x="455" y="89"/>
                      <a:pt x="452" y="94"/>
                      <a:pt x="451" y="91"/>
                    </a:cubicBezTo>
                    <a:cubicBezTo>
                      <a:pt x="446" y="93"/>
                      <a:pt x="441" y="89"/>
                      <a:pt x="436" y="91"/>
                    </a:cubicBezTo>
                    <a:cubicBezTo>
                      <a:pt x="433" y="90"/>
                      <a:pt x="428" y="94"/>
                      <a:pt x="426" y="91"/>
                    </a:cubicBezTo>
                    <a:cubicBezTo>
                      <a:pt x="406" y="91"/>
                      <a:pt x="386" y="90"/>
                      <a:pt x="366" y="91"/>
                    </a:cubicBezTo>
                    <a:cubicBezTo>
                      <a:pt x="359" y="88"/>
                      <a:pt x="351" y="90"/>
                      <a:pt x="344" y="89"/>
                    </a:cubicBezTo>
                    <a:cubicBezTo>
                      <a:pt x="339" y="91"/>
                      <a:pt x="332" y="91"/>
                      <a:pt x="327" y="90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30" y="89"/>
                      <a:pt x="330" y="89"/>
                      <a:pt x="330" y="89"/>
                    </a:cubicBezTo>
                    <a:cubicBezTo>
                      <a:pt x="333" y="87"/>
                      <a:pt x="337" y="87"/>
                      <a:pt x="342" y="87"/>
                    </a:cubicBezTo>
                    <a:cubicBezTo>
                      <a:pt x="345" y="90"/>
                      <a:pt x="351" y="86"/>
                      <a:pt x="356" y="87"/>
                    </a:cubicBezTo>
                    <a:cubicBezTo>
                      <a:pt x="358" y="87"/>
                      <a:pt x="362" y="89"/>
                      <a:pt x="365" y="86"/>
                    </a:cubicBezTo>
                    <a:cubicBezTo>
                      <a:pt x="366" y="87"/>
                      <a:pt x="369" y="85"/>
                      <a:pt x="370" y="87"/>
                    </a:cubicBezTo>
                    <a:cubicBezTo>
                      <a:pt x="376" y="87"/>
                      <a:pt x="380" y="90"/>
                      <a:pt x="386" y="87"/>
                    </a:cubicBezTo>
                    <a:cubicBezTo>
                      <a:pt x="395" y="88"/>
                      <a:pt x="405" y="90"/>
                      <a:pt x="413" y="88"/>
                    </a:cubicBezTo>
                    <a:cubicBezTo>
                      <a:pt x="416" y="89"/>
                      <a:pt x="419" y="85"/>
                      <a:pt x="421" y="88"/>
                    </a:cubicBezTo>
                    <a:cubicBezTo>
                      <a:pt x="427" y="88"/>
                      <a:pt x="434" y="87"/>
                      <a:pt x="439" y="88"/>
                    </a:cubicBezTo>
                    <a:cubicBezTo>
                      <a:pt x="449" y="87"/>
                      <a:pt x="455" y="88"/>
                      <a:pt x="465" y="88"/>
                    </a:cubicBezTo>
                    <a:cubicBezTo>
                      <a:pt x="467" y="86"/>
                      <a:pt x="467" y="86"/>
                      <a:pt x="467" y="86"/>
                    </a:cubicBezTo>
                    <a:cubicBezTo>
                      <a:pt x="468" y="86"/>
                      <a:pt x="469" y="86"/>
                      <a:pt x="469" y="87"/>
                    </a:cubicBezTo>
                    <a:cubicBezTo>
                      <a:pt x="472" y="87"/>
                      <a:pt x="474" y="89"/>
                      <a:pt x="476" y="88"/>
                    </a:cubicBezTo>
                    <a:cubicBezTo>
                      <a:pt x="480" y="90"/>
                      <a:pt x="487" y="88"/>
                      <a:pt x="490" y="89"/>
                    </a:cubicBezTo>
                    <a:cubicBezTo>
                      <a:pt x="495" y="86"/>
                      <a:pt x="504" y="91"/>
                      <a:pt x="508" y="87"/>
                    </a:cubicBezTo>
                    <a:cubicBezTo>
                      <a:pt x="511" y="90"/>
                      <a:pt x="515" y="85"/>
                      <a:pt x="519" y="88"/>
                    </a:cubicBezTo>
                    <a:cubicBezTo>
                      <a:pt x="525" y="88"/>
                      <a:pt x="531" y="87"/>
                      <a:pt x="537" y="89"/>
                    </a:cubicBezTo>
                    <a:cubicBezTo>
                      <a:pt x="540" y="88"/>
                      <a:pt x="544" y="88"/>
                      <a:pt x="547" y="89"/>
                    </a:cubicBezTo>
                    <a:cubicBezTo>
                      <a:pt x="549" y="86"/>
                      <a:pt x="551" y="90"/>
                      <a:pt x="555" y="88"/>
                    </a:cubicBezTo>
                    <a:cubicBezTo>
                      <a:pt x="555" y="88"/>
                      <a:pt x="554" y="87"/>
                      <a:pt x="555" y="87"/>
                    </a:cubicBezTo>
                    <a:cubicBezTo>
                      <a:pt x="557" y="88"/>
                      <a:pt x="557" y="88"/>
                      <a:pt x="557" y="88"/>
                    </a:cubicBezTo>
                    <a:cubicBezTo>
                      <a:pt x="559" y="83"/>
                      <a:pt x="559" y="83"/>
                      <a:pt x="559" y="83"/>
                    </a:cubicBezTo>
                    <a:cubicBezTo>
                      <a:pt x="563" y="83"/>
                      <a:pt x="563" y="86"/>
                      <a:pt x="566" y="86"/>
                    </a:cubicBezTo>
                    <a:cubicBezTo>
                      <a:pt x="567" y="84"/>
                      <a:pt x="568" y="83"/>
                      <a:pt x="572" y="82"/>
                    </a:cubicBezTo>
                    <a:cubicBezTo>
                      <a:pt x="573" y="83"/>
                      <a:pt x="574" y="84"/>
                      <a:pt x="575" y="85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71" y="87"/>
                      <a:pt x="571" y="87"/>
                      <a:pt x="571" y="87"/>
                    </a:cubicBezTo>
                    <a:cubicBezTo>
                      <a:pt x="578" y="87"/>
                      <a:pt x="585" y="88"/>
                      <a:pt x="592" y="86"/>
                    </a:cubicBezTo>
                    <a:cubicBezTo>
                      <a:pt x="593" y="86"/>
                      <a:pt x="592" y="86"/>
                      <a:pt x="591" y="85"/>
                    </a:cubicBezTo>
                    <a:cubicBezTo>
                      <a:pt x="592" y="84"/>
                      <a:pt x="594" y="85"/>
                      <a:pt x="595" y="85"/>
                    </a:cubicBezTo>
                    <a:cubicBezTo>
                      <a:pt x="594" y="82"/>
                      <a:pt x="598" y="81"/>
                      <a:pt x="600" y="79"/>
                    </a:cubicBezTo>
                    <a:cubicBezTo>
                      <a:pt x="599" y="76"/>
                      <a:pt x="598" y="80"/>
                      <a:pt x="596" y="78"/>
                    </a:cubicBezTo>
                    <a:cubicBezTo>
                      <a:pt x="597" y="75"/>
                      <a:pt x="603" y="76"/>
                      <a:pt x="606" y="75"/>
                    </a:cubicBezTo>
                    <a:cubicBezTo>
                      <a:pt x="615" y="74"/>
                      <a:pt x="623" y="77"/>
                      <a:pt x="630" y="73"/>
                    </a:cubicBezTo>
                    <a:cubicBezTo>
                      <a:pt x="634" y="73"/>
                      <a:pt x="636" y="70"/>
                      <a:pt x="639" y="70"/>
                    </a:cubicBezTo>
                    <a:cubicBezTo>
                      <a:pt x="640" y="72"/>
                      <a:pt x="637" y="73"/>
                      <a:pt x="636" y="73"/>
                    </a:cubicBezTo>
                    <a:cubicBezTo>
                      <a:pt x="632" y="72"/>
                      <a:pt x="633" y="78"/>
                      <a:pt x="628" y="77"/>
                    </a:cubicBezTo>
                    <a:cubicBezTo>
                      <a:pt x="631" y="78"/>
                      <a:pt x="634" y="77"/>
                      <a:pt x="636" y="76"/>
                    </a:cubicBezTo>
                    <a:cubicBezTo>
                      <a:pt x="635" y="76"/>
                      <a:pt x="635" y="76"/>
                      <a:pt x="635" y="76"/>
                    </a:cubicBezTo>
                    <a:cubicBezTo>
                      <a:pt x="635" y="75"/>
                      <a:pt x="633" y="75"/>
                      <a:pt x="634" y="74"/>
                    </a:cubicBezTo>
                    <a:cubicBezTo>
                      <a:pt x="639" y="71"/>
                      <a:pt x="638" y="79"/>
                      <a:pt x="642" y="76"/>
                    </a:cubicBezTo>
                    <a:cubicBezTo>
                      <a:pt x="639" y="72"/>
                      <a:pt x="646" y="73"/>
                      <a:pt x="646" y="70"/>
                    </a:cubicBezTo>
                    <a:cubicBezTo>
                      <a:pt x="644" y="70"/>
                      <a:pt x="642" y="70"/>
                      <a:pt x="640" y="70"/>
                    </a:cubicBezTo>
                    <a:cubicBezTo>
                      <a:pt x="642" y="68"/>
                      <a:pt x="638" y="67"/>
                      <a:pt x="641" y="65"/>
                    </a:cubicBezTo>
                    <a:close/>
                    <a:moveTo>
                      <a:pt x="59" y="28"/>
                    </a:moveTo>
                    <a:cubicBezTo>
                      <a:pt x="71" y="27"/>
                      <a:pt x="71" y="27"/>
                      <a:pt x="71" y="27"/>
                    </a:cubicBezTo>
                    <a:cubicBezTo>
                      <a:pt x="73" y="27"/>
                      <a:pt x="73" y="28"/>
                      <a:pt x="75" y="27"/>
                    </a:cubicBezTo>
                    <a:lnTo>
                      <a:pt x="59" y="28"/>
                    </a:lnTo>
                    <a:close/>
                    <a:moveTo>
                      <a:pt x="78" y="27"/>
                    </a:moveTo>
                    <a:cubicBezTo>
                      <a:pt x="80" y="28"/>
                      <a:pt x="83" y="27"/>
                      <a:pt x="85" y="27"/>
                    </a:cubicBezTo>
                    <a:cubicBezTo>
                      <a:pt x="83" y="28"/>
                      <a:pt x="80" y="29"/>
                      <a:pt x="78" y="27"/>
                    </a:cubicBezTo>
                    <a:close/>
                    <a:moveTo>
                      <a:pt x="104" y="28"/>
                    </a:moveTo>
                    <a:cubicBezTo>
                      <a:pt x="105" y="27"/>
                      <a:pt x="107" y="27"/>
                      <a:pt x="108" y="27"/>
                    </a:cubicBezTo>
                    <a:cubicBezTo>
                      <a:pt x="108" y="29"/>
                      <a:pt x="105" y="28"/>
                      <a:pt x="104" y="28"/>
                    </a:cubicBezTo>
                    <a:close/>
                    <a:moveTo>
                      <a:pt x="632" y="256"/>
                    </a:moveTo>
                    <a:cubicBezTo>
                      <a:pt x="630" y="253"/>
                      <a:pt x="625" y="259"/>
                      <a:pt x="624" y="255"/>
                    </a:cubicBezTo>
                    <a:cubicBezTo>
                      <a:pt x="628" y="258"/>
                      <a:pt x="628" y="252"/>
                      <a:pt x="632" y="256"/>
                    </a:cubicBezTo>
                    <a:close/>
                    <a:moveTo>
                      <a:pt x="610" y="237"/>
                    </a:moveTo>
                    <a:cubicBezTo>
                      <a:pt x="607" y="239"/>
                      <a:pt x="603" y="237"/>
                      <a:pt x="598" y="237"/>
                    </a:cubicBezTo>
                    <a:cubicBezTo>
                      <a:pt x="602" y="235"/>
                      <a:pt x="606" y="237"/>
                      <a:pt x="610" y="237"/>
                    </a:cubicBezTo>
                    <a:close/>
                    <a:moveTo>
                      <a:pt x="597" y="204"/>
                    </a:moveTo>
                    <a:cubicBezTo>
                      <a:pt x="598" y="205"/>
                      <a:pt x="601" y="206"/>
                      <a:pt x="603" y="206"/>
                    </a:cubicBezTo>
                    <a:cubicBezTo>
                      <a:pt x="605" y="206"/>
                      <a:pt x="603" y="205"/>
                      <a:pt x="603" y="204"/>
                    </a:cubicBezTo>
                    <a:cubicBezTo>
                      <a:pt x="606" y="204"/>
                      <a:pt x="605" y="207"/>
                      <a:pt x="609" y="206"/>
                    </a:cubicBezTo>
                    <a:cubicBezTo>
                      <a:pt x="605" y="208"/>
                      <a:pt x="599" y="208"/>
                      <a:pt x="594" y="207"/>
                    </a:cubicBezTo>
                    <a:cubicBezTo>
                      <a:pt x="596" y="206"/>
                      <a:pt x="596" y="205"/>
                      <a:pt x="597" y="204"/>
                    </a:cubicBezTo>
                    <a:close/>
                    <a:moveTo>
                      <a:pt x="604" y="209"/>
                    </a:moveTo>
                    <a:cubicBezTo>
                      <a:pt x="607" y="208"/>
                      <a:pt x="610" y="213"/>
                      <a:pt x="612" y="210"/>
                    </a:cubicBezTo>
                    <a:cubicBezTo>
                      <a:pt x="613" y="210"/>
                      <a:pt x="614" y="210"/>
                      <a:pt x="615" y="211"/>
                    </a:cubicBezTo>
                    <a:cubicBezTo>
                      <a:pt x="610" y="213"/>
                      <a:pt x="602" y="210"/>
                      <a:pt x="597" y="213"/>
                    </a:cubicBezTo>
                    <a:cubicBezTo>
                      <a:pt x="594" y="212"/>
                      <a:pt x="594" y="212"/>
                      <a:pt x="594" y="212"/>
                    </a:cubicBezTo>
                    <a:cubicBezTo>
                      <a:pt x="596" y="206"/>
                      <a:pt x="601" y="212"/>
                      <a:pt x="604" y="209"/>
                    </a:cubicBezTo>
                    <a:close/>
                    <a:moveTo>
                      <a:pt x="573" y="234"/>
                    </a:moveTo>
                    <a:cubicBezTo>
                      <a:pt x="574" y="232"/>
                      <a:pt x="571" y="232"/>
                      <a:pt x="572" y="231"/>
                    </a:cubicBezTo>
                    <a:cubicBezTo>
                      <a:pt x="574" y="232"/>
                      <a:pt x="578" y="230"/>
                      <a:pt x="579" y="233"/>
                    </a:cubicBezTo>
                    <a:cubicBezTo>
                      <a:pt x="577" y="235"/>
                      <a:pt x="575" y="233"/>
                      <a:pt x="573" y="234"/>
                    </a:cubicBezTo>
                    <a:close/>
                    <a:moveTo>
                      <a:pt x="583" y="230"/>
                    </a:moveTo>
                    <a:cubicBezTo>
                      <a:pt x="583" y="230"/>
                      <a:pt x="579" y="228"/>
                      <a:pt x="581" y="227"/>
                    </a:cubicBezTo>
                    <a:cubicBezTo>
                      <a:pt x="583" y="227"/>
                      <a:pt x="585" y="228"/>
                      <a:pt x="583" y="230"/>
                    </a:cubicBezTo>
                    <a:close/>
                    <a:moveTo>
                      <a:pt x="582" y="226"/>
                    </a:moveTo>
                    <a:cubicBezTo>
                      <a:pt x="581" y="226"/>
                      <a:pt x="582" y="225"/>
                      <a:pt x="580" y="224"/>
                    </a:cubicBezTo>
                    <a:cubicBezTo>
                      <a:pt x="582" y="224"/>
                      <a:pt x="584" y="223"/>
                      <a:pt x="585" y="224"/>
                    </a:cubicBezTo>
                    <a:cubicBezTo>
                      <a:pt x="585" y="226"/>
                      <a:pt x="583" y="226"/>
                      <a:pt x="582" y="226"/>
                    </a:cubicBezTo>
                    <a:close/>
                    <a:moveTo>
                      <a:pt x="589" y="205"/>
                    </a:moveTo>
                    <a:cubicBezTo>
                      <a:pt x="590" y="206"/>
                      <a:pt x="590" y="207"/>
                      <a:pt x="588" y="208"/>
                    </a:cubicBezTo>
                    <a:cubicBezTo>
                      <a:pt x="586" y="207"/>
                      <a:pt x="584" y="207"/>
                      <a:pt x="582" y="206"/>
                    </a:cubicBezTo>
                    <a:cubicBezTo>
                      <a:pt x="586" y="207"/>
                      <a:pt x="586" y="204"/>
                      <a:pt x="589" y="205"/>
                    </a:cubicBezTo>
                    <a:close/>
                    <a:moveTo>
                      <a:pt x="578" y="205"/>
                    </a:moveTo>
                    <a:cubicBezTo>
                      <a:pt x="581" y="207"/>
                      <a:pt x="581" y="207"/>
                      <a:pt x="581" y="207"/>
                    </a:cubicBezTo>
                    <a:cubicBezTo>
                      <a:pt x="578" y="207"/>
                      <a:pt x="578" y="207"/>
                      <a:pt x="578" y="207"/>
                    </a:cubicBezTo>
                    <a:lnTo>
                      <a:pt x="578" y="205"/>
                    </a:lnTo>
                    <a:close/>
                    <a:moveTo>
                      <a:pt x="574" y="209"/>
                    </a:moveTo>
                    <a:cubicBezTo>
                      <a:pt x="577" y="212"/>
                      <a:pt x="581" y="207"/>
                      <a:pt x="584" y="211"/>
                    </a:cubicBezTo>
                    <a:cubicBezTo>
                      <a:pt x="582" y="211"/>
                      <a:pt x="579" y="213"/>
                      <a:pt x="576" y="212"/>
                    </a:cubicBezTo>
                    <a:cubicBezTo>
                      <a:pt x="576" y="211"/>
                      <a:pt x="574" y="210"/>
                      <a:pt x="572" y="210"/>
                    </a:cubicBezTo>
                    <a:cubicBezTo>
                      <a:pt x="571" y="212"/>
                      <a:pt x="571" y="212"/>
                      <a:pt x="571" y="212"/>
                    </a:cubicBezTo>
                    <a:cubicBezTo>
                      <a:pt x="571" y="211"/>
                      <a:pt x="570" y="211"/>
                      <a:pt x="570" y="211"/>
                    </a:cubicBezTo>
                    <a:cubicBezTo>
                      <a:pt x="570" y="209"/>
                      <a:pt x="573" y="210"/>
                      <a:pt x="574" y="209"/>
                    </a:cubicBezTo>
                    <a:close/>
                    <a:moveTo>
                      <a:pt x="626" y="191"/>
                    </a:moveTo>
                    <a:cubicBezTo>
                      <a:pt x="626" y="191"/>
                      <a:pt x="627" y="192"/>
                      <a:pt x="627" y="192"/>
                    </a:cubicBezTo>
                    <a:cubicBezTo>
                      <a:pt x="626" y="193"/>
                      <a:pt x="622" y="194"/>
                      <a:pt x="620" y="193"/>
                    </a:cubicBezTo>
                    <a:cubicBezTo>
                      <a:pt x="613" y="193"/>
                      <a:pt x="613" y="193"/>
                      <a:pt x="613" y="193"/>
                    </a:cubicBezTo>
                    <a:cubicBezTo>
                      <a:pt x="617" y="190"/>
                      <a:pt x="621" y="195"/>
                      <a:pt x="626" y="191"/>
                    </a:cubicBezTo>
                    <a:close/>
                    <a:moveTo>
                      <a:pt x="539" y="267"/>
                    </a:moveTo>
                    <a:cubicBezTo>
                      <a:pt x="540" y="267"/>
                      <a:pt x="540" y="267"/>
                      <a:pt x="540" y="267"/>
                    </a:cubicBezTo>
                    <a:cubicBezTo>
                      <a:pt x="537" y="268"/>
                      <a:pt x="537" y="268"/>
                      <a:pt x="537" y="268"/>
                    </a:cubicBezTo>
                    <a:lnTo>
                      <a:pt x="539" y="267"/>
                    </a:lnTo>
                    <a:close/>
                    <a:moveTo>
                      <a:pt x="503" y="268"/>
                    </a:moveTo>
                    <a:cubicBezTo>
                      <a:pt x="508" y="268"/>
                      <a:pt x="510" y="265"/>
                      <a:pt x="514" y="268"/>
                    </a:cubicBezTo>
                    <a:cubicBezTo>
                      <a:pt x="515" y="267"/>
                      <a:pt x="517" y="267"/>
                      <a:pt x="518" y="267"/>
                    </a:cubicBezTo>
                    <a:cubicBezTo>
                      <a:pt x="523" y="268"/>
                      <a:pt x="528" y="267"/>
                      <a:pt x="533" y="268"/>
                    </a:cubicBezTo>
                    <a:cubicBezTo>
                      <a:pt x="529" y="271"/>
                      <a:pt x="522" y="269"/>
                      <a:pt x="517" y="270"/>
                    </a:cubicBezTo>
                    <a:cubicBezTo>
                      <a:pt x="516" y="269"/>
                      <a:pt x="515" y="268"/>
                      <a:pt x="513" y="268"/>
                    </a:cubicBezTo>
                    <a:cubicBezTo>
                      <a:pt x="512" y="270"/>
                      <a:pt x="512" y="270"/>
                      <a:pt x="512" y="270"/>
                    </a:cubicBezTo>
                    <a:cubicBezTo>
                      <a:pt x="507" y="268"/>
                      <a:pt x="507" y="268"/>
                      <a:pt x="507" y="268"/>
                    </a:cubicBezTo>
                    <a:cubicBezTo>
                      <a:pt x="505" y="269"/>
                      <a:pt x="506" y="270"/>
                      <a:pt x="504" y="270"/>
                    </a:cubicBezTo>
                    <a:cubicBezTo>
                      <a:pt x="504" y="269"/>
                      <a:pt x="503" y="269"/>
                      <a:pt x="503" y="268"/>
                    </a:cubicBezTo>
                    <a:close/>
                    <a:moveTo>
                      <a:pt x="222" y="147"/>
                    </a:moveTo>
                    <a:cubicBezTo>
                      <a:pt x="228" y="148"/>
                      <a:pt x="228" y="148"/>
                      <a:pt x="228" y="148"/>
                    </a:cubicBezTo>
                    <a:cubicBezTo>
                      <a:pt x="228" y="149"/>
                      <a:pt x="222" y="149"/>
                      <a:pt x="222" y="147"/>
                    </a:cubicBezTo>
                    <a:close/>
                    <a:moveTo>
                      <a:pt x="219" y="49"/>
                    </a:moveTo>
                    <a:cubicBezTo>
                      <a:pt x="217" y="49"/>
                      <a:pt x="215" y="48"/>
                      <a:pt x="214" y="47"/>
                    </a:cubicBezTo>
                    <a:cubicBezTo>
                      <a:pt x="214" y="46"/>
                      <a:pt x="214" y="46"/>
                      <a:pt x="215" y="46"/>
                    </a:cubicBezTo>
                    <a:cubicBezTo>
                      <a:pt x="221" y="46"/>
                      <a:pt x="225" y="45"/>
                      <a:pt x="229" y="47"/>
                    </a:cubicBezTo>
                    <a:cubicBezTo>
                      <a:pt x="226" y="48"/>
                      <a:pt x="221" y="46"/>
                      <a:pt x="219" y="49"/>
                    </a:cubicBezTo>
                    <a:close/>
                    <a:moveTo>
                      <a:pt x="234" y="49"/>
                    </a:moveTo>
                    <a:cubicBezTo>
                      <a:pt x="233" y="48"/>
                      <a:pt x="233" y="48"/>
                      <a:pt x="233" y="48"/>
                    </a:cubicBezTo>
                    <a:cubicBezTo>
                      <a:pt x="234" y="48"/>
                      <a:pt x="235" y="47"/>
                      <a:pt x="236" y="48"/>
                    </a:cubicBezTo>
                    <a:lnTo>
                      <a:pt x="234" y="49"/>
                    </a:lnTo>
                    <a:close/>
                    <a:moveTo>
                      <a:pt x="504" y="116"/>
                    </a:moveTo>
                    <a:cubicBezTo>
                      <a:pt x="506" y="115"/>
                      <a:pt x="507" y="115"/>
                      <a:pt x="508" y="114"/>
                    </a:cubicBezTo>
                    <a:cubicBezTo>
                      <a:pt x="507" y="111"/>
                      <a:pt x="507" y="111"/>
                      <a:pt x="507" y="111"/>
                    </a:cubicBezTo>
                    <a:cubicBezTo>
                      <a:pt x="508" y="112"/>
                      <a:pt x="510" y="111"/>
                      <a:pt x="510" y="112"/>
                    </a:cubicBezTo>
                    <a:cubicBezTo>
                      <a:pt x="506" y="114"/>
                      <a:pt x="511" y="115"/>
                      <a:pt x="512" y="117"/>
                    </a:cubicBezTo>
                    <a:cubicBezTo>
                      <a:pt x="510" y="118"/>
                      <a:pt x="510" y="118"/>
                      <a:pt x="510" y="118"/>
                    </a:cubicBezTo>
                    <a:cubicBezTo>
                      <a:pt x="511" y="118"/>
                      <a:pt x="510" y="119"/>
                      <a:pt x="510" y="119"/>
                    </a:cubicBezTo>
                    <a:cubicBezTo>
                      <a:pt x="508" y="119"/>
                      <a:pt x="503" y="120"/>
                      <a:pt x="504" y="116"/>
                    </a:cubicBezTo>
                    <a:close/>
                    <a:moveTo>
                      <a:pt x="377" y="37"/>
                    </a:moveTo>
                    <a:cubicBezTo>
                      <a:pt x="375" y="38"/>
                      <a:pt x="373" y="37"/>
                      <a:pt x="372" y="37"/>
                    </a:cubicBezTo>
                    <a:cubicBezTo>
                      <a:pt x="373" y="36"/>
                      <a:pt x="375" y="38"/>
                      <a:pt x="377" y="37"/>
                    </a:cubicBezTo>
                    <a:close/>
                    <a:moveTo>
                      <a:pt x="343" y="36"/>
                    </a:moveTo>
                    <a:cubicBezTo>
                      <a:pt x="352" y="39"/>
                      <a:pt x="360" y="34"/>
                      <a:pt x="369" y="37"/>
                    </a:cubicBezTo>
                    <a:cubicBezTo>
                      <a:pt x="362" y="41"/>
                      <a:pt x="351" y="35"/>
                      <a:pt x="343" y="39"/>
                    </a:cubicBezTo>
                    <a:cubicBezTo>
                      <a:pt x="339" y="38"/>
                      <a:pt x="335" y="39"/>
                      <a:pt x="331" y="38"/>
                    </a:cubicBezTo>
                    <a:lnTo>
                      <a:pt x="343" y="36"/>
                    </a:lnTo>
                    <a:close/>
                    <a:moveTo>
                      <a:pt x="244" y="90"/>
                    </a:moveTo>
                    <a:cubicBezTo>
                      <a:pt x="246" y="89"/>
                      <a:pt x="248" y="89"/>
                      <a:pt x="249" y="90"/>
                    </a:cubicBezTo>
                    <a:lnTo>
                      <a:pt x="244" y="90"/>
                    </a:lnTo>
                    <a:close/>
                    <a:moveTo>
                      <a:pt x="239" y="49"/>
                    </a:moveTo>
                    <a:cubicBezTo>
                      <a:pt x="241" y="45"/>
                      <a:pt x="247" y="50"/>
                      <a:pt x="250" y="48"/>
                    </a:cubicBezTo>
                    <a:cubicBezTo>
                      <a:pt x="254" y="49"/>
                      <a:pt x="254" y="49"/>
                      <a:pt x="254" y="49"/>
                    </a:cubicBezTo>
                    <a:cubicBezTo>
                      <a:pt x="249" y="51"/>
                      <a:pt x="243" y="49"/>
                      <a:pt x="239" y="49"/>
                    </a:cubicBezTo>
                    <a:close/>
                    <a:moveTo>
                      <a:pt x="260" y="91"/>
                    </a:moveTo>
                    <a:cubicBezTo>
                      <a:pt x="257" y="91"/>
                      <a:pt x="253" y="91"/>
                      <a:pt x="251" y="90"/>
                    </a:cubicBezTo>
                    <a:cubicBezTo>
                      <a:pt x="253" y="86"/>
                      <a:pt x="256" y="90"/>
                      <a:pt x="260" y="91"/>
                    </a:cubicBezTo>
                    <a:cubicBezTo>
                      <a:pt x="260" y="91"/>
                      <a:pt x="261" y="91"/>
                      <a:pt x="261" y="91"/>
                    </a:cubicBezTo>
                    <a:cubicBezTo>
                      <a:pt x="260" y="91"/>
                      <a:pt x="260" y="91"/>
                      <a:pt x="260" y="91"/>
                    </a:cubicBezTo>
                    <a:close/>
                    <a:moveTo>
                      <a:pt x="268" y="91"/>
                    </a:moveTo>
                    <a:cubicBezTo>
                      <a:pt x="270" y="87"/>
                      <a:pt x="277" y="91"/>
                      <a:pt x="281" y="90"/>
                    </a:cubicBezTo>
                    <a:cubicBezTo>
                      <a:pt x="282" y="90"/>
                      <a:pt x="282" y="90"/>
                      <a:pt x="282" y="90"/>
                    </a:cubicBezTo>
                    <a:cubicBezTo>
                      <a:pt x="280" y="91"/>
                      <a:pt x="272" y="90"/>
                      <a:pt x="268" y="91"/>
                    </a:cubicBezTo>
                    <a:close/>
                    <a:moveTo>
                      <a:pt x="276" y="50"/>
                    </a:moveTo>
                    <a:cubicBezTo>
                      <a:pt x="271" y="50"/>
                      <a:pt x="266" y="50"/>
                      <a:pt x="260" y="50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75" y="50"/>
                      <a:pt x="288" y="47"/>
                      <a:pt x="302" y="49"/>
                    </a:cubicBezTo>
                    <a:cubicBezTo>
                      <a:pt x="299" y="51"/>
                      <a:pt x="294" y="48"/>
                      <a:pt x="292" y="50"/>
                    </a:cubicBezTo>
                    <a:cubicBezTo>
                      <a:pt x="287" y="48"/>
                      <a:pt x="282" y="51"/>
                      <a:pt x="276" y="50"/>
                    </a:cubicBezTo>
                    <a:close/>
                    <a:moveTo>
                      <a:pt x="302" y="90"/>
                    </a:move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0" y="90"/>
                      <a:pt x="298" y="92"/>
                      <a:pt x="297" y="90"/>
                    </a:cubicBezTo>
                    <a:cubicBezTo>
                      <a:pt x="293" y="90"/>
                      <a:pt x="288" y="91"/>
                      <a:pt x="284" y="90"/>
                    </a:cubicBezTo>
                    <a:cubicBezTo>
                      <a:pt x="285" y="88"/>
                      <a:pt x="289" y="88"/>
                      <a:pt x="292" y="88"/>
                    </a:cubicBezTo>
                    <a:cubicBezTo>
                      <a:pt x="296" y="91"/>
                      <a:pt x="299" y="87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8" y="90"/>
                      <a:pt x="308" y="90"/>
                      <a:pt x="308" y="90"/>
                    </a:cubicBezTo>
                    <a:cubicBezTo>
                      <a:pt x="306" y="90"/>
                      <a:pt x="304" y="92"/>
                      <a:pt x="302" y="90"/>
                    </a:cubicBezTo>
                    <a:close/>
                    <a:moveTo>
                      <a:pt x="312" y="90"/>
                    </a:moveTo>
                    <a:cubicBezTo>
                      <a:pt x="316" y="89"/>
                      <a:pt x="321" y="87"/>
                      <a:pt x="325" y="89"/>
                    </a:cubicBezTo>
                    <a:cubicBezTo>
                      <a:pt x="323" y="90"/>
                      <a:pt x="315" y="91"/>
                      <a:pt x="312" y="90"/>
                    </a:cubicBezTo>
                    <a:close/>
                    <a:moveTo>
                      <a:pt x="365" y="49"/>
                    </a:moveTo>
                    <a:cubicBezTo>
                      <a:pt x="361" y="48"/>
                      <a:pt x="358" y="48"/>
                      <a:pt x="354" y="48"/>
                    </a:cubicBezTo>
                    <a:cubicBezTo>
                      <a:pt x="350" y="51"/>
                      <a:pt x="349" y="47"/>
                      <a:pt x="345" y="50"/>
                    </a:cubicBezTo>
                    <a:cubicBezTo>
                      <a:pt x="345" y="49"/>
                      <a:pt x="344" y="48"/>
                      <a:pt x="343" y="49"/>
                    </a:cubicBezTo>
                    <a:cubicBezTo>
                      <a:pt x="341" y="50"/>
                      <a:pt x="339" y="49"/>
                      <a:pt x="337" y="48"/>
                    </a:cubicBezTo>
                    <a:cubicBezTo>
                      <a:pt x="330" y="47"/>
                      <a:pt x="324" y="51"/>
                      <a:pt x="318" y="49"/>
                    </a:cubicBezTo>
                    <a:cubicBezTo>
                      <a:pt x="313" y="50"/>
                      <a:pt x="307" y="50"/>
                      <a:pt x="303" y="49"/>
                    </a:cubicBezTo>
                    <a:cubicBezTo>
                      <a:pt x="316" y="48"/>
                      <a:pt x="330" y="48"/>
                      <a:pt x="341" y="47"/>
                    </a:cubicBezTo>
                    <a:cubicBezTo>
                      <a:pt x="355" y="47"/>
                      <a:pt x="371" y="46"/>
                      <a:pt x="383" y="48"/>
                    </a:cubicBezTo>
                    <a:cubicBezTo>
                      <a:pt x="376" y="51"/>
                      <a:pt x="370" y="46"/>
                      <a:pt x="365" y="49"/>
                    </a:cubicBezTo>
                    <a:close/>
                    <a:moveTo>
                      <a:pt x="577" y="85"/>
                    </a:moveTo>
                    <a:cubicBezTo>
                      <a:pt x="576" y="81"/>
                      <a:pt x="576" y="81"/>
                      <a:pt x="576" y="81"/>
                    </a:cubicBezTo>
                    <a:cubicBezTo>
                      <a:pt x="579" y="83"/>
                      <a:pt x="585" y="82"/>
                      <a:pt x="585" y="85"/>
                    </a:cubicBezTo>
                    <a:cubicBezTo>
                      <a:pt x="582" y="85"/>
                      <a:pt x="580" y="84"/>
                      <a:pt x="577" y="8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7365"/>
              <p:cNvSpPr/>
              <p:nvPr/>
            </p:nvSpPr>
            <p:spPr bwMode="auto">
              <a:xfrm>
                <a:off x="7504113" y="2789238"/>
                <a:ext cx="11113" cy="4763"/>
              </a:xfrm>
              <a:custGeom>
                <a:avLst/>
                <a:gdLst>
                  <a:gd name="T0" fmla="*/ 7 w 7"/>
                  <a:gd name="T1" fmla="*/ 1 h 4"/>
                  <a:gd name="T2" fmla="*/ 1 w 7"/>
                  <a:gd name="T3" fmla="*/ 3 h 4"/>
                  <a:gd name="T4" fmla="*/ 6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0" y="0"/>
                      <a:pt x="1" y="3"/>
                    </a:cubicBezTo>
                    <a:cubicBezTo>
                      <a:pt x="3" y="3"/>
                      <a:pt x="5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7366"/>
              <p:cNvSpPr/>
              <p:nvPr/>
            </p:nvSpPr>
            <p:spPr bwMode="auto">
              <a:xfrm>
                <a:off x="7513638" y="2794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7367"/>
              <p:cNvSpPr/>
              <p:nvPr/>
            </p:nvSpPr>
            <p:spPr bwMode="auto">
              <a:xfrm>
                <a:off x="6858001" y="2628901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7368"/>
              <p:cNvSpPr/>
              <p:nvPr/>
            </p:nvSpPr>
            <p:spPr bwMode="auto">
              <a:xfrm>
                <a:off x="7213601" y="2636838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3" y="1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7369"/>
              <p:cNvSpPr/>
              <p:nvPr/>
            </p:nvSpPr>
            <p:spPr bwMode="auto">
              <a:xfrm>
                <a:off x="7334251" y="2638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7370"/>
              <p:cNvSpPr/>
              <p:nvPr/>
            </p:nvSpPr>
            <p:spPr bwMode="auto">
              <a:xfrm>
                <a:off x="7032626" y="264160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7371"/>
              <p:cNvSpPr/>
              <p:nvPr/>
            </p:nvSpPr>
            <p:spPr bwMode="auto">
              <a:xfrm>
                <a:off x="7327901" y="2640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7372"/>
              <p:cNvSpPr/>
              <p:nvPr/>
            </p:nvSpPr>
            <p:spPr bwMode="auto">
              <a:xfrm>
                <a:off x="7373938" y="264001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7373"/>
              <p:cNvSpPr/>
              <p:nvPr/>
            </p:nvSpPr>
            <p:spPr bwMode="auto">
              <a:xfrm>
                <a:off x="7419976" y="2643188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7374"/>
              <p:cNvSpPr/>
              <p:nvPr/>
            </p:nvSpPr>
            <p:spPr bwMode="auto">
              <a:xfrm>
                <a:off x="7439026" y="26447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7375"/>
              <p:cNvSpPr/>
              <p:nvPr/>
            </p:nvSpPr>
            <p:spPr bwMode="auto">
              <a:xfrm>
                <a:off x="7532688" y="2643188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8 w 10"/>
                  <a:gd name="T3" fmla="*/ 0 h 4"/>
                  <a:gd name="T4" fmla="*/ 0 w 10"/>
                  <a:gd name="T5" fmla="*/ 3 h 4"/>
                  <a:gd name="T6" fmla="*/ 0 w 10"/>
                  <a:gd name="T7" fmla="*/ 3 h 4"/>
                  <a:gd name="T8" fmla="*/ 1 w 10"/>
                  <a:gd name="T9" fmla="*/ 3 h 4"/>
                  <a:gd name="T10" fmla="*/ 10 w 10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7" y="3"/>
                      <a:pt x="2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4"/>
                      <a:pt x="8" y="4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7376"/>
              <p:cNvSpPr/>
              <p:nvPr/>
            </p:nvSpPr>
            <p:spPr bwMode="auto">
              <a:xfrm>
                <a:off x="7480301" y="2649538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7377"/>
              <p:cNvSpPr/>
              <p:nvPr/>
            </p:nvSpPr>
            <p:spPr bwMode="auto">
              <a:xfrm>
                <a:off x="7578726" y="265112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7378"/>
              <p:cNvSpPr/>
              <p:nvPr/>
            </p:nvSpPr>
            <p:spPr bwMode="auto">
              <a:xfrm>
                <a:off x="7573963" y="2676526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4" y="3"/>
                      <a:pt x="4" y="1"/>
                      <a:pt x="4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7379"/>
              <p:cNvSpPr/>
              <p:nvPr/>
            </p:nvSpPr>
            <p:spPr bwMode="auto">
              <a:xfrm>
                <a:off x="7578726" y="2687638"/>
                <a:ext cx="14288" cy="9525"/>
              </a:xfrm>
              <a:custGeom>
                <a:avLst/>
                <a:gdLst>
                  <a:gd name="T0" fmla="*/ 0 w 9"/>
                  <a:gd name="T1" fmla="*/ 3 h 6"/>
                  <a:gd name="T2" fmla="*/ 1 w 9"/>
                  <a:gd name="T3" fmla="*/ 6 h 6"/>
                  <a:gd name="T4" fmla="*/ 9 w 9"/>
                  <a:gd name="T5" fmla="*/ 3 h 6"/>
                  <a:gd name="T6" fmla="*/ 0 w 9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0" y="4"/>
                      <a:pt x="0" y="5"/>
                      <a:pt x="1" y="6"/>
                    </a:cubicBezTo>
                    <a:cubicBezTo>
                      <a:pt x="3" y="4"/>
                      <a:pt x="8" y="6"/>
                      <a:pt x="9" y="3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7380"/>
              <p:cNvSpPr/>
              <p:nvPr/>
            </p:nvSpPr>
            <p:spPr bwMode="auto">
              <a:xfrm>
                <a:off x="7554913" y="27130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4 w 8"/>
                  <a:gd name="T3" fmla="*/ 9 h 10"/>
                  <a:gd name="T4" fmla="*/ 8 w 8"/>
                  <a:gd name="T5" fmla="*/ 9 h 10"/>
                  <a:gd name="T6" fmla="*/ 7 w 8"/>
                  <a:gd name="T7" fmla="*/ 0 h 10"/>
                  <a:gd name="T8" fmla="*/ 5 w 8"/>
                  <a:gd name="T9" fmla="*/ 4 h 10"/>
                  <a:gd name="T10" fmla="*/ 0 w 8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8"/>
                      <a:pt x="3" y="8"/>
                      <a:pt x="4" y="9"/>
                    </a:cubicBezTo>
                    <a:cubicBezTo>
                      <a:pt x="5" y="10"/>
                      <a:pt x="6" y="8"/>
                      <a:pt x="8" y="9"/>
                    </a:cubicBezTo>
                    <a:cubicBezTo>
                      <a:pt x="6" y="6"/>
                      <a:pt x="8" y="3"/>
                      <a:pt x="7" y="0"/>
                    </a:cubicBezTo>
                    <a:cubicBezTo>
                      <a:pt x="6" y="1"/>
                      <a:pt x="3" y="2"/>
                      <a:pt x="5" y="4"/>
                    </a:cubicBezTo>
                    <a:cubicBezTo>
                      <a:pt x="4" y="6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7381"/>
              <p:cNvSpPr/>
              <p:nvPr/>
            </p:nvSpPr>
            <p:spPr bwMode="auto">
              <a:xfrm>
                <a:off x="7518401" y="2746376"/>
                <a:ext cx="7938" cy="7938"/>
              </a:xfrm>
              <a:custGeom>
                <a:avLst/>
                <a:gdLst>
                  <a:gd name="T0" fmla="*/ 4 w 5"/>
                  <a:gd name="T1" fmla="*/ 0 h 5"/>
                  <a:gd name="T2" fmla="*/ 2 w 5"/>
                  <a:gd name="T3" fmla="*/ 1 h 5"/>
                  <a:gd name="T4" fmla="*/ 3 w 5"/>
                  <a:gd name="T5" fmla="*/ 5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ubicBezTo>
                      <a:pt x="4" y="4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7382"/>
              <p:cNvSpPr/>
              <p:nvPr/>
            </p:nvSpPr>
            <p:spPr bwMode="auto">
              <a:xfrm>
                <a:off x="7542213" y="2744788"/>
                <a:ext cx="7938" cy="7938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2 w 5"/>
                  <a:gd name="T5" fmla="*/ 5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7383"/>
              <p:cNvSpPr/>
              <p:nvPr/>
            </p:nvSpPr>
            <p:spPr bwMode="auto">
              <a:xfrm>
                <a:off x="7512051" y="2751138"/>
                <a:ext cx="4763" cy="0"/>
              </a:xfrm>
              <a:custGeom>
                <a:avLst/>
                <a:gdLst>
                  <a:gd name="T0" fmla="*/ 2 w 3"/>
                  <a:gd name="T1" fmla="*/ 1 w 3"/>
                  <a:gd name="T2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7384"/>
              <p:cNvSpPr/>
              <p:nvPr/>
            </p:nvSpPr>
            <p:spPr bwMode="auto">
              <a:xfrm>
                <a:off x="7559676" y="2749551"/>
                <a:ext cx="9525" cy="9525"/>
              </a:xfrm>
              <a:custGeom>
                <a:avLst/>
                <a:gdLst>
                  <a:gd name="T0" fmla="*/ 0 w 7"/>
                  <a:gd name="T1" fmla="*/ 5 h 6"/>
                  <a:gd name="T2" fmla="*/ 2 w 7"/>
                  <a:gd name="T3" fmla="*/ 6 h 6"/>
                  <a:gd name="T4" fmla="*/ 4 w 7"/>
                  <a:gd name="T5" fmla="*/ 1 h 6"/>
                  <a:gd name="T6" fmla="*/ 0 w 7"/>
                  <a:gd name="T7" fmla="*/ 2 h 6"/>
                  <a:gd name="T8" fmla="*/ 2 w 7"/>
                  <a:gd name="T9" fmla="*/ 3 h 6"/>
                  <a:gd name="T10" fmla="*/ 2 w 7"/>
                  <a:gd name="T11" fmla="*/ 4 h 6"/>
                  <a:gd name="T12" fmla="*/ 0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7" y="5"/>
                      <a:pt x="3" y="3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7385"/>
              <p:cNvSpPr/>
              <p:nvPr/>
            </p:nvSpPr>
            <p:spPr bwMode="auto">
              <a:xfrm>
                <a:off x="7542213" y="27574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7386"/>
              <p:cNvSpPr/>
              <p:nvPr/>
            </p:nvSpPr>
            <p:spPr bwMode="auto">
              <a:xfrm>
                <a:off x="7512051" y="2759076"/>
                <a:ext cx="17463" cy="6350"/>
              </a:xfrm>
              <a:custGeom>
                <a:avLst/>
                <a:gdLst>
                  <a:gd name="T0" fmla="*/ 4 w 11"/>
                  <a:gd name="T1" fmla="*/ 2 h 4"/>
                  <a:gd name="T2" fmla="*/ 10 w 11"/>
                  <a:gd name="T3" fmla="*/ 4 h 4"/>
                  <a:gd name="T4" fmla="*/ 11 w 11"/>
                  <a:gd name="T5" fmla="*/ 4 h 4"/>
                  <a:gd name="T6" fmla="*/ 9 w 11"/>
                  <a:gd name="T7" fmla="*/ 0 h 4"/>
                  <a:gd name="T8" fmla="*/ 0 w 11"/>
                  <a:gd name="T9" fmla="*/ 2 h 4"/>
                  <a:gd name="T10" fmla="*/ 4 w 1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">
                    <a:moveTo>
                      <a:pt x="4" y="2"/>
                    </a:moveTo>
                    <a:cubicBezTo>
                      <a:pt x="6" y="2"/>
                      <a:pt x="10" y="2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2"/>
                      <a:pt x="9" y="2"/>
                      <a:pt x="9" y="0"/>
                    </a:cubicBezTo>
                    <a:cubicBezTo>
                      <a:pt x="7" y="1"/>
                      <a:pt x="1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7387"/>
              <p:cNvSpPr/>
              <p:nvPr/>
            </p:nvSpPr>
            <p:spPr bwMode="auto">
              <a:xfrm>
                <a:off x="7502526" y="2760663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0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2"/>
                      <a:pt x="4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7388"/>
              <p:cNvSpPr/>
              <p:nvPr/>
            </p:nvSpPr>
            <p:spPr bwMode="auto">
              <a:xfrm>
                <a:off x="7497763" y="27606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7389"/>
              <p:cNvSpPr/>
              <p:nvPr/>
            </p:nvSpPr>
            <p:spPr bwMode="auto">
              <a:xfrm>
                <a:off x="7483476" y="2789238"/>
                <a:ext cx="9525" cy="6350"/>
              </a:xfrm>
              <a:custGeom>
                <a:avLst/>
                <a:gdLst>
                  <a:gd name="T0" fmla="*/ 1 w 7"/>
                  <a:gd name="T1" fmla="*/ 0 h 5"/>
                  <a:gd name="T2" fmla="*/ 0 w 7"/>
                  <a:gd name="T3" fmla="*/ 2 h 5"/>
                  <a:gd name="T4" fmla="*/ 7 w 7"/>
                  <a:gd name="T5" fmla="*/ 3 h 5"/>
                  <a:gd name="T6" fmla="*/ 6 w 7"/>
                  <a:gd name="T7" fmla="*/ 2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5" y="1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7390"/>
              <p:cNvSpPr/>
              <p:nvPr/>
            </p:nvSpPr>
            <p:spPr bwMode="auto">
              <a:xfrm>
                <a:off x="7561263" y="28019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7391"/>
              <p:cNvSpPr/>
              <p:nvPr/>
            </p:nvSpPr>
            <p:spPr bwMode="auto">
              <a:xfrm>
                <a:off x="7551738" y="2841626"/>
                <a:ext cx="6350" cy="9525"/>
              </a:xfrm>
              <a:custGeom>
                <a:avLst/>
                <a:gdLst>
                  <a:gd name="T0" fmla="*/ 4 w 4"/>
                  <a:gd name="T1" fmla="*/ 2 h 6"/>
                  <a:gd name="T2" fmla="*/ 0 w 4"/>
                  <a:gd name="T3" fmla="*/ 4 h 6"/>
                  <a:gd name="T4" fmla="*/ 2 w 4"/>
                  <a:gd name="T5" fmla="*/ 5 h 6"/>
                  <a:gd name="T6" fmla="*/ 4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0" y="5"/>
                      <a:pt x="1" y="6"/>
                      <a:pt x="2" y="5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7392"/>
              <p:cNvSpPr/>
              <p:nvPr/>
            </p:nvSpPr>
            <p:spPr bwMode="auto">
              <a:xfrm>
                <a:off x="7466013" y="2846388"/>
                <a:ext cx="6350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7393"/>
              <p:cNvSpPr/>
              <p:nvPr/>
            </p:nvSpPr>
            <p:spPr bwMode="auto">
              <a:xfrm>
                <a:off x="7481888" y="2846388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1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3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7394"/>
              <p:cNvSpPr/>
              <p:nvPr/>
            </p:nvSpPr>
            <p:spPr bwMode="auto">
              <a:xfrm>
                <a:off x="7478713" y="284797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395"/>
              <p:cNvSpPr/>
              <p:nvPr/>
            </p:nvSpPr>
            <p:spPr bwMode="auto">
              <a:xfrm>
                <a:off x="7535863" y="28463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7396"/>
              <p:cNvSpPr/>
              <p:nvPr/>
            </p:nvSpPr>
            <p:spPr bwMode="auto">
              <a:xfrm>
                <a:off x="7508876" y="284797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7397"/>
              <p:cNvSpPr/>
              <p:nvPr/>
            </p:nvSpPr>
            <p:spPr bwMode="auto">
              <a:xfrm>
                <a:off x="7513638" y="28479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7398"/>
              <p:cNvSpPr/>
              <p:nvPr/>
            </p:nvSpPr>
            <p:spPr bwMode="auto">
              <a:xfrm>
                <a:off x="7500938" y="2847976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7399"/>
              <p:cNvSpPr/>
              <p:nvPr/>
            </p:nvSpPr>
            <p:spPr bwMode="auto">
              <a:xfrm>
                <a:off x="7488238" y="2851151"/>
                <a:ext cx="26988" cy="11113"/>
              </a:xfrm>
              <a:custGeom>
                <a:avLst/>
                <a:gdLst>
                  <a:gd name="T0" fmla="*/ 5 w 18"/>
                  <a:gd name="T1" fmla="*/ 5 h 7"/>
                  <a:gd name="T2" fmla="*/ 18 w 18"/>
                  <a:gd name="T3" fmla="*/ 3 h 7"/>
                  <a:gd name="T4" fmla="*/ 12 w 18"/>
                  <a:gd name="T5" fmla="*/ 1 h 7"/>
                  <a:gd name="T6" fmla="*/ 0 w 18"/>
                  <a:gd name="T7" fmla="*/ 3 h 7"/>
                  <a:gd name="T8" fmla="*/ 5 w 1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5" y="5"/>
                    </a:moveTo>
                    <a:cubicBezTo>
                      <a:pt x="9" y="3"/>
                      <a:pt x="17" y="7"/>
                      <a:pt x="18" y="3"/>
                    </a:cubicBezTo>
                    <a:cubicBezTo>
                      <a:pt x="17" y="1"/>
                      <a:pt x="13" y="0"/>
                      <a:pt x="12" y="1"/>
                    </a:cubicBezTo>
                    <a:cubicBezTo>
                      <a:pt x="8" y="3"/>
                      <a:pt x="3" y="2"/>
                      <a:pt x="0" y="3"/>
                    </a:cubicBezTo>
                    <a:cubicBezTo>
                      <a:pt x="0" y="6"/>
                      <a:pt x="3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7400"/>
              <p:cNvSpPr/>
              <p:nvPr/>
            </p:nvSpPr>
            <p:spPr bwMode="auto">
              <a:xfrm>
                <a:off x="7519988" y="2851151"/>
                <a:ext cx="19050" cy="9525"/>
              </a:xfrm>
              <a:custGeom>
                <a:avLst/>
                <a:gdLst>
                  <a:gd name="T0" fmla="*/ 10 w 12"/>
                  <a:gd name="T1" fmla="*/ 0 h 6"/>
                  <a:gd name="T2" fmla="*/ 0 w 12"/>
                  <a:gd name="T3" fmla="*/ 4 h 6"/>
                  <a:gd name="T4" fmla="*/ 11 w 12"/>
                  <a:gd name="T5" fmla="*/ 4 h 6"/>
                  <a:gd name="T6" fmla="*/ 10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7" y="5"/>
                      <a:pt x="11" y="4"/>
                    </a:cubicBezTo>
                    <a:cubicBezTo>
                      <a:pt x="12" y="3"/>
                      <a:pt x="11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7401"/>
              <p:cNvSpPr/>
              <p:nvPr/>
            </p:nvSpPr>
            <p:spPr bwMode="auto">
              <a:xfrm>
                <a:off x="7540626" y="2851151"/>
                <a:ext cx="4763" cy="317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2" y="2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7402"/>
              <p:cNvSpPr/>
              <p:nvPr/>
            </p:nvSpPr>
            <p:spPr bwMode="auto">
              <a:xfrm>
                <a:off x="7480301" y="2852738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7403"/>
              <p:cNvSpPr/>
              <p:nvPr/>
            </p:nvSpPr>
            <p:spPr bwMode="auto">
              <a:xfrm>
                <a:off x="7556501" y="2857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7404"/>
              <p:cNvSpPr/>
              <p:nvPr/>
            </p:nvSpPr>
            <p:spPr bwMode="auto">
              <a:xfrm>
                <a:off x="7529513" y="28622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7405"/>
              <p:cNvSpPr/>
              <p:nvPr/>
            </p:nvSpPr>
            <p:spPr bwMode="auto">
              <a:xfrm>
                <a:off x="7458076" y="28860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7406"/>
              <p:cNvSpPr/>
              <p:nvPr/>
            </p:nvSpPr>
            <p:spPr bwMode="auto">
              <a:xfrm>
                <a:off x="7483476" y="2886076"/>
                <a:ext cx="11113" cy="9525"/>
              </a:xfrm>
              <a:custGeom>
                <a:avLst/>
                <a:gdLst>
                  <a:gd name="T0" fmla="*/ 4 w 8"/>
                  <a:gd name="T1" fmla="*/ 0 h 6"/>
                  <a:gd name="T2" fmla="*/ 0 w 8"/>
                  <a:gd name="T3" fmla="*/ 4 h 6"/>
                  <a:gd name="T4" fmla="*/ 3 w 8"/>
                  <a:gd name="T5" fmla="*/ 5 h 6"/>
                  <a:gd name="T6" fmla="*/ 7 w 8"/>
                  <a:gd name="T7" fmla="*/ 2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2" y="6"/>
                      <a:pt x="3" y="5"/>
                    </a:cubicBezTo>
                    <a:cubicBezTo>
                      <a:pt x="5" y="4"/>
                      <a:pt x="8" y="5"/>
                      <a:pt x="7" y="2"/>
                    </a:cubicBezTo>
                    <a:cubicBezTo>
                      <a:pt x="8" y="1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7407"/>
              <p:cNvSpPr/>
              <p:nvPr/>
            </p:nvSpPr>
            <p:spPr bwMode="auto">
              <a:xfrm>
                <a:off x="7540626" y="2886076"/>
                <a:ext cx="6350" cy="1588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1 h 1"/>
                  <a:gd name="T4" fmla="*/ 1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7408"/>
              <p:cNvSpPr/>
              <p:nvPr/>
            </p:nvSpPr>
            <p:spPr bwMode="auto">
              <a:xfrm>
                <a:off x="7453313" y="2886076"/>
                <a:ext cx="17463" cy="7938"/>
              </a:xfrm>
              <a:custGeom>
                <a:avLst/>
                <a:gdLst>
                  <a:gd name="T0" fmla="*/ 0 w 11"/>
                  <a:gd name="T1" fmla="*/ 4 h 5"/>
                  <a:gd name="T2" fmla="*/ 2 w 11"/>
                  <a:gd name="T3" fmla="*/ 4 h 5"/>
                  <a:gd name="T4" fmla="*/ 11 w 11"/>
                  <a:gd name="T5" fmla="*/ 4 h 5"/>
                  <a:gd name="T6" fmla="*/ 11 w 11"/>
                  <a:gd name="T7" fmla="*/ 2 h 5"/>
                  <a:gd name="T8" fmla="*/ 10 w 11"/>
                  <a:gd name="T9" fmla="*/ 2 h 5"/>
                  <a:gd name="T10" fmla="*/ 6 w 11"/>
                  <a:gd name="T11" fmla="*/ 2 h 5"/>
                  <a:gd name="T12" fmla="*/ 0 w 11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0" y="4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4" y="2"/>
                      <a:pt x="8" y="5"/>
                      <a:pt x="11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7" y="4"/>
                      <a:pt x="6" y="2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7409"/>
              <p:cNvSpPr/>
              <p:nvPr/>
            </p:nvSpPr>
            <p:spPr bwMode="auto">
              <a:xfrm>
                <a:off x="7537451" y="28876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7410"/>
              <p:cNvSpPr/>
              <p:nvPr/>
            </p:nvSpPr>
            <p:spPr bwMode="auto">
              <a:xfrm>
                <a:off x="7515226" y="2889251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4 w 10"/>
                  <a:gd name="T3" fmla="*/ 5 h 5"/>
                  <a:gd name="T4" fmla="*/ 7 w 10"/>
                  <a:gd name="T5" fmla="*/ 4 h 5"/>
                  <a:gd name="T6" fmla="*/ 5 w 10"/>
                  <a:gd name="T7" fmla="*/ 3 h 5"/>
                  <a:gd name="T8" fmla="*/ 10 w 10"/>
                  <a:gd name="T9" fmla="*/ 1 h 5"/>
                  <a:gd name="T10" fmla="*/ 4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cubicBezTo>
                      <a:pt x="0" y="1"/>
                      <a:pt x="4" y="4"/>
                      <a:pt x="4" y="5"/>
                    </a:cubicBezTo>
                    <a:cubicBezTo>
                      <a:pt x="4" y="5"/>
                      <a:pt x="7" y="5"/>
                      <a:pt x="7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7411"/>
              <p:cNvSpPr/>
              <p:nvPr/>
            </p:nvSpPr>
            <p:spPr bwMode="auto">
              <a:xfrm>
                <a:off x="74993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7412"/>
              <p:cNvSpPr/>
              <p:nvPr/>
            </p:nvSpPr>
            <p:spPr bwMode="auto">
              <a:xfrm>
                <a:off x="75120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7413"/>
              <p:cNvSpPr/>
              <p:nvPr/>
            </p:nvSpPr>
            <p:spPr bwMode="auto">
              <a:xfrm>
                <a:off x="7496176" y="28924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7414"/>
              <p:cNvSpPr/>
              <p:nvPr/>
            </p:nvSpPr>
            <p:spPr bwMode="auto">
              <a:xfrm>
                <a:off x="7351713" y="2894013"/>
                <a:ext cx="7938" cy="3175"/>
              </a:xfrm>
              <a:custGeom>
                <a:avLst/>
                <a:gdLst>
                  <a:gd name="T0" fmla="*/ 4 w 5"/>
                  <a:gd name="T1" fmla="*/ 0 h 2"/>
                  <a:gd name="T2" fmla="*/ 1 w 5"/>
                  <a:gd name="T3" fmla="*/ 0 h 2"/>
                  <a:gd name="T4" fmla="*/ 4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7415"/>
              <p:cNvSpPr/>
              <p:nvPr/>
            </p:nvSpPr>
            <p:spPr bwMode="auto">
              <a:xfrm>
                <a:off x="7439026" y="2895601"/>
                <a:ext cx="26988" cy="1588"/>
              </a:xfrm>
              <a:custGeom>
                <a:avLst/>
                <a:gdLst>
                  <a:gd name="T0" fmla="*/ 0 w 17"/>
                  <a:gd name="T1" fmla="*/ 0 h 1"/>
                  <a:gd name="T2" fmla="*/ 17 w 17"/>
                  <a:gd name="T3" fmla="*/ 1 h 1"/>
                  <a:gd name="T4" fmla="*/ 0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cubicBezTo>
                      <a:pt x="5" y="1"/>
                      <a:pt x="11" y="0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7416"/>
              <p:cNvSpPr/>
              <p:nvPr/>
            </p:nvSpPr>
            <p:spPr bwMode="auto">
              <a:xfrm>
                <a:off x="7486651" y="2897188"/>
                <a:ext cx="6350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7417"/>
              <p:cNvSpPr/>
              <p:nvPr/>
            </p:nvSpPr>
            <p:spPr bwMode="auto">
              <a:xfrm>
                <a:off x="7537451" y="2895601"/>
                <a:ext cx="17463" cy="7938"/>
              </a:xfrm>
              <a:custGeom>
                <a:avLst/>
                <a:gdLst>
                  <a:gd name="T0" fmla="*/ 8 w 11"/>
                  <a:gd name="T1" fmla="*/ 2 h 5"/>
                  <a:gd name="T2" fmla="*/ 0 w 11"/>
                  <a:gd name="T3" fmla="*/ 4 h 5"/>
                  <a:gd name="T4" fmla="*/ 11 w 11"/>
                  <a:gd name="T5" fmla="*/ 1 h 5"/>
                  <a:gd name="T6" fmla="*/ 8 w 11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cubicBezTo>
                      <a:pt x="6" y="3"/>
                      <a:pt x="2" y="3"/>
                      <a:pt x="0" y="4"/>
                    </a:cubicBezTo>
                    <a:cubicBezTo>
                      <a:pt x="4" y="5"/>
                      <a:pt x="8" y="3"/>
                      <a:pt x="11" y="1"/>
                    </a:cubicBezTo>
                    <a:cubicBezTo>
                      <a:pt x="10" y="0"/>
                      <a:pt x="9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7418"/>
              <p:cNvSpPr/>
              <p:nvPr/>
            </p:nvSpPr>
            <p:spPr bwMode="auto">
              <a:xfrm>
                <a:off x="7319963" y="2898776"/>
                <a:ext cx="30163" cy="7938"/>
              </a:xfrm>
              <a:custGeom>
                <a:avLst/>
                <a:gdLst>
                  <a:gd name="T0" fmla="*/ 20 w 20"/>
                  <a:gd name="T1" fmla="*/ 3 h 5"/>
                  <a:gd name="T2" fmla="*/ 11 w 20"/>
                  <a:gd name="T3" fmla="*/ 2 h 5"/>
                  <a:gd name="T4" fmla="*/ 0 w 20"/>
                  <a:gd name="T5" fmla="*/ 3 h 5"/>
                  <a:gd name="T6" fmla="*/ 20 w 20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20" y="3"/>
                    </a:moveTo>
                    <a:cubicBezTo>
                      <a:pt x="17" y="2"/>
                      <a:pt x="14" y="2"/>
                      <a:pt x="11" y="2"/>
                    </a:cubicBezTo>
                    <a:cubicBezTo>
                      <a:pt x="7" y="3"/>
                      <a:pt x="2" y="0"/>
                      <a:pt x="0" y="3"/>
                    </a:cubicBezTo>
                    <a:cubicBezTo>
                      <a:pt x="6" y="4"/>
                      <a:pt x="14" y="5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7419"/>
              <p:cNvSpPr/>
              <p:nvPr/>
            </p:nvSpPr>
            <p:spPr bwMode="auto">
              <a:xfrm>
                <a:off x="7391401" y="2900363"/>
                <a:ext cx="22225" cy="6350"/>
              </a:xfrm>
              <a:custGeom>
                <a:avLst/>
                <a:gdLst>
                  <a:gd name="T0" fmla="*/ 12 w 15"/>
                  <a:gd name="T1" fmla="*/ 3 h 4"/>
                  <a:gd name="T2" fmla="*/ 14 w 15"/>
                  <a:gd name="T3" fmla="*/ 2 h 4"/>
                  <a:gd name="T4" fmla="*/ 1 w 15"/>
                  <a:gd name="T5" fmla="*/ 0 h 4"/>
                  <a:gd name="T6" fmla="*/ 0 w 15"/>
                  <a:gd name="T7" fmla="*/ 2 h 4"/>
                  <a:gd name="T8" fmla="*/ 12 w 1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3"/>
                    </a:moveTo>
                    <a:cubicBezTo>
                      <a:pt x="13" y="3"/>
                      <a:pt x="15" y="3"/>
                      <a:pt x="14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4"/>
                      <a:pt x="8" y="2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7420"/>
              <p:cNvSpPr/>
              <p:nvPr/>
            </p:nvSpPr>
            <p:spPr bwMode="auto">
              <a:xfrm>
                <a:off x="7416801" y="2900363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2" y="3"/>
                      <a:pt x="6" y="3"/>
                      <a:pt x="8" y="2"/>
                    </a:cubicBezTo>
                    <a:cubicBezTo>
                      <a:pt x="5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7421"/>
              <p:cNvSpPr/>
              <p:nvPr/>
            </p:nvSpPr>
            <p:spPr bwMode="auto">
              <a:xfrm>
                <a:off x="7443788" y="2901951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3"/>
                      <a:pt x="4" y="2"/>
                      <a:pt x="6" y="2"/>
                    </a:cubicBezTo>
                    <a:cubicBezTo>
                      <a:pt x="4" y="1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7422"/>
              <p:cNvSpPr/>
              <p:nvPr/>
            </p:nvSpPr>
            <p:spPr bwMode="auto">
              <a:xfrm>
                <a:off x="7453313" y="29051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423"/>
              <p:cNvSpPr/>
              <p:nvPr/>
            </p:nvSpPr>
            <p:spPr bwMode="auto">
              <a:xfrm>
                <a:off x="7496176" y="2900363"/>
                <a:ext cx="20638" cy="9525"/>
              </a:xfrm>
              <a:custGeom>
                <a:avLst/>
                <a:gdLst>
                  <a:gd name="T0" fmla="*/ 4 w 13"/>
                  <a:gd name="T1" fmla="*/ 4 h 6"/>
                  <a:gd name="T2" fmla="*/ 13 w 13"/>
                  <a:gd name="T3" fmla="*/ 3 h 6"/>
                  <a:gd name="T4" fmla="*/ 8 w 13"/>
                  <a:gd name="T5" fmla="*/ 2 h 6"/>
                  <a:gd name="T6" fmla="*/ 0 w 13"/>
                  <a:gd name="T7" fmla="*/ 2 h 6"/>
                  <a:gd name="T8" fmla="*/ 4 w 1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4" y="4"/>
                    </a:moveTo>
                    <a:cubicBezTo>
                      <a:pt x="6" y="3"/>
                      <a:pt x="11" y="6"/>
                      <a:pt x="13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4"/>
                      <a:pt x="3" y="0"/>
                      <a:pt x="0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7424"/>
              <p:cNvSpPr/>
              <p:nvPr/>
            </p:nvSpPr>
            <p:spPr bwMode="auto">
              <a:xfrm>
                <a:off x="7477126" y="2901951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2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7425"/>
              <p:cNvSpPr/>
              <p:nvPr/>
            </p:nvSpPr>
            <p:spPr bwMode="auto">
              <a:xfrm>
                <a:off x="7470776" y="29051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7426"/>
              <p:cNvSpPr/>
              <p:nvPr/>
            </p:nvSpPr>
            <p:spPr bwMode="auto">
              <a:xfrm>
                <a:off x="7359651" y="2900363"/>
                <a:ext cx="93663" cy="15875"/>
              </a:xfrm>
              <a:custGeom>
                <a:avLst/>
                <a:gdLst>
                  <a:gd name="T0" fmla="*/ 0 w 60"/>
                  <a:gd name="T1" fmla="*/ 7 h 10"/>
                  <a:gd name="T2" fmla="*/ 3 w 60"/>
                  <a:gd name="T3" fmla="*/ 8 h 10"/>
                  <a:gd name="T4" fmla="*/ 10 w 60"/>
                  <a:gd name="T5" fmla="*/ 8 h 10"/>
                  <a:gd name="T6" fmla="*/ 24 w 60"/>
                  <a:gd name="T7" fmla="*/ 7 h 10"/>
                  <a:gd name="T8" fmla="*/ 34 w 60"/>
                  <a:gd name="T9" fmla="*/ 8 h 10"/>
                  <a:gd name="T10" fmla="*/ 34 w 60"/>
                  <a:gd name="T11" fmla="*/ 6 h 10"/>
                  <a:gd name="T12" fmla="*/ 49 w 60"/>
                  <a:gd name="T13" fmla="*/ 8 h 10"/>
                  <a:gd name="T14" fmla="*/ 60 w 60"/>
                  <a:gd name="T15" fmla="*/ 8 h 10"/>
                  <a:gd name="T16" fmla="*/ 58 w 60"/>
                  <a:gd name="T17" fmla="*/ 6 h 10"/>
                  <a:gd name="T18" fmla="*/ 32 w 60"/>
                  <a:gd name="T19" fmla="*/ 5 h 10"/>
                  <a:gd name="T20" fmla="*/ 23 w 60"/>
                  <a:gd name="T21" fmla="*/ 4 h 10"/>
                  <a:gd name="T22" fmla="*/ 0 w 60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0">
                    <a:moveTo>
                      <a:pt x="0" y="7"/>
                    </a:moveTo>
                    <a:cubicBezTo>
                      <a:pt x="1" y="8"/>
                      <a:pt x="2" y="8"/>
                      <a:pt x="3" y="8"/>
                    </a:cubicBezTo>
                    <a:cubicBezTo>
                      <a:pt x="5" y="6"/>
                      <a:pt x="7" y="8"/>
                      <a:pt x="10" y="8"/>
                    </a:cubicBezTo>
                    <a:cubicBezTo>
                      <a:pt x="13" y="5"/>
                      <a:pt x="19" y="8"/>
                      <a:pt x="24" y="7"/>
                    </a:cubicBezTo>
                    <a:cubicBezTo>
                      <a:pt x="27" y="9"/>
                      <a:pt x="30" y="7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9" y="7"/>
                      <a:pt x="44" y="10"/>
                      <a:pt x="49" y="8"/>
                    </a:cubicBezTo>
                    <a:cubicBezTo>
                      <a:pt x="53" y="9"/>
                      <a:pt x="57" y="7"/>
                      <a:pt x="60" y="8"/>
                    </a:cubicBezTo>
                    <a:cubicBezTo>
                      <a:pt x="59" y="8"/>
                      <a:pt x="58" y="7"/>
                      <a:pt x="58" y="6"/>
                    </a:cubicBezTo>
                    <a:cubicBezTo>
                      <a:pt x="48" y="6"/>
                      <a:pt x="41" y="4"/>
                      <a:pt x="32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5" y="8"/>
                      <a:pt x="4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7427"/>
              <p:cNvSpPr/>
              <p:nvPr/>
            </p:nvSpPr>
            <p:spPr bwMode="auto">
              <a:xfrm>
                <a:off x="7319963" y="2905126"/>
                <a:ext cx="36513" cy="11113"/>
              </a:xfrm>
              <a:custGeom>
                <a:avLst/>
                <a:gdLst>
                  <a:gd name="T0" fmla="*/ 1 w 24"/>
                  <a:gd name="T1" fmla="*/ 5 h 7"/>
                  <a:gd name="T2" fmla="*/ 4 w 24"/>
                  <a:gd name="T3" fmla="*/ 5 h 7"/>
                  <a:gd name="T4" fmla="*/ 15 w 24"/>
                  <a:gd name="T5" fmla="*/ 5 h 7"/>
                  <a:gd name="T6" fmla="*/ 24 w 24"/>
                  <a:gd name="T7" fmla="*/ 4 h 7"/>
                  <a:gd name="T8" fmla="*/ 17 w 24"/>
                  <a:gd name="T9" fmla="*/ 1 h 7"/>
                  <a:gd name="T10" fmla="*/ 0 w 24"/>
                  <a:gd name="T11" fmla="*/ 3 h 7"/>
                  <a:gd name="T12" fmla="*/ 1 w 24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7">
                    <a:moveTo>
                      <a:pt x="1" y="5"/>
                    </a:moveTo>
                    <a:cubicBezTo>
                      <a:pt x="2" y="5"/>
                      <a:pt x="3" y="6"/>
                      <a:pt x="4" y="5"/>
                    </a:cubicBezTo>
                    <a:cubicBezTo>
                      <a:pt x="7" y="7"/>
                      <a:pt x="12" y="5"/>
                      <a:pt x="15" y="5"/>
                    </a:cubicBezTo>
                    <a:cubicBezTo>
                      <a:pt x="18" y="3"/>
                      <a:pt x="21" y="6"/>
                      <a:pt x="24" y="4"/>
                    </a:cubicBezTo>
                    <a:cubicBezTo>
                      <a:pt x="21" y="3"/>
                      <a:pt x="20" y="0"/>
                      <a:pt x="17" y="1"/>
                    </a:cubicBezTo>
                    <a:cubicBezTo>
                      <a:pt x="11" y="1"/>
                      <a:pt x="5" y="0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7428"/>
              <p:cNvSpPr/>
              <p:nvPr/>
            </p:nvSpPr>
            <p:spPr bwMode="auto">
              <a:xfrm>
                <a:off x="7548563" y="2905126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1 h 3"/>
                  <a:gd name="T4" fmla="*/ 2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2" y="1"/>
                      <a:pt x="5" y="2"/>
                      <a:pt x="5" y="1"/>
                    </a:cubicBezTo>
                    <a:cubicBezTo>
                      <a:pt x="3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429"/>
              <p:cNvSpPr/>
              <p:nvPr/>
            </p:nvSpPr>
            <p:spPr bwMode="auto">
              <a:xfrm>
                <a:off x="7532688" y="2908301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10 w 10"/>
                  <a:gd name="T3" fmla="*/ 0 h 4"/>
                  <a:gd name="T4" fmla="*/ 0 w 10"/>
                  <a:gd name="T5" fmla="*/ 3 h 4"/>
                  <a:gd name="T6" fmla="*/ 10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1"/>
                      <a:pt x="2" y="1"/>
                      <a:pt x="0" y="3"/>
                    </a:cubicBezTo>
                    <a:cubicBezTo>
                      <a:pt x="3" y="4"/>
                      <a:pt x="7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7430"/>
              <p:cNvSpPr/>
              <p:nvPr/>
            </p:nvSpPr>
            <p:spPr bwMode="auto">
              <a:xfrm>
                <a:off x="7466013" y="2909888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1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4" y="2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7431"/>
              <p:cNvSpPr/>
              <p:nvPr/>
            </p:nvSpPr>
            <p:spPr bwMode="auto">
              <a:xfrm>
                <a:off x="7459663" y="2911476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0 h 2"/>
                  <a:gd name="T4" fmla="*/ 0 w 4"/>
                  <a:gd name="T5" fmla="*/ 0 h 2"/>
                  <a:gd name="T6" fmla="*/ 2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3" y="0"/>
                      <a:pt x="3" y="2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432"/>
              <p:cNvSpPr/>
              <p:nvPr/>
            </p:nvSpPr>
            <p:spPr bwMode="auto">
              <a:xfrm>
                <a:off x="7478713" y="2909888"/>
                <a:ext cx="47625" cy="7938"/>
              </a:xfrm>
              <a:custGeom>
                <a:avLst/>
                <a:gdLst>
                  <a:gd name="T0" fmla="*/ 12 w 31"/>
                  <a:gd name="T1" fmla="*/ 3 h 5"/>
                  <a:gd name="T2" fmla="*/ 24 w 31"/>
                  <a:gd name="T3" fmla="*/ 3 h 5"/>
                  <a:gd name="T4" fmla="*/ 31 w 31"/>
                  <a:gd name="T5" fmla="*/ 1 h 5"/>
                  <a:gd name="T6" fmla="*/ 20 w 31"/>
                  <a:gd name="T7" fmla="*/ 2 h 5"/>
                  <a:gd name="T8" fmla="*/ 0 w 31"/>
                  <a:gd name="T9" fmla="*/ 2 h 5"/>
                  <a:gd name="T10" fmla="*/ 12 w 3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">
                    <a:moveTo>
                      <a:pt x="12" y="3"/>
                    </a:moveTo>
                    <a:cubicBezTo>
                      <a:pt x="15" y="2"/>
                      <a:pt x="20" y="2"/>
                      <a:pt x="24" y="3"/>
                    </a:cubicBezTo>
                    <a:cubicBezTo>
                      <a:pt x="26" y="0"/>
                      <a:pt x="30" y="4"/>
                      <a:pt x="3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1"/>
                      <a:pt x="6" y="2"/>
                      <a:pt x="0" y="2"/>
                    </a:cubicBezTo>
                    <a:cubicBezTo>
                      <a:pt x="4" y="5"/>
                      <a:pt x="7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433"/>
              <p:cNvSpPr/>
              <p:nvPr/>
            </p:nvSpPr>
            <p:spPr bwMode="auto">
              <a:xfrm>
                <a:off x="7545388" y="296545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7434"/>
              <p:cNvSpPr/>
              <p:nvPr/>
            </p:nvSpPr>
            <p:spPr bwMode="auto">
              <a:xfrm>
                <a:off x="7531101" y="2965451"/>
                <a:ext cx="11113" cy="476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2" y="3"/>
                      <a:pt x="5" y="3"/>
                      <a:pt x="7" y="1"/>
                    </a:cubicBezTo>
                    <a:cubicBezTo>
                      <a:pt x="4" y="0"/>
                      <a:pt x="3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7435"/>
              <p:cNvSpPr/>
              <p:nvPr/>
            </p:nvSpPr>
            <p:spPr bwMode="auto">
              <a:xfrm>
                <a:off x="7534276" y="2973388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2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7436"/>
              <p:cNvSpPr/>
              <p:nvPr/>
            </p:nvSpPr>
            <p:spPr bwMode="auto">
              <a:xfrm>
                <a:off x="7540626" y="2979738"/>
                <a:ext cx="11113" cy="3175"/>
              </a:xfrm>
              <a:custGeom>
                <a:avLst/>
                <a:gdLst>
                  <a:gd name="T0" fmla="*/ 2 w 7"/>
                  <a:gd name="T1" fmla="*/ 2 h 2"/>
                  <a:gd name="T2" fmla="*/ 6 w 7"/>
                  <a:gd name="T3" fmla="*/ 0 h 2"/>
                  <a:gd name="T4" fmla="*/ 0 w 7"/>
                  <a:gd name="T5" fmla="*/ 2 h 2"/>
                  <a:gd name="T6" fmla="*/ 2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cubicBezTo>
                      <a:pt x="3" y="0"/>
                      <a:pt x="7" y="2"/>
                      <a:pt x="6" y="0"/>
                    </a:cubicBezTo>
                    <a:cubicBezTo>
                      <a:pt x="4" y="0"/>
                      <a:pt x="1" y="0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437"/>
              <p:cNvSpPr/>
              <p:nvPr/>
            </p:nvSpPr>
            <p:spPr bwMode="auto">
              <a:xfrm>
                <a:off x="7505701" y="2982913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7438"/>
              <p:cNvSpPr/>
              <p:nvPr/>
            </p:nvSpPr>
            <p:spPr bwMode="auto">
              <a:xfrm>
                <a:off x="7516813" y="29845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7439"/>
              <p:cNvSpPr/>
              <p:nvPr/>
            </p:nvSpPr>
            <p:spPr bwMode="auto">
              <a:xfrm>
                <a:off x="7454901" y="30416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7440"/>
              <p:cNvSpPr/>
              <p:nvPr/>
            </p:nvSpPr>
            <p:spPr bwMode="auto">
              <a:xfrm>
                <a:off x="7539038" y="3046413"/>
                <a:ext cx="14288" cy="3175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2" y="0"/>
                      <a:pt x="0" y="2"/>
                    </a:cubicBezTo>
                    <a:cubicBezTo>
                      <a:pt x="3" y="2"/>
                      <a:pt x="8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7441"/>
              <p:cNvSpPr/>
              <p:nvPr/>
            </p:nvSpPr>
            <p:spPr bwMode="auto">
              <a:xfrm>
                <a:off x="7526338" y="3048001"/>
                <a:ext cx="11113" cy="6350"/>
              </a:xfrm>
              <a:custGeom>
                <a:avLst/>
                <a:gdLst>
                  <a:gd name="T0" fmla="*/ 2 w 7"/>
                  <a:gd name="T1" fmla="*/ 3 h 4"/>
                  <a:gd name="T2" fmla="*/ 7 w 7"/>
                  <a:gd name="T3" fmla="*/ 1 h 4"/>
                  <a:gd name="T4" fmla="*/ 2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cubicBezTo>
                      <a:pt x="4" y="4"/>
                      <a:pt x="7" y="3"/>
                      <a:pt x="7" y="1"/>
                    </a:cubicBezTo>
                    <a:cubicBezTo>
                      <a:pt x="5" y="1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22" name="文本框 7"/>
            <p:cNvSpPr txBox="1">
              <a:spLocks noChangeArrowheads="1"/>
            </p:cNvSpPr>
            <p:nvPr/>
          </p:nvSpPr>
          <p:spPr bwMode="auto">
            <a:xfrm>
              <a:off x="1869751" y="1562781"/>
              <a:ext cx="6466201" cy="556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在没有括号的四则混合运算中，要先算第二级运算，再算第一级运算，如果是同级运算，从左到右依次计算。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 bwMode="auto">
          <a:xfrm>
            <a:off x="2513013" y="4576763"/>
            <a:ext cx="6935787" cy="1244600"/>
            <a:chOff x="1879424" y="3126484"/>
            <a:chExt cx="6336704" cy="799680"/>
          </a:xfrm>
        </p:grpSpPr>
        <p:sp>
          <p:nvSpPr>
            <p:cNvPr id="88" name="Freeform 7364"/>
            <p:cNvSpPr>
              <a:spLocks noEditPoints="1"/>
            </p:cNvSpPr>
            <p:nvPr/>
          </p:nvSpPr>
          <p:spPr bwMode="auto">
            <a:xfrm>
              <a:off x="1879424" y="3126484"/>
              <a:ext cx="6336704" cy="799680"/>
            </a:xfrm>
            <a:custGeom>
              <a:avLst/>
              <a:gdLst>
                <a:gd name="T0" fmla="*/ 620 w 646"/>
                <a:gd name="T1" fmla="*/ 53 h 277"/>
                <a:gd name="T2" fmla="*/ 527 w 646"/>
                <a:gd name="T3" fmla="*/ 50 h 277"/>
                <a:gd name="T4" fmla="*/ 452 w 646"/>
                <a:gd name="T5" fmla="*/ 47 h 277"/>
                <a:gd name="T6" fmla="*/ 578 w 646"/>
                <a:gd name="T7" fmla="*/ 41 h 277"/>
                <a:gd name="T8" fmla="*/ 377 w 646"/>
                <a:gd name="T9" fmla="*/ 37 h 277"/>
                <a:gd name="T10" fmla="*/ 600 w 646"/>
                <a:gd name="T11" fmla="*/ 30 h 277"/>
                <a:gd name="T12" fmla="*/ 512 w 646"/>
                <a:gd name="T13" fmla="*/ 28 h 277"/>
                <a:gd name="T14" fmla="*/ 501 w 646"/>
                <a:gd name="T15" fmla="*/ 26 h 277"/>
                <a:gd name="T16" fmla="*/ 643 w 646"/>
                <a:gd name="T17" fmla="*/ 17 h 277"/>
                <a:gd name="T18" fmla="*/ 585 w 646"/>
                <a:gd name="T19" fmla="*/ 17 h 277"/>
                <a:gd name="T20" fmla="*/ 508 w 646"/>
                <a:gd name="T21" fmla="*/ 11 h 277"/>
                <a:gd name="T22" fmla="*/ 444 w 646"/>
                <a:gd name="T23" fmla="*/ 12 h 277"/>
                <a:gd name="T24" fmla="*/ 403 w 646"/>
                <a:gd name="T25" fmla="*/ 6 h 277"/>
                <a:gd name="T26" fmla="*/ 346 w 646"/>
                <a:gd name="T27" fmla="*/ 13 h 277"/>
                <a:gd name="T28" fmla="*/ 291 w 646"/>
                <a:gd name="T29" fmla="*/ 11 h 277"/>
                <a:gd name="T30" fmla="*/ 225 w 646"/>
                <a:gd name="T31" fmla="*/ 9 h 277"/>
                <a:gd name="T32" fmla="*/ 7 w 646"/>
                <a:gd name="T33" fmla="*/ 19 h 277"/>
                <a:gd name="T34" fmla="*/ 16 w 646"/>
                <a:gd name="T35" fmla="*/ 51 h 277"/>
                <a:gd name="T36" fmla="*/ 26 w 646"/>
                <a:gd name="T37" fmla="*/ 79 h 277"/>
                <a:gd name="T38" fmla="*/ 27 w 646"/>
                <a:gd name="T39" fmla="*/ 106 h 277"/>
                <a:gd name="T40" fmla="*/ 13 w 646"/>
                <a:gd name="T41" fmla="*/ 129 h 277"/>
                <a:gd name="T42" fmla="*/ 39 w 646"/>
                <a:gd name="T43" fmla="*/ 164 h 277"/>
                <a:gd name="T44" fmla="*/ 10 w 646"/>
                <a:gd name="T45" fmla="*/ 205 h 277"/>
                <a:gd name="T46" fmla="*/ 177 w 646"/>
                <a:gd name="T47" fmla="*/ 268 h 277"/>
                <a:gd name="T48" fmla="*/ 473 w 646"/>
                <a:gd name="T49" fmla="*/ 271 h 277"/>
                <a:gd name="T50" fmla="*/ 542 w 646"/>
                <a:gd name="T51" fmla="*/ 269 h 277"/>
                <a:gd name="T52" fmla="*/ 590 w 646"/>
                <a:gd name="T53" fmla="*/ 260 h 277"/>
                <a:gd name="T54" fmla="*/ 633 w 646"/>
                <a:gd name="T55" fmla="*/ 254 h 277"/>
                <a:gd name="T56" fmla="*/ 617 w 646"/>
                <a:gd name="T57" fmla="*/ 233 h 277"/>
                <a:gd name="T58" fmla="*/ 595 w 646"/>
                <a:gd name="T59" fmla="*/ 232 h 277"/>
                <a:gd name="T60" fmla="*/ 596 w 646"/>
                <a:gd name="T61" fmla="*/ 221 h 277"/>
                <a:gd name="T62" fmla="*/ 625 w 646"/>
                <a:gd name="T63" fmla="*/ 216 h 277"/>
                <a:gd name="T64" fmla="*/ 597 w 646"/>
                <a:gd name="T65" fmla="*/ 198 h 277"/>
                <a:gd name="T66" fmla="*/ 602 w 646"/>
                <a:gd name="T67" fmla="*/ 192 h 277"/>
                <a:gd name="T68" fmla="*/ 473 w 646"/>
                <a:gd name="T69" fmla="*/ 188 h 277"/>
                <a:gd name="T70" fmla="*/ 455 w 646"/>
                <a:gd name="T71" fmla="*/ 177 h 277"/>
                <a:gd name="T72" fmla="*/ 172 w 646"/>
                <a:gd name="T73" fmla="*/ 172 h 277"/>
                <a:gd name="T74" fmla="*/ 510 w 646"/>
                <a:gd name="T75" fmla="*/ 173 h 277"/>
                <a:gd name="T76" fmla="*/ 534 w 646"/>
                <a:gd name="T77" fmla="*/ 173 h 277"/>
                <a:gd name="T78" fmla="*/ 561 w 646"/>
                <a:gd name="T79" fmla="*/ 160 h 277"/>
                <a:gd name="T80" fmla="*/ 566 w 646"/>
                <a:gd name="T81" fmla="*/ 153 h 277"/>
                <a:gd name="T82" fmla="*/ 537 w 646"/>
                <a:gd name="T83" fmla="*/ 148 h 277"/>
                <a:gd name="T84" fmla="*/ 546 w 646"/>
                <a:gd name="T85" fmla="*/ 141 h 277"/>
                <a:gd name="T86" fmla="*/ 628 w 646"/>
                <a:gd name="T87" fmla="*/ 133 h 277"/>
                <a:gd name="T88" fmla="*/ 575 w 646"/>
                <a:gd name="T89" fmla="*/ 122 h 277"/>
                <a:gd name="T90" fmla="*/ 616 w 646"/>
                <a:gd name="T91" fmla="*/ 113 h 277"/>
                <a:gd name="T92" fmla="*/ 573 w 646"/>
                <a:gd name="T93" fmla="*/ 104 h 277"/>
                <a:gd name="T94" fmla="*/ 585 w 646"/>
                <a:gd name="T95" fmla="*/ 96 h 277"/>
                <a:gd name="T96" fmla="*/ 327 w 646"/>
                <a:gd name="T97" fmla="*/ 90 h 277"/>
                <a:gd name="T98" fmla="*/ 476 w 646"/>
                <a:gd name="T99" fmla="*/ 88 h 277"/>
                <a:gd name="T100" fmla="*/ 571 w 646"/>
                <a:gd name="T101" fmla="*/ 87 h 277"/>
                <a:gd name="T102" fmla="*/ 642 w 646"/>
                <a:gd name="T103" fmla="*/ 76 h 277"/>
                <a:gd name="T104" fmla="*/ 632 w 646"/>
                <a:gd name="T105" fmla="*/ 256 h 277"/>
                <a:gd name="T106" fmla="*/ 615 w 646"/>
                <a:gd name="T107" fmla="*/ 211 h 277"/>
                <a:gd name="T108" fmla="*/ 582 w 646"/>
                <a:gd name="T109" fmla="*/ 226 h 277"/>
                <a:gd name="T110" fmla="*/ 570 w 646"/>
                <a:gd name="T111" fmla="*/ 211 h 277"/>
                <a:gd name="T112" fmla="*/ 533 w 646"/>
                <a:gd name="T113" fmla="*/ 268 h 277"/>
                <a:gd name="T114" fmla="*/ 219 w 646"/>
                <a:gd name="T115" fmla="*/ 49 h 277"/>
                <a:gd name="T116" fmla="*/ 372 w 646"/>
                <a:gd name="T117" fmla="*/ 37 h 277"/>
                <a:gd name="T118" fmla="*/ 260 w 646"/>
                <a:gd name="T119" fmla="*/ 91 h 277"/>
                <a:gd name="T120" fmla="*/ 276 w 646"/>
                <a:gd name="T121" fmla="*/ 50 h 277"/>
                <a:gd name="T122" fmla="*/ 312 w 646"/>
                <a:gd name="T123" fmla="*/ 90 h 277"/>
                <a:gd name="T124" fmla="*/ 577 w 646"/>
                <a:gd name="T125" fmla="*/ 8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6" h="277">
                  <a:moveTo>
                    <a:pt x="641" y="65"/>
                  </a:moveTo>
                  <a:cubicBezTo>
                    <a:pt x="639" y="64"/>
                    <a:pt x="638" y="67"/>
                    <a:pt x="637" y="65"/>
                  </a:cubicBezTo>
                  <a:cubicBezTo>
                    <a:pt x="636" y="68"/>
                    <a:pt x="631" y="65"/>
                    <a:pt x="633" y="68"/>
                  </a:cubicBezTo>
                  <a:cubicBezTo>
                    <a:pt x="632" y="70"/>
                    <a:pt x="629" y="70"/>
                    <a:pt x="628" y="70"/>
                  </a:cubicBezTo>
                  <a:cubicBezTo>
                    <a:pt x="624" y="70"/>
                    <a:pt x="627" y="68"/>
                    <a:pt x="624" y="67"/>
                  </a:cubicBezTo>
                  <a:cubicBezTo>
                    <a:pt x="626" y="65"/>
                    <a:pt x="626" y="65"/>
                    <a:pt x="626" y="65"/>
                  </a:cubicBezTo>
                  <a:cubicBezTo>
                    <a:pt x="625" y="64"/>
                    <a:pt x="624" y="64"/>
                    <a:pt x="624" y="62"/>
                  </a:cubicBezTo>
                  <a:cubicBezTo>
                    <a:pt x="619" y="63"/>
                    <a:pt x="615" y="60"/>
                    <a:pt x="611" y="62"/>
                  </a:cubicBezTo>
                  <a:cubicBezTo>
                    <a:pt x="609" y="58"/>
                    <a:pt x="609" y="58"/>
                    <a:pt x="609" y="58"/>
                  </a:cubicBezTo>
                  <a:cubicBezTo>
                    <a:pt x="610" y="58"/>
                    <a:pt x="610" y="57"/>
                    <a:pt x="611" y="57"/>
                  </a:cubicBezTo>
                  <a:cubicBezTo>
                    <a:pt x="618" y="58"/>
                    <a:pt x="628" y="55"/>
                    <a:pt x="635" y="54"/>
                  </a:cubicBezTo>
                  <a:cubicBezTo>
                    <a:pt x="632" y="51"/>
                    <a:pt x="632" y="51"/>
                    <a:pt x="632" y="51"/>
                  </a:cubicBezTo>
                  <a:cubicBezTo>
                    <a:pt x="630" y="52"/>
                    <a:pt x="630" y="52"/>
                    <a:pt x="630" y="52"/>
                  </a:cubicBezTo>
                  <a:cubicBezTo>
                    <a:pt x="626" y="53"/>
                    <a:pt x="623" y="54"/>
                    <a:pt x="620" y="53"/>
                  </a:cubicBezTo>
                  <a:cubicBezTo>
                    <a:pt x="616" y="54"/>
                    <a:pt x="611" y="52"/>
                    <a:pt x="607" y="54"/>
                  </a:cubicBezTo>
                  <a:cubicBezTo>
                    <a:pt x="607" y="51"/>
                    <a:pt x="607" y="51"/>
                    <a:pt x="607" y="51"/>
                  </a:cubicBezTo>
                  <a:cubicBezTo>
                    <a:pt x="604" y="51"/>
                    <a:pt x="603" y="54"/>
                    <a:pt x="600" y="54"/>
                  </a:cubicBezTo>
                  <a:cubicBezTo>
                    <a:pt x="597" y="51"/>
                    <a:pt x="595" y="54"/>
                    <a:pt x="592" y="54"/>
                  </a:cubicBezTo>
                  <a:cubicBezTo>
                    <a:pt x="590" y="49"/>
                    <a:pt x="584" y="53"/>
                    <a:pt x="581" y="51"/>
                  </a:cubicBezTo>
                  <a:cubicBezTo>
                    <a:pt x="581" y="52"/>
                    <a:pt x="581" y="54"/>
                    <a:pt x="579" y="53"/>
                  </a:cubicBezTo>
                  <a:cubicBezTo>
                    <a:pt x="577" y="53"/>
                    <a:pt x="577" y="52"/>
                    <a:pt x="576" y="51"/>
                  </a:cubicBezTo>
                  <a:cubicBezTo>
                    <a:pt x="573" y="51"/>
                    <a:pt x="569" y="49"/>
                    <a:pt x="567" y="52"/>
                  </a:cubicBezTo>
                  <a:cubicBezTo>
                    <a:pt x="565" y="53"/>
                    <a:pt x="563" y="53"/>
                    <a:pt x="562" y="52"/>
                  </a:cubicBezTo>
                  <a:cubicBezTo>
                    <a:pt x="561" y="50"/>
                    <a:pt x="557" y="50"/>
                    <a:pt x="554" y="50"/>
                  </a:cubicBezTo>
                  <a:cubicBezTo>
                    <a:pt x="554" y="54"/>
                    <a:pt x="549" y="51"/>
                    <a:pt x="548" y="50"/>
                  </a:cubicBezTo>
                  <a:cubicBezTo>
                    <a:pt x="546" y="54"/>
                    <a:pt x="543" y="50"/>
                    <a:pt x="540" y="50"/>
                  </a:cubicBezTo>
                  <a:cubicBezTo>
                    <a:pt x="539" y="51"/>
                    <a:pt x="539" y="51"/>
                    <a:pt x="539" y="51"/>
                  </a:cubicBezTo>
                  <a:cubicBezTo>
                    <a:pt x="535" y="50"/>
                    <a:pt x="531" y="49"/>
                    <a:pt x="527" y="50"/>
                  </a:cubicBezTo>
                  <a:cubicBezTo>
                    <a:pt x="525" y="51"/>
                    <a:pt x="525" y="51"/>
                    <a:pt x="525" y="51"/>
                  </a:cubicBezTo>
                  <a:cubicBezTo>
                    <a:pt x="522" y="51"/>
                    <a:pt x="517" y="54"/>
                    <a:pt x="515" y="50"/>
                  </a:cubicBezTo>
                  <a:cubicBezTo>
                    <a:pt x="514" y="52"/>
                    <a:pt x="514" y="52"/>
                    <a:pt x="514" y="52"/>
                  </a:cubicBezTo>
                  <a:cubicBezTo>
                    <a:pt x="511" y="52"/>
                    <a:pt x="509" y="51"/>
                    <a:pt x="507" y="50"/>
                  </a:cubicBezTo>
                  <a:cubicBezTo>
                    <a:pt x="505" y="50"/>
                    <a:pt x="502" y="49"/>
                    <a:pt x="501" y="51"/>
                  </a:cubicBezTo>
                  <a:cubicBezTo>
                    <a:pt x="496" y="51"/>
                    <a:pt x="488" y="49"/>
                    <a:pt x="482" y="52"/>
                  </a:cubicBezTo>
                  <a:cubicBezTo>
                    <a:pt x="480" y="48"/>
                    <a:pt x="474" y="49"/>
                    <a:pt x="471" y="50"/>
                  </a:cubicBezTo>
                  <a:cubicBezTo>
                    <a:pt x="469" y="50"/>
                    <a:pt x="466" y="49"/>
                    <a:pt x="464" y="50"/>
                  </a:cubicBezTo>
                  <a:cubicBezTo>
                    <a:pt x="458" y="48"/>
                    <a:pt x="450" y="51"/>
                    <a:pt x="444" y="49"/>
                  </a:cubicBezTo>
                  <a:cubicBezTo>
                    <a:pt x="437" y="53"/>
                    <a:pt x="432" y="46"/>
                    <a:pt x="425" y="50"/>
                  </a:cubicBezTo>
                  <a:cubicBezTo>
                    <a:pt x="418" y="48"/>
                    <a:pt x="407" y="50"/>
                    <a:pt x="399" y="49"/>
                  </a:cubicBezTo>
                  <a:cubicBezTo>
                    <a:pt x="395" y="49"/>
                    <a:pt x="391" y="51"/>
                    <a:pt x="389" y="48"/>
                  </a:cubicBezTo>
                  <a:cubicBezTo>
                    <a:pt x="390" y="47"/>
                    <a:pt x="393" y="47"/>
                    <a:pt x="395" y="47"/>
                  </a:cubicBezTo>
                  <a:cubicBezTo>
                    <a:pt x="412" y="49"/>
                    <a:pt x="434" y="46"/>
                    <a:pt x="452" y="47"/>
                  </a:cubicBezTo>
                  <a:cubicBezTo>
                    <a:pt x="454" y="48"/>
                    <a:pt x="456" y="48"/>
                    <a:pt x="458" y="47"/>
                  </a:cubicBezTo>
                  <a:cubicBezTo>
                    <a:pt x="463" y="48"/>
                    <a:pt x="468" y="46"/>
                    <a:pt x="473" y="48"/>
                  </a:cubicBezTo>
                  <a:cubicBezTo>
                    <a:pt x="477" y="46"/>
                    <a:pt x="478" y="49"/>
                    <a:pt x="482" y="48"/>
                  </a:cubicBezTo>
                  <a:cubicBezTo>
                    <a:pt x="490" y="47"/>
                    <a:pt x="497" y="48"/>
                    <a:pt x="505" y="47"/>
                  </a:cubicBezTo>
                  <a:cubicBezTo>
                    <a:pt x="524" y="47"/>
                    <a:pt x="543" y="47"/>
                    <a:pt x="562" y="48"/>
                  </a:cubicBezTo>
                  <a:cubicBezTo>
                    <a:pt x="566" y="45"/>
                    <a:pt x="566" y="45"/>
                    <a:pt x="566" y="45"/>
                  </a:cubicBezTo>
                  <a:cubicBezTo>
                    <a:pt x="566" y="47"/>
                    <a:pt x="566" y="47"/>
                    <a:pt x="566" y="47"/>
                  </a:cubicBezTo>
                  <a:cubicBezTo>
                    <a:pt x="576" y="49"/>
                    <a:pt x="586" y="46"/>
                    <a:pt x="595" y="48"/>
                  </a:cubicBezTo>
                  <a:cubicBezTo>
                    <a:pt x="608" y="48"/>
                    <a:pt x="624" y="48"/>
                    <a:pt x="638" y="47"/>
                  </a:cubicBezTo>
                  <a:cubicBezTo>
                    <a:pt x="642" y="47"/>
                    <a:pt x="639" y="43"/>
                    <a:pt x="640" y="41"/>
                  </a:cubicBezTo>
                  <a:cubicBezTo>
                    <a:pt x="634" y="37"/>
                    <a:pt x="627" y="42"/>
                    <a:pt x="620" y="42"/>
                  </a:cubicBezTo>
                  <a:cubicBezTo>
                    <a:pt x="616" y="42"/>
                    <a:pt x="611" y="41"/>
                    <a:pt x="607" y="42"/>
                  </a:cubicBezTo>
                  <a:cubicBezTo>
                    <a:pt x="605" y="41"/>
                    <a:pt x="601" y="41"/>
                    <a:pt x="597" y="41"/>
                  </a:cubicBezTo>
                  <a:cubicBezTo>
                    <a:pt x="591" y="43"/>
                    <a:pt x="585" y="41"/>
                    <a:pt x="578" y="41"/>
                  </a:cubicBezTo>
                  <a:cubicBezTo>
                    <a:pt x="572" y="40"/>
                    <a:pt x="566" y="44"/>
                    <a:pt x="560" y="40"/>
                  </a:cubicBezTo>
                  <a:cubicBezTo>
                    <a:pt x="556" y="40"/>
                    <a:pt x="552" y="39"/>
                    <a:pt x="550" y="42"/>
                  </a:cubicBezTo>
                  <a:cubicBezTo>
                    <a:pt x="548" y="36"/>
                    <a:pt x="542" y="44"/>
                    <a:pt x="538" y="40"/>
                  </a:cubicBezTo>
                  <a:cubicBezTo>
                    <a:pt x="534" y="42"/>
                    <a:pt x="531" y="38"/>
                    <a:pt x="525" y="39"/>
                  </a:cubicBezTo>
                  <a:cubicBezTo>
                    <a:pt x="522" y="41"/>
                    <a:pt x="516" y="39"/>
                    <a:pt x="512" y="41"/>
                  </a:cubicBezTo>
                  <a:cubicBezTo>
                    <a:pt x="511" y="41"/>
                    <a:pt x="507" y="42"/>
                    <a:pt x="507" y="40"/>
                  </a:cubicBezTo>
                  <a:cubicBezTo>
                    <a:pt x="503" y="39"/>
                    <a:pt x="497" y="40"/>
                    <a:pt x="494" y="41"/>
                  </a:cubicBezTo>
                  <a:cubicBezTo>
                    <a:pt x="492" y="40"/>
                    <a:pt x="488" y="38"/>
                    <a:pt x="486" y="41"/>
                  </a:cubicBezTo>
                  <a:cubicBezTo>
                    <a:pt x="482" y="37"/>
                    <a:pt x="474" y="39"/>
                    <a:pt x="469" y="41"/>
                  </a:cubicBezTo>
                  <a:cubicBezTo>
                    <a:pt x="460" y="43"/>
                    <a:pt x="452" y="35"/>
                    <a:pt x="442" y="39"/>
                  </a:cubicBezTo>
                  <a:cubicBezTo>
                    <a:pt x="435" y="38"/>
                    <a:pt x="428" y="41"/>
                    <a:pt x="421" y="38"/>
                  </a:cubicBezTo>
                  <a:cubicBezTo>
                    <a:pt x="419" y="40"/>
                    <a:pt x="417" y="40"/>
                    <a:pt x="415" y="39"/>
                  </a:cubicBezTo>
                  <a:cubicBezTo>
                    <a:pt x="406" y="40"/>
                    <a:pt x="398" y="36"/>
                    <a:pt x="390" y="40"/>
                  </a:cubicBezTo>
                  <a:cubicBezTo>
                    <a:pt x="387" y="37"/>
                    <a:pt x="381" y="40"/>
                    <a:pt x="377" y="37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385" y="38"/>
                    <a:pt x="392" y="35"/>
                    <a:pt x="398" y="37"/>
                  </a:cubicBezTo>
                  <a:cubicBezTo>
                    <a:pt x="401" y="37"/>
                    <a:pt x="405" y="35"/>
                    <a:pt x="408" y="37"/>
                  </a:cubicBezTo>
                  <a:cubicBezTo>
                    <a:pt x="421" y="37"/>
                    <a:pt x="436" y="35"/>
                    <a:pt x="449" y="37"/>
                  </a:cubicBezTo>
                  <a:cubicBezTo>
                    <a:pt x="471" y="34"/>
                    <a:pt x="493" y="38"/>
                    <a:pt x="516" y="36"/>
                  </a:cubicBezTo>
                  <a:cubicBezTo>
                    <a:pt x="520" y="39"/>
                    <a:pt x="524" y="35"/>
                    <a:pt x="529" y="37"/>
                  </a:cubicBezTo>
                  <a:cubicBezTo>
                    <a:pt x="536" y="35"/>
                    <a:pt x="543" y="38"/>
                    <a:pt x="550" y="37"/>
                  </a:cubicBezTo>
                  <a:cubicBezTo>
                    <a:pt x="554" y="37"/>
                    <a:pt x="557" y="36"/>
                    <a:pt x="561" y="37"/>
                  </a:cubicBezTo>
                  <a:cubicBezTo>
                    <a:pt x="585" y="37"/>
                    <a:pt x="609" y="39"/>
                    <a:pt x="632" y="36"/>
                  </a:cubicBezTo>
                  <a:cubicBezTo>
                    <a:pt x="634" y="37"/>
                    <a:pt x="637" y="36"/>
                    <a:pt x="639" y="34"/>
                  </a:cubicBezTo>
                  <a:cubicBezTo>
                    <a:pt x="645" y="34"/>
                    <a:pt x="637" y="32"/>
                    <a:pt x="637" y="30"/>
                  </a:cubicBezTo>
                  <a:cubicBezTo>
                    <a:pt x="630" y="33"/>
                    <a:pt x="624" y="31"/>
                    <a:pt x="616" y="33"/>
                  </a:cubicBezTo>
                  <a:cubicBezTo>
                    <a:pt x="613" y="32"/>
                    <a:pt x="611" y="32"/>
                    <a:pt x="608" y="33"/>
                  </a:cubicBezTo>
                  <a:cubicBezTo>
                    <a:pt x="605" y="32"/>
                    <a:pt x="602" y="32"/>
                    <a:pt x="600" y="30"/>
                  </a:cubicBezTo>
                  <a:cubicBezTo>
                    <a:pt x="599" y="32"/>
                    <a:pt x="597" y="33"/>
                    <a:pt x="596" y="32"/>
                  </a:cubicBezTo>
                  <a:cubicBezTo>
                    <a:pt x="594" y="32"/>
                    <a:pt x="595" y="31"/>
                    <a:pt x="594" y="30"/>
                  </a:cubicBezTo>
                  <a:cubicBezTo>
                    <a:pt x="593" y="32"/>
                    <a:pt x="593" y="32"/>
                    <a:pt x="593" y="32"/>
                  </a:cubicBezTo>
                  <a:cubicBezTo>
                    <a:pt x="586" y="34"/>
                    <a:pt x="580" y="29"/>
                    <a:pt x="573" y="31"/>
                  </a:cubicBezTo>
                  <a:cubicBezTo>
                    <a:pt x="570" y="30"/>
                    <a:pt x="564" y="33"/>
                    <a:pt x="565" y="29"/>
                  </a:cubicBezTo>
                  <a:cubicBezTo>
                    <a:pt x="564" y="28"/>
                    <a:pt x="562" y="29"/>
                    <a:pt x="560" y="29"/>
                  </a:cubicBezTo>
                  <a:cubicBezTo>
                    <a:pt x="558" y="27"/>
                    <a:pt x="555" y="29"/>
                    <a:pt x="553" y="28"/>
                  </a:cubicBezTo>
                  <a:cubicBezTo>
                    <a:pt x="549" y="27"/>
                    <a:pt x="546" y="30"/>
                    <a:pt x="542" y="30"/>
                  </a:cubicBezTo>
                  <a:cubicBezTo>
                    <a:pt x="542" y="28"/>
                    <a:pt x="542" y="28"/>
                    <a:pt x="542" y="28"/>
                  </a:cubicBezTo>
                  <a:cubicBezTo>
                    <a:pt x="542" y="28"/>
                    <a:pt x="541" y="28"/>
                    <a:pt x="541" y="29"/>
                  </a:cubicBezTo>
                  <a:cubicBezTo>
                    <a:pt x="542" y="30"/>
                    <a:pt x="538" y="31"/>
                    <a:pt x="537" y="31"/>
                  </a:cubicBezTo>
                  <a:cubicBezTo>
                    <a:pt x="533" y="27"/>
                    <a:pt x="531" y="29"/>
                    <a:pt x="527" y="29"/>
                  </a:cubicBezTo>
                  <a:cubicBezTo>
                    <a:pt x="521" y="27"/>
                    <a:pt x="516" y="32"/>
                    <a:pt x="510" y="30"/>
                  </a:cubicBezTo>
                  <a:cubicBezTo>
                    <a:pt x="510" y="29"/>
                    <a:pt x="513" y="30"/>
                    <a:pt x="512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8" y="31"/>
                    <a:pt x="508" y="31"/>
                    <a:pt x="508" y="31"/>
                  </a:cubicBezTo>
                  <a:cubicBezTo>
                    <a:pt x="505" y="31"/>
                    <a:pt x="505" y="29"/>
                    <a:pt x="504" y="28"/>
                  </a:cubicBezTo>
                  <a:cubicBezTo>
                    <a:pt x="500" y="27"/>
                    <a:pt x="497" y="29"/>
                    <a:pt x="494" y="29"/>
                  </a:cubicBezTo>
                  <a:cubicBezTo>
                    <a:pt x="494" y="30"/>
                    <a:pt x="494" y="30"/>
                    <a:pt x="494" y="30"/>
                  </a:cubicBezTo>
                  <a:cubicBezTo>
                    <a:pt x="493" y="31"/>
                    <a:pt x="492" y="31"/>
                    <a:pt x="491" y="31"/>
                  </a:cubicBezTo>
                  <a:cubicBezTo>
                    <a:pt x="490" y="28"/>
                    <a:pt x="490" y="28"/>
                    <a:pt x="490" y="28"/>
                  </a:cubicBezTo>
                  <a:cubicBezTo>
                    <a:pt x="487" y="28"/>
                    <a:pt x="483" y="27"/>
                    <a:pt x="481" y="30"/>
                  </a:cubicBezTo>
                  <a:cubicBezTo>
                    <a:pt x="479" y="32"/>
                    <a:pt x="479" y="29"/>
                    <a:pt x="477" y="28"/>
                  </a:cubicBezTo>
                  <a:cubicBezTo>
                    <a:pt x="473" y="26"/>
                    <a:pt x="474" y="30"/>
                    <a:pt x="471" y="30"/>
                  </a:cubicBezTo>
                  <a:cubicBezTo>
                    <a:pt x="468" y="30"/>
                    <a:pt x="465" y="31"/>
                    <a:pt x="463" y="29"/>
                  </a:cubicBezTo>
                  <a:cubicBezTo>
                    <a:pt x="462" y="28"/>
                    <a:pt x="461" y="27"/>
                    <a:pt x="463" y="26"/>
                  </a:cubicBezTo>
                  <a:cubicBezTo>
                    <a:pt x="471" y="25"/>
                    <a:pt x="481" y="27"/>
                    <a:pt x="490" y="27"/>
                  </a:cubicBezTo>
                  <a:cubicBezTo>
                    <a:pt x="492" y="25"/>
                    <a:pt x="497" y="28"/>
                    <a:pt x="501" y="26"/>
                  </a:cubicBezTo>
                  <a:cubicBezTo>
                    <a:pt x="503" y="25"/>
                    <a:pt x="509" y="29"/>
                    <a:pt x="511" y="24"/>
                  </a:cubicBezTo>
                  <a:cubicBezTo>
                    <a:pt x="513" y="27"/>
                    <a:pt x="519" y="25"/>
                    <a:pt x="523" y="26"/>
                  </a:cubicBezTo>
                  <a:cubicBezTo>
                    <a:pt x="528" y="23"/>
                    <a:pt x="534" y="25"/>
                    <a:pt x="540" y="25"/>
                  </a:cubicBezTo>
                  <a:cubicBezTo>
                    <a:pt x="543" y="23"/>
                    <a:pt x="549" y="26"/>
                    <a:pt x="554" y="27"/>
                  </a:cubicBezTo>
                  <a:cubicBezTo>
                    <a:pt x="557" y="25"/>
                    <a:pt x="561" y="25"/>
                    <a:pt x="565" y="26"/>
                  </a:cubicBezTo>
                  <a:cubicBezTo>
                    <a:pt x="573" y="25"/>
                    <a:pt x="580" y="27"/>
                    <a:pt x="589" y="26"/>
                  </a:cubicBezTo>
                  <a:cubicBezTo>
                    <a:pt x="592" y="28"/>
                    <a:pt x="596" y="25"/>
                    <a:pt x="599" y="26"/>
                  </a:cubicBezTo>
                  <a:cubicBezTo>
                    <a:pt x="604" y="23"/>
                    <a:pt x="606" y="30"/>
                    <a:pt x="612" y="27"/>
                  </a:cubicBezTo>
                  <a:cubicBezTo>
                    <a:pt x="615" y="24"/>
                    <a:pt x="620" y="25"/>
                    <a:pt x="625" y="25"/>
                  </a:cubicBezTo>
                  <a:cubicBezTo>
                    <a:pt x="627" y="22"/>
                    <a:pt x="633" y="25"/>
                    <a:pt x="636" y="24"/>
                  </a:cubicBezTo>
                  <a:cubicBezTo>
                    <a:pt x="638" y="26"/>
                    <a:pt x="640" y="25"/>
                    <a:pt x="643" y="25"/>
                  </a:cubicBezTo>
                  <a:cubicBezTo>
                    <a:pt x="644" y="25"/>
                    <a:pt x="644" y="24"/>
                    <a:pt x="645" y="23"/>
                  </a:cubicBezTo>
                  <a:cubicBezTo>
                    <a:pt x="644" y="21"/>
                    <a:pt x="642" y="22"/>
                    <a:pt x="641" y="22"/>
                  </a:cubicBezTo>
                  <a:cubicBezTo>
                    <a:pt x="641" y="20"/>
                    <a:pt x="640" y="18"/>
                    <a:pt x="643" y="17"/>
                  </a:cubicBezTo>
                  <a:cubicBezTo>
                    <a:pt x="641" y="16"/>
                    <a:pt x="640" y="15"/>
                    <a:pt x="639" y="15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39" y="18"/>
                    <a:pt x="638" y="17"/>
                    <a:pt x="637" y="18"/>
                  </a:cubicBezTo>
                  <a:cubicBezTo>
                    <a:pt x="636" y="17"/>
                    <a:pt x="636" y="16"/>
                    <a:pt x="636" y="15"/>
                  </a:cubicBezTo>
                  <a:cubicBezTo>
                    <a:pt x="631" y="14"/>
                    <a:pt x="633" y="19"/>
                    <a:pt x="631" y="20"/>
                  </a:cubicBezTo>
                  <a:cubicBezTo>
                    <a:pt x="628" y="21"/>
                    <a:pt x="629" y="17"/>
                    <a:pt x="627" y="17"/>
                  </a:cubicBezTo>
                  <a:cubicBezTo>
                    <a:pt x="626" y="19"/>
                    <a:pt x="624" y="15"/>
                    <a:pt x="621" y="15"/>
                  </a:cubicBezTo>
                  <a:cubicBezTo>
                    <a:pt x="617" y="16"/>
                    <a:pt x="613" y="15"/>
                    <a:pt x="610" y="17"/>
                  </a:cubicBezTo>
                  <a:cubicBezTo>
                    <a:pt x="610" y="16"/>
                    <a:pt x="610" y="16"/>
                    <a:pt x="610" y="16"/>
                  </a:cubicBezTo>
                  <a:cubicBezTo>
                    <a:pt x="605" y="16"/>
                    <a:pt x="605" y="16"/>
                    <a:pt x="605" y="16"/>
                  </a:cubicBezTo>
                  <a:cubicBezTo>
                    <a:pt x="601" y="17"/>
                    <a:pt x="603" y="22"/>
                    <a:pt x="597" y="21"/>
                  </a:cubicBezTo>
                  <a:cubicBezTo>
                    <a:pt x="596" y="14"/>
                    <a:pt x="596" y="14"/>
                    <a:pt x="596" y="14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8" y="15"/>
                    <a:pt x="588" y="18"/>
                    <a:pt x="585" y="17"/>
                  </a:cubicBezTo>
                  <a:cubicBezTo>
                    <a:pt x="583" y="17"/>
                    <a:pt x="576" y="18"/>
                    <a:pt x="578" y="14"/>
                  </a:cubicBezTo>
                  <a:cubicBezTo>
                    <a:pt x="576" y="14"/>
                    <a:pt x="574" y="14"/>
                    <a:pt x="572" y="14"/>
                  </a:cubicBezTo>
                  <a:cubicBezTo>
                    <a:pt x="567" y="13"/>
                    <a:pt x="559" y="13"/>
                    <a:pt x="555" y="14"/>
                  </a:cubicBezTo>
                  <a:cubicBezTo>
                    <a:pt x="555" y="15"/>
                    <a:pt x="555" y="15"/>
                    <a:pt x="555" y="15"/>
                  </a:cubicBezTo>
                  <a:cubicBezTo>
                    <a:pt x="553" y="14"/>
                    <a:pt x="553" y="14"/>
                    <a:pt x="553" y="14"/>
                  </a:cubicBezTo>
                  <a:cubicBezTo>
                    <a:pt x="549" y="15"/>
                    <a:pt x="545" y="11"/>
                    <a:pt x="544" y="15"/>
                  </a:cubicBezTo>
                  <a:cubicBezTo>
                    <a:pt x="543" y="12"/>
                    <a:pt x="538" y="14"/>
                    <a:pt x="534" y="15"/>
                  </a:cubicBezTo>
                  <a:cubicBezTo>
                    <a:pt x="530" y="14"/>
                    <a:pt x="534" y="11"/>
                    <a:pt x="531" y="11"/>
                  </a:cubicBezTo>
                  <a:cubicBezTo>
                    <a:pt x="528" y="11"/>
                    <a:pt x="529" y="8"/>
                    <a:pt x="528" y="8"/>
                  </a:cubicBezTo>
                  <a:cubicBezTo>
                    <a:pt x="526" y="11"/>
                    <a:pt x="526" y="11"/>
                    <a:pt x="526" y="11"/>
                  </a:cubicBezTo>
                  <a:cubicBezTo>
                    <a:pt x="523" y="11"/>
                    <a:pt x="521" y="11"/>
                    <a:pt x="519" y="10"/>
                  </a:cubicBezTo>
                  <a:cubicBezTo>
                    <a:pt x="518" y="10"/>
                    <a:pt x="517" y="12"/>
                    <a:pt x="516" y="10"/>
                  </a:cubicBezTo>
                  <a:cubicBezTo>
                    <a:pt x="511" y="10"/>
                    <a:pt x="514" y="13"/>
                    <a:pt x="511" y="15"/>
                  </a:cubicBezTo>
                  <a:cubicBezTo>
                    <a:pt x="509" y="14"/>
                    <a:pt x="510" y="12"/>
                    <a:pt x="508" y="11"/>
                  </a:cubicBezTo>
                  <a:cubicBezTo>
                    <a:pt x="504" y="9"/>
                    <a:pt x="503" y="13"/>
                    <a:pt x="499" y="13"/>
                  </a:cubicBezTo>
                  <a:cubicBezTo>
                    <a:pt x="497" y="12"/>
                    <a:pt x="500" y="12"/>
                    <a:pt x="498" y="10"/>
                  </a:cubicBezTo>
                  <a:cubicBezTo>
                    <a:pt x="494" y="10"/>
                    <a:pt x="491" y="10"/>
                    <a:pt x="487" y="9"/>
                  </a:cubicBezTo>
                  <a:cubicBezTo>
                    <a:pt x="487" y="12"/>
                    <a:pt x="484" y="13"/>
                    <a:pt x="481" y="14"/>
                  </a:cubicBezTo>
                  <a:cubicBezTo>
                    <a:pt x="481" y="13"/>
                    <a:pt x="478" y="13"/>
                    <a:pt x="478" y="14"/>
                  </a:cubicBezTo>
                  <a:cubicBezTo>
                    <a:pt x="475" y="14"/>
                    <a:pt x="477" y="12"/>
                    <a:pt x="474" y="12"/>
                  </a:cubicBezTo>
                  <a:cubicBezTo>
                    <a:pt x="474" y="10"/>
                    <a:pt x="477" y="11"/>
                    <a:pt x="475" y="10"/>
                  </a:cubicBezTo>
                  <a:cubicBezTo>
                    <a:pt x="473" y="11"/>
                    <a:pt x="473" y="8"/>
                    <a:pt x="471" y="8"/>
                  </a:cubicBezTo>
                  <a:cubicBezTo>
                    <a:pt x="466" y="9"/>
                    <a:pt x="469" y="13"/>
                    <a:pt x="467" y="15"/>
                  </a:cubicBezTo>
                  <a:cubicBezTo>
                    <a:pt x="464" y="14"/>
                    <a:pt x="462" y="14"/>
                    <a:pt x="459" y="14"/>
                  </a:cubicBezTo>
                  <a:cubicBezTo>
                    <a:pt x="456" y="13"/>
                    <a:pt x="460" y="11"/>
                    <a:pt x="461" y="10"/>
                  </a:cubicBezTo>
                  <a:cubicBezTo>
                    <a:pt x="459" y="11"/>
                    <a:pt x="456" y="8"/>
                    <a:pt x="454" y="10"/>
                  </a:cubicBezTo>
                  <a:cubicBezTo>
                    <a:pt x="451" y="8"/>
                    <a:pt x="448" y="11"/>
                    <a:pt x="444" y="10"/>
                  </a:cubicBezTo>
                  <a:cubicBezTo>
                    <a:pt x="444" y="11"/>
                    <a:pt x="445" y="12"/>
                    <a:pt x="444" y="12"/>
                  </a:cubicBezTo>
                  <a:cubicBezTo>
                    <a:pt x="442" y="12"/>
                    <a:pt x="440" y="10"/>
                    <a:pt x="438" y="11"/>
                  </a:cubicBezTo>
                  <a:cubicBezTo>
                    <a:pt x="440" y="12"/>
                    <a:pt x="436" y="14"/>
                    <a:pt x="435" y="15"/>
                  </a:cubicBezTo>
                  <a:cubicBezTo>
                    <a:pt x="432" y="12"/>
                    <a:pt x="429" y="17"/>
                    <a:pt x="426" y="14"/>
                  </a:cubicBezTo>
                  <a:cubicBezTo>
                    <a:pt x="424" y="11"/>
                    <a:pt x="431" y="11"/>
                    <a:pt x="432" y="10"/>
                  </a:cubicBezTo>
                  <a:cubicBezTo>
                    <a:pt x="431" y="10"/>
                    <a:pt x="430" y="8"/>
                    <a:pt x="431" y="7"/>
                  </a:cubicBezTo>
                  <a:cubicBezTo>
                    <a:pt x="429" y="6"/>
                    <a:pt x="428" y="8"/>
                    <a:pt x="425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8"/>
                    <a:pt x="426" y="8"/>
                    <a:pt x="427" y="8"/>
                  </a:cubicBezTo>
                  <a:cubicBezTo>
                    <a:pt x="427" y="8"/>
                    <a:pt x="431" y="8"/>
                    <a:pt x="429" y="9"/>
                  </a:cubicBezTo>
                  <a:cubicBezTo>
                    <a:pt x="427" y="9"/>
                    <a:pt x="425" y="10"/>
                    <a:pt x="423" y="9"/>
                  </a:cubicBezTo>
                  <a:cubicBezTo>
                    <a:pt x="422" y="9"/>
                    <a:pt x="423" y="6"/>
                    <a:pt x="421" y="7"/>
                  </a:cubicBezTo>
                  <a:cubicBezTo>
                    <a:pt x="420" y="13"/>
                    <a:pt x="412" y="8"/>
                    <a:pt x="408" y="10"/>
                  </a:cubicBezTo>
                  <a:cubicBezTo>
                    <a:pt x="406" y="9"/>
                    <a:pt x="401" y="9"/>
                    <a:pt x="404" y="6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1" y="7"/>
                    <a:pt x="401" y="7"/>
                    <a:pt x="401" y="8"/>
                  </a:cubicBezTo>
                  <a:cubicBezTo>
                    <a:pt x="398" y="10"/>
                    <a:pt x="398" y="6"/>
                    <a:pt x="396" y="6"/>
                  </a:cubicBezTo>
                  <a:cubicBezTo>
                    <a:pt x="395" y="8"/>
                    <a:pt x="394" y="6"/>
                    <a:pt x="393" y="7"/>
                  </a:cubicBezTo>
                  <a:cubicBezTo>
                    <a:pt x="393" y="8"/>
                    <a:pt x="395" y="9"/>
                    <a:pt x="393" y="10"/>
                  </a:cubicBezTo>
                  <a:cubicBezTo>
                    <a:pt x="390" y="12"/>
                    <a:pt x="384" y="13"/>
                    <a:pt x="382" y="9"/>
                  </a:cubicBezTo>
                  <a:cubicBezTo>
                    <a:pt x="380" y="9"/>
                    <a:pt x="377" y="9"/>
                    <a:pt x="376" y="10"/>
                  </a:cubicBezTo>
                  <a:cubicBezTo>
                    <a:pt x="371" y="10"/>
                    <a:pt x="366" y="8"/>
                    <a:pt x="363" y="11"/>
                  </a:cubicBezTo>
                  <a:cubicBezTo>
                    <a:pt x="363" y="11"/>
                    <a:pt x="362" y="10"/>
                    <a:pt x="362" y="10"/>
                  </a:cubicBezTo>
                  <a:cubicBezTo>
                    <a:pt x="358" y="12"/>
                    <a:pt x="358" y="7"/>
                    <a:pt x="354" y="8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55" y="9"/>
                    <a:pt x="356" y="9"/>
                    <a:pt x="357" y="9"/>
                  </a:cubicBezTo>
                  <a:cubicBezTo>
                    <a:pt x="357" y="13"/>
                    <a:pt x="364" y="10"/>
                    <a:pt x="363" y="13"/>
                  </a:cubicBezTo>
                  <a:cubicBezTo>
                    <a:pt x="359" y="14"/>
                    <a:pt x="357" y="12"/>
                    <a:pt x="353" y="11"/>
                  </a:cubicBezTo>
                  <a:cubicBezTo>
                    <a:pt x="352" y="11"/>
                    <a:pt x="348" y="11"/>
                    <a:pt x="346" y="13"/>
                  </a:cubicBezTo>
                  <a:cubicBezTo>
                    <a:pt x="346" y="12"/>
                    <a:pt x="345" y="10"/>
                    <a:pt x="343" y="9"/>
                  </a:cubicBezTo>
                  <a:cubicBezTo>
                    <a:pt x="344" y="8"/>
                    <a:pt x="344" y="8"/>
                    <a:pt x="344" y="8"/>
                  </a:cubicBezTo>
                  <a:cubicBezTo>
                    <a:pt x="339" y="8"/>
                    <a:pt x="335" y="7"/>
                    <a:pt x="330" y="8"/>
                  </a:cubicBezTo>
                  <a:cubicBezTo>
                    <a:pt x="330" y="10"/>
                    <a:pt x="333" y="9"/>
                    <a:pt x="334" y="10"/>
                  </a:cubicBezTo>
                  <a:cubicBezTo>
                    <a:pt x="333" y="11"/>
                    <a:pt x="333" y="11"/>
                    <a:pt x="333" y="11"/>
                  </a:cubicBezTo>
                  <a:cubicBezTo>
                    <a:pt x="331" y="10"/>
                    <a:pt x="329" y="10"/>
                    <a:pt x="328" y="8"/>
                  </a:cubicBezTo>
                  <a:cubicBezTo>
                    <a:pt x="326" y="9"/>
                    <a:pt x="325" y="8"/>
                    <a:pt x="324" y="9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24" y="10"/>
                    <a:pt x="324" y="10"/>
                    <a:pt x="324" y="10"/>
                  </a:cubicBezTo>
                  <a:cubicBezTo>
                    <a:pt x="321" y="8"/>
                    <a:pt x="317" y="7"/>
                    <a:pt x="315" y="10"/>
                  </a:cubicBezTo>
                  <a:cubicBezTo>
                    <a:pt x="313" y="8"/>
                    <a:pt x="310" y="12"/>
                    <a:pt x="308" y="10"/>
                  </a:cubicBezTo>
                  <a:cubicBezTo>
                    <a:pt x="306" y="14"/>
                    <a:pt x="299" y="11"/>
                    <a:pt x="295" y="11"/>
                  </a:cubicBezTo>
                  <a:cubicBezTo>
                    <a:pt x="295" y="9"/>
                    <a:pt x="291" y="9"/>
                    <a:pt x="289" y="9"/>
                  </a:cubicBezTo>
                  <a:cubicBezTo>
                    <a:pt x="291" y="11"/>
                    <a:pt x="291" y="11"/>
                    <a:pt x="291" y="11"/>
                  </a:cubicBezTo>
                  <a:cubicBezTo>
                    <a:pt x="287" y="13"/>
                    <a:pt x="287" y="7"/>
                    <a:pt x="283" y="9"/>
                  </a:cubicBezTo>
                  <a:cubicBezTo>
                    <a:pt x="285" y="11"/>
                    <a:pt x="285" y="11"/>
                    <a:pt x="285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1"/>
                    <a:pt x="281" y="10"/>
                    <a:pt x="280" y="9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9" y="13"/>
                    <a:pt x="276" y="14"/>
                    <a:pt x="273" y="14"/>
                  </a:cubicBezTo>
                  <a:cubicBezTo>
                    <a:pt x="272" y="13"/>
                    <a:pt x="270" y="12"/>
                    <a:pt x="269" y="11"/>
                  </a:cubicBezTo>
                  <a:cubicBezTo>
                    <a:pt x="269" y="6"/>
                    <a:pt x="262" y="6"/>
                    <a:pt x="259" y="7"/>
                  </a:cubicBezTo>
                  <a:cubicBezTo>
                    <a:pt x="259" y="7"/>
                    <a:pt x="260" y="7"/>
                    <a:pt x="261" y="7"/>
                  </a:cubicBezTo>
                  <a:cubicBezTo>
                    <a:pt x="261" y="7"/>
                    <a:pt x="261" y="8"/>
                    <a:pt x="260" y="8"/>
                  </a:cubicBezTo>
                  <a:cubicBezTo>
                    <a:pt x="259" y="10"/>
                    <a:pt x="256" y="10"/>
                    <a:pt x="254" y="9"/>
                  </a:cubicBezTo>
                  <a:cubicBezTo>
                    <a:pt x="249" y="13"/>
                    <a:pt x="245" y="8"/>
                    <a:pt x="239" y="9"/>
                  </a:cubicBezTo>
                  <a:cubicBezTo>
                    <a:pt x="236" y="8"/>
                    <a:pt x="233" y="10"/>
                    <a:pt x="232" y="12"/>
                  </a:cubicBezTo>
                  <a:cubicBezTo>
                    <a:pt x="228" y="13"/>
                    <a:pt x="226" y="12"/>
                    <a:pt x="225" y="9"/>
                  </a:cubicBezTo>
                  <a:cubicBezTo>
                    <a:pt x="222" y="9"/>
                    <a:pt x="220" y="9"/>
                    <a:pt x="217" y="11"/>
                  </a:cubicBezTo>
                  <a:cubicBezTo>
                    <a:pt x="216" y="12"/>
                    <a:pt x="213" y="11"/>
                    <a:pt x="213" y="9"/>
                  </a:cubicBezTo>
                  <a:cubicBezTo>
                    <a:pt x="206" y="6"/>
                    <a:pt x="199" y="9"/>
                    <a:pt x="191" y="8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3" y="7"/>
                    <a:pt x="178" y="2"/>
                    <a:pt x="173" y="5"/>
                  </a:cubicBezTo>
                  <a:cubicBezTo>
                    <a:pt x="171" y="2"/>
                    <a:pt x="167" y="6"/>
                    <a:pt x="166" y="3"/>
                  </a:cubicBezTo>
                  <a:cubicBezTo>
                    <a:pt x="150" y="2"/>
                    <a:pt x="132" y="0"/>
                    <a:pt x="116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0"/>
                    <a:pt x="111" y="3"/>
                    <a:pt x="109" y="2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94" y="1"/>
                    <a:pt x="80" y="2"/>
                    <a:pt x="66" y="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44" y="5"/>
                    <a:pt x="24" y="12"/>
                    <a:pt x="7" y="19"/>
                  </a:cubicBezTo>
                  <a:cubicBezTo>
                    <a:pt x="12" y="18"/>
                    <a:pt x="12" y="23"/>
                    <a:pt x="16" y="20"/>
                  </a:cubicBezTo>
                  <a:cubicBezTo>
                    <a:pt x="19" y="21"/>
                    <a:pt x="25" y="19"/>
                    <a:pt x="24" y="23"/>
                  </a:cubicBezTo>
                  <a:cubicBezTo>
                    <a:pt x="16" y="24"/>
                    <a:pt x="10" y="27"/>
                    <a:pt x="2" y="27"/>
                  </a:cubicBezTo>
                  <a:cubicBezTo>
                    <a:pt x="5" y="29"/>
                    <a:pt x="10" y="29"/>
                    <a:pt x="12" y="30"/>
                  </a:cubicBezTo>
                  <a:cubicBezTo>
                    <a:pt x="26" y="29"/>
                    <a:pt x="39" y="27"/>
                    <a:pt x="52" y="29"/>
                  </a:cubicBezTo>
                  <a:cubicBezTo>
                    <a:pt x="39" y="31"/>
                    <a:pt x="26" y="29"/>
                    <a:pt x="15" y="36"/>
                  </a:cubicBezTo>
                  <a:cubicBezTo>
                    <a:pt x="13" y="34"/>
                    <a:pt x="11" y="36"/>
                    <a:pt x="10" y="37"/>
                  </a:cubicBezTo>
                  <a:cubicBezTo>
                    <a:pt x="13" y="36"/>
                    <a:pt x="14" y="37"/>
                    <a:pt x="15" y="38"/>
                  </a:cubicBezTo>
                  <a:cubicBezTo>
                    <a:pt x="18" y="35"/>
                    <a:pt x="19" y="40"/>
                    <a:pt x="21" y="4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5" y="43"/>
                    <a:pt x="21" y="42"/>
                    <a:pt x="26" y="44"/>
                  </a:cubicBezTo>
                  <a:cubicBezTo>
                    <a:pt x="22" y="47"/>
                    <a:pt x="17" y="47"/>
                    <a:pt x="12" y="48"/>
                  </a:cubicBezTo>
                  <a:cubicBezTo>
                    <a:pt x="14" y="50"/>
                    <a:pt x="18" y="49"/>
                    <a:pt x="20" y="51"/>
                  </a:cubicBezTo>
                  <a:cubicBezTo>
                    <a:pt x="18" y="51"/>
                    <a:pt x="17" y="52"/>
                    <a:pt x="16" y="51"/>
                  </a:cubicBezTo>
                  <a:cubicBezTo>
                    <a:pt x="11" y="51"/>
                    <a:pt x="7" y="55"/>
                    <a:pt x="5" y="52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3" y="58"/>
                    <a:pt x="18" y="53"/>
                    <a:pt x="23" y="56"/>
                  </a:cubicBezTo>
                  <a:cubicBezTo>
                    <a:pt x="20" y="57"/>
                    <a:pt x="16" y="58"/>
                    <a:pt x="13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4" y="60"/>
                    <a:pt x="13" y="61"/>
                  </a:cubicBezTo>
                  <a:cubicBezTo>
                    <a:pt x="18" y="63"/>
                    <a:pt x="25" y="60"/>
                    <a:pt x="28" y="64"/>
                  </a:cubicBezTo>
                  <a:cubicBezTo>
                    <a:pt x="22" y="66"/>
                    <a:pt x="13" y="64"/>
                    <a:pt x="11" y="67"/>
                  </a:cubicBezTo>
                  <a:cubicBezTo>
                    <a:pt x="13" y="69"/>
                    <a:pt x="18" y="68"/>
                    <a:pt x="19" y="70"/>
                  </a:cubicBezTo>
                  <a:cubicBezTo>
                    <a:pt x="16" y="71"/>
                    <a:pt x="12" y="71"/>
                    <a:pt x="8" y="72"/>
                  </a:cubicBezTo>
                  <a:cubicBezTo>
                    <a:pt x="8" y="73"/>
                    <a:pt x="11" y="73"/>
                    <a:pt x="13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6" y="77"/>
                    <a:pt x="22" y="78"/>
                    <a:pt x="26" y="79"/>
                  </a:cubicBezTo>
                  <a:cubicBezTo>
                    <a:pt x="24" y="80"/>
                    <a:pt x="20" y="79"/>
                    <a:pt x="18" y="80"/>
                  </a:cubicBezTo>
                  <a:cubicBezTo>
                    <a:pt x="20" y="84"/>
                    <a:pt x="25" y="80"/>
                    <a:pt x="28" y="82"/>
                  </a:cubicBezTo>
                  <a:cubicBezTo>
                    <a:pt x="25" y="85"/>
                    <a:pt x="19" y="83"/>
                    <a:pt x="15" y="84"/>
                  </a:cubicBezTo>
                  <a:cubicBezTo>
                    <a:pt x="19" y="85"/>
                    <a:pt x="26" y="84"/>
                    <a:pt x="30" y="86"/>
                  </a:cubicBezTo>
                  <a:cubicBezTo>
                    <a:pt x="23" y="88"/>
                    <a:pt x="14" y="84"/>
                    <a:pt x="9" y="88"/>
                  </a:cubicBezTo>
                  <a:cubicBezTo>
                    <a:pt x="9" y="90"/>
                    <a:pt x="13" y="89"/>
                    <a:pt x="15" y="90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4"/>
                    <a:pt x="13" y="94"/>
                    <a:pt x="12" y="94"/>
                  </a:cubicBezTo>
                  <a:cubicBezTo>
                    <a:pt x="11" y="96"/>
                    <a:pt x="11" y="97"/>
                    <a:pt x="12" y="98"/>
                  </a:cubicBezTo>
                  <a:cubicBezTo>
                    <a:pt x="11" y="100"/>
                    <a:pt x="10" y="98"/>
                    <a:pt x="8" y="99"/>
                  </a:cubicBezTo>
                  <a:cubicBezTo>
                    <a:pt x="9" y="101"/>
                    <a:pt x="12" y="101"/>
                    <a:pt x="15" y="101"/>
                  </a:cubicBezTo>
                  <a:cubicBezTo>
                    <a:pt x="17" y="102"/>
                    <a:pt x="19" y="104"/>
                    <a:pt x="19" y="106"/>
                  </a:cubicBezTo>
                  <a:cubicBezTo>
                    <a:pt x="22" y="106"/>
                    <a:pt x="24" y="105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1" y="111"/>
                    <a:pt x="14" y="106"/>
                    <a:pt x="13" y="111"/>
                  </a:cubicBezTo>
                  <a:cubicBezTo>
                    <a:pt x="16" y="112"/>
                    <a:pt x="20" y="109"/>
                    <a:pt x="23" y="111"/>
                  </a:cubicBezTo>
                  <a:cubicBezTo>
                    <a:pt x="21" y="115"/>
                    <a:pt x="14" y="112"/>
                    <a:pt x="10" y="113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1" y="117"/>
                    <a:pt x="10" y="115"/>
                    <a:pt x="8" y="116"/>
                  </a:cubicBezTo>
                  <a:cubicBezTo>
                    <a:pt x="8" y="117"/>
                    <a:pt x="10" y="118"/>
                    <a:pt x="8" y="119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0" y="121"/>
                    <a:pt x="7" y="120"/>
                    <a:pt x="3" y="121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0" y="126"/>
                    <a:pt x="7" y="124"/>
                    <a:pt x="6" y="126"/>
                  </a:cubicBezTo>
                  <a:cubicBezTo>
                    <a:pt x="7" y="128"/>
                    <a:pt x="12" y="126"/>
                    <a:pt x="15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8" y="129"/>
                    <a:pt x="8" y="134"/>
                    <a:pt x="2" y="133"/>
                  </a:cubicBezTo>
                  <a:cubicBezTo>
                    <a:pt x="2" y="133"/>
                    <a:pt x="3" y="134"/>
                    <a:pt x="4" y="134"/>
                  </a:cubicBezTo>
                  <a:cubicBezTo>
                    <a:pt x="6" y="133"/>
                    <a:pt x="9" y="134"/>
                    <a:pt x="8" y="132"/>
                  </a:cubicBezTo>
                  <a:cubicBezTo>
                    <a:pt x="10" y="131"/>
                    <a:pt x="12" y="132"/>
                    <a:pt x="14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4" y="137"/>
                    <a:pt x="5" y="140"/>
                    <a:pt x="11" y="142"/>
                  </a:cubicBezTo>
                  <a:cubicBezTo>
                    <a:pt x="8" y="143"/>
                    <a:pt x="4" y="142"/>
                    <a:pt x="2" y="144"/>
                  </a:cubicBezTo>
                  <a:cubicBezTo>
                    <a:pt x="4" y="145"/>
                    <a:pt x="5" y="145"/>
                    <a:pt x="6" y="146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6" y="148"/>
                    <a:pt x="9" y="148"/>
                    <a:pt x="10" y="150"/>
                  </a:cubicBezTo>
                  <a:cubicBezTo>
                    <a:pt x="14" y="151"/>
                    <a:pt x="16" y="154"/>
                    <a:pt x="19" y="154"/>
                  </a:cubicBezTo>
                  <a:cubicBezTo>
                    <a:pt x="18" y="159"/>
                    <a:pt x="9" y="154"/>
                    <a:pt x="7" y="158"/>
                  </a:cubicBezTo>
                  <a:cubicBezTo>
                    <a:pt x="11" y="162"/>
                    <a:pt x="18" y="161"/>
                    <a:pt x="24" y="163"/>
                  </a:cubicBezTo>
                  <a:cubicBezTo>
                    <a:pt x="29" y="162"/>
                    <a:pt x="35" y="161"/>
                    <a:pt x="39" y="164"/>
                  </a:cubicBezTo>
                  <a:cubicBezTo>
                    <a:pt x="26" y="165"/>
                    <a:pt x="26" y="165"/>
                    <a:pt x="26" y="165"/>
                  </a:cubicBezTo>
                  <a:cubicBezTo>
                    <a:pt x="21" y="161"/>
                    <a:pt x="17" y="167"/>
                    <a:pt x="13" y="165"/>
                  </a:cubicBezTo>
                  <a:cubicBezTo>
                    <a:pt x="11" y="166"/>
                    <a:pt x="6" y="165"/>
                    <a:pt x="6" y="168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2" y="172"/>
                    <a:pt x="9" y="172"/>
                    <a:pt x="9" y="172"/>
                  </a:cubicBezTo>
                  <a:cubicBezTo>
                    <a:pt x="12" y="175"/>
                    <a:pt x="17" y="175"/>
                    <a:pt x="21" y="176"/>
                  </a:cubicBezTo>
                  <a:cubicBezTo>
                    <a:pt x="19" y="179"/>
                    <a:pt x="13" y="179"/>
                    <a:pt x="8" y="180"/>
                  </a:cubicBezTo>
                  <a:cubicBezTo>
                    <a:pt x="6" y="183"/>
                    <a:pt x="11" y="182"/>
                    <a:pt x="13" y="184"/>
                  </a:cubicBezTo>
                  <a:cubicBezTo>
                    <a:pt x="6" y="184"/>
                    <a:pt x="12" y="190"/>
                    <a:pt x="7" y="190"/>
                  </a:cubicBezTo>
                  <a:cubicBezTo>
                    <a:pt x="8" y="191"/>
                    <a:pt x="9" y="191"/>
                    <a:pt x="9" y="192"/>
                  </a:cubicBezTo>
                  <a:cubicBezTo>
                    <a:pt x="8" y="192"/>
                    <a:pt x="8" y="192"/>
                    <a:pt x="7" y="192"/>
                  </a:cubicBezTo>
                  <a:cubicBezTo>
                    <a:pt x="0" y="194"/>
                    <a:pt x="11" y="195"/>
                    <a:pt x="10" y="196"/>
                  </a:cubicBezTo>
                  <a:cubicBezTo>
                    <a:pt x="7" y="198"/>
                    <a:pt x="7" y="198"/>
                    <a:pt x="7" y="198"/>
                  </a:cubicBezTo>
                  <a:cubicBezTo>
                    <a:pt x="11" y="200"/>
                    <a:pt x="5" y="203"/>
                    <a:pt x="10" y="205"/>
                  </a:cubicBezTo>
                  <a:cubicBezTo>
                    <a:pt x="10" y="207"/>
                    <a:pt x="7" y="206"/>
                    <a:pt x="7" y="206"/>
                  </a:cubicBezTo>
                  <a:cubicBezTo>
                    <a:pt x="4" y="209"/>
                    <a:pt x="7" y="212"/>
                    <a:pt x="10" y="214"/>
                  </a:cubicBezTo>
                  <a:cubicBezTo>
                    <a:pt x="13" y="216"/>
                    <a:pt x="6" y="217"/>
                    <a:pt x="10" y="219"/>
                  </a:cubicBezTo>
                  <a:cubicBezTo>
                    <a:pt x="9" y="220"/>
                    <a:pt x="8" y="221"/>
                    <a:pt x="7" y="221"/>
                  </a:cubicBezTo>
                  <a:cubicBezTo>
                    <a:pt x="5" y="223"/>
                    <a:pt x="10" y="223"/>
                    <a:pt x="10" y="225"/>
                  </a:cubicBezTo>
                  <a:cubicBezTo>
                    <a:pt x="6" y="228"/>
                    <a:pt x="14" y="227"/>
                    <a:pt x="11" y="231"/>
                  </a:cubicBezTo>
                  <a:cubicBezTo>
                    <a:pt x="19" y="233"/>
                    <a:pt x="7" y="236"/>
                    <a:pt x="16" y="239"/>
                  </a:cubicBezTo>
                  <a:cubicBezTo>
                    <a:pt x="18" y="240"/>
                    <a:pt x="16" y="243"/>
                    <a:pt x="13" y="244"/>
                  </a:cubicBezTo>
                  <a:cubicBezTo>
                    <a:pt x="16" y="246"/>
                    <a:pt x="18" y="249"/>
                    <a:pt x="17" y="252"/>
                  </a:cubicBezTo>
                  <a:cubicBezTo>
                    <a:pt x="20" y="253"/>
                    <a:pt x="15" y="256"/>
                    <a:pt x="20" y="258"/>
                  </a:cubicBezTo>
                  <a:cubicBezTo>
                    <a:pt x="34" y="263"/>
                    <a:pt x="48" y="264"/>
                    <a:pt x="64" y="263"/>
                  </a:cubicBezTo>
                  <a:cubicBezTo>
                    <a:pt x="72" y="261"/>
                    <a:pt x="78" y="263"/>
                    <a:pt x="85" y="261"/>
                  </a:cubicBezTo>
                  <a:cubicBezTo>
                    <a:pt x="112" y="261"/>
                    <a:pt x="138" y="263"/>
                    <a:pt x="165" y="267"/>
                  </a:cubicBezTo>
                  <a:cubicBezTo>
                    <a:pt x="169" y="268"/>
                    <a:pt x="174" y="271"/>
                    <a:pt x="177" y="268"/>
                  </a:cubicBezTo>
                  <a:cubicBezTo>
                    <a:pt x="180" y="269"/>
                    <a:pt x="185" y="270"/>
                    <a:pt x="189" y="270"/>
                  </a:cubicBezTo>
                  <a:cubicBezTo>
                    <a:pt x="192" y="271"/>
                    <a:pt x="193" y="268"/>
                    <a:pt x="195" y="270"/>
                  </a:cubicBezTo>
                  <a:cubicBezTo>
                    <a:pt x="215" y="268"/>
                    <a:pt x="235" y="273"/>
                    <a:pt x="256" y="274"/>
                  </a:cubicBezTo>
                  <a:cubicBezTo>
                    <a:pt x="261" y="274"/>
                    <a:pt x="267" y="275"/>
                    <a:pt x="272" y="273"/>
                  </a:cubicBezTo>
                  <a:cubicBezTo>
                    <a:pt x="279" y="276"/>
                    <a:pt x="289" y="272"/>
                    <a:pt x="296" y="273"/>
                  </a:cubicBezTo>
                  <a:cubicBezTo>
                    <a:pt x="306" y="273"/>
                    <a:pt x="314" y="274"/>
                    <a:pt x="324" y="273"/>
                  </a:cubicBezTo>
                  <a:cubicBezTo>
                    <a:pt x="327" y="273"/>
                    <a:pt x="328" y="272"/>
                    <a:pt x="331" y="272"/>
                  </a:cubicBezTo>
                  <a:cubicBezTo>
                    <a:pt x="335" y="274"/>
                    <a:pt x="340" y="272"/>
                    <a:pt x="344" y="273"/>
                  </a:cubicBezTo>
                  <a:cubicBezTo>
                    <a:pt x="347" y="270"/>
                    <a:pt x="352" y="273"/>
                    <a:pt x="355" y="271"/>
                  </a:cubicBezTo>
                  <a:cubicBezTo>
                    <a:pt x="377" y="271"/>
                    <a:pt x="402" y="275"/>
                    <a:pt x="423" y="273"/>
                  </a:cubicBezTo>
                  <a:cubicBezTo>
                    <a:pt x="427" y="273"/>
                    <a:pt x="431" y="272"/>
                    <a:pt x="434" y="271"/>
                  </a:cubicBezTo>
                  <a:cubicBezTo>
                    <a:pt x="434" y="272"/>
                    <a:pt x="434" y="272"/>
                    <a:pt x="434" y="272"/>
                  </a:cubicBezTo>
                  <a:cubicBezTo>
                    <a:pt x="443" y="273"/>
                    <a:pt x="450" y="273"/>
                    <a:pt x="461" y="273"/>
                  </a:cubicBezTo>
                  <a:cubicBezTo>
                    <a:pt x="464" y="270"/>
                    <a:pt x="470" y="275"/>
                    <a:pt x="473" y="271"/>
                  </a:cubicBezTo>
                  <a:cubicBezTo>
                    <a:pt x="475" y="273"/>
                    <a:pt x="475" y="273"/>
                    <a:pt x="475" y="273"/>
                  </a:cubicBezTo>
                  <a:cubicBezTo>
                    <a:pt x="483" y="274"/>
                    <a:pt x="491" y="273"/>
                    <a:pt x="500" y="274"/>
                  </a:cubicBezTo>
                  <a:cubicBezTo>
                    <a:pt x="501" y="272"/>
                    <a:pt x="501" y="272"/>
                    <a:pt x="501" y="272"/>
                  </a:cubicBezTo>
                  <a:cubicBezTo>
                    <a:pt x="507" y="277"/>
                    <a:pt x="513" y="270"/>
                    <a:pt x="519" y="273"/>
                  </a:cubicBezTo>
                  <a:cubicBezTo>
                    <a:pt x="523" y="273"/>
                    <a:pt x="526" y="272"/>
                    <a:pt x="530" y="272"/>
                  </a:cubicBezTo>
                  <a:cubicBezTo>
                    <a:pt x="535" y="274"/>
                    <a:pt x="539" y="271"/>
                    <a:pt x="544" y="272"/>
                  </a:cubicBezTo>
                  <a:cubicBezTo>
                    <a:pt x="552" y="275"/>
                    <a:pt x="562" y="271"/>
                    <a:pt x="570" y="273"/>
                  </a:cubicBezTo>
                  <a:cubicBezTo>
                    <a:pt x="577" y="272"/>
                    <a:pt x="583" y="274"/>
                    <a:pt x="590" y="273"/>
                  </a:cubicBezTo>
                  <a:cubicBezTo>
                    <a:pt x="597" y="274"/>
                    <a:pt x="606" y="274"/>
                    <a:pt x="611" y="272"/>
                  </a:cubicBezTo>
                  <a:cubicBezTo>
                    <a:pt x="599" y="271"/>
                    <a:pt x="588" y="272"/>
                    <a:pt x="577" y="270"/>
                  </a:cubicBezTo>
                  <a:cubicBezTo>
                    <a:pt x="575" y="271"/>
                    <a:pt x="574" y="271"/>
                    <a:pt x="572" y="270"/>
                  </a:cubicBezTo>
                  <a:cubicBezTo>
                    <a:pt x="567" y="272"/>
                    <a:pt x="562" y="269"/>
                    <a:pt x="557" y="271"/>
                  </a:cubicBezTo>
                  <a:cubicBezTo>
                    <a:pt x="552" y="268"/>
                    <a:pt x="544" y="273"/>
                    <a:pt x="538" y="270"/>
                  </a:cubicBezTo>
                  <a:cubicBezTo>
                    <a:pt x="539" y="268"/>
                    <a:pt x="541" y="268"/>
                    <a:pt x="542" y="269"/>
                  </a:cubicBezTo>
                  <a:cubicBezTo>
                    <a:pt x="542" y="265"/>
                    <a:pt x="550" y="268"/>
                    <a:pt x="553" y="267"/>
                  </a:cubicBezTo>
                  <a:cubicBezTo>
                    <a:pt x="558" y="264"/>
                    <a:pt x="563" y="266"/>
                    <a:pt x="568" y="264"/>
                  </a:cubicBezTo>
                  <a:cubicBezTo>
                    <a:pt x="571" y="263"/>
                    <a:pt x="570" y="260"/>
                    <a:pt x="568" y="260"/>
                  </a:cubicBezTo>
                  <a:cubicBezTo>
                    <a:pt x="570" y="259"/>
                    <a:pt x="572" y="257"/>
                    <a:pt x="574" y="260"/>
                  </a:cubicBezTo>
                  <a:cubicBezTo>
                    <a:pt x="574" y="261"/>
                    <a:pt x="574" y="263"/>
                    <a:pt x="572" y="264"/>
                  </a:cubicBezTo>
                  <a:cubicBezTo>
                    <a:pt x="575" y="267"/>
                    <a:pt x="579" y="264"/>
                    <a:pt x="582" y="265"/>
                  </a:cubicBezTo>
                  <a:cubicBezTo>
                    <a:pt x="587" y="265"/>
                    <a:pt x="585" y="262"/>
                    <a:pt x="585" y="259"/>
                  </a:cubicBezTo>
                  <a:cubicBezTo>
                    <a:pt x="587" y="259"/>
                    <a:pt x="587" y="259"/>
                    <a:pt x="587" y="259"/>
                  </a:cubicBezTo>
                  <a:cubicBezTo>
                    <a:pt x="585" y="259"/>
                    <a:pt x="586" y="258"/>
                    <a:pt x="587" y="258"/>
                  </a:cubicBezTo>
                  <a:cubicBezTo>
                    <a:pt x="589" y="259"/>
                    <a:pt x="589" y="260"/>
                    <a:pt x="591" y="260"/>
                  </a:cubicBezTo>
                  <a:cubicBezTo>
                    <a:pt x="590" y="258"/>
                    <a:pt x="590" y="258"/>
                    <a:pt x="590" y="258"/>
                  </a:cubicBezTo>
                  <a:cubicBezTo>
                    <a:pt x="591" y="257"/>
                    <a:pt x="591" y="257"/>
                    <a:pt x="591" y="257"/>
                  </a:cubicBezTo>
                  <a:cubicBezTo>
                    <a:pt x="594" y="258"/>
                    <a:pt x="591" y="260"/>
                    <a:pt x="593" y="261"/>
                  </a:cubicBezTo>
                  <a:cubicBezTo>
                    <a:pt x="592" y="263"/>
                    <a:pt x="591" y="261"/>
                    <a:pt x="590" y="260"/>
                  </a:cubicBezTo>
                  <a:cubicBezTo>
                    <a:pt x="587" y="262"/>
                    <a:pt x="586" y="261"/>
                    <a:pt x="587" y="263"/>
                  </a:cubicBezTo>
                  <a:cubicBezTo>
                    <a:pt x="589" y="265"/>
                    <a:pt x="591" y="263"/>
                    <a:pt x="592" y="262"/>
                  </a:cubicBezTo>
                  <a:cubicBezTo>
                    <a:pt x="594" y="263"/>
                    <a:pt x="590" y="264"/>
                    <a:pt x="593" y="265"/>
                  </a:cubicBezTo>
                  <a:cubicBezTo>
                    <a:pt x="595" y="264"/>
                    <a:pt x="598" y="264"/>
                    <a:pt x="598" y="266"/>
                  </a:cubicBezTo>
                  <a:cubicBezTo>
                    <a:pt x="605" y="265"/>
                    <a:pt x="611" y="262"/>
                    <a:pt x="617" y="264"/>
                  </a:cubicBezTo>
                  <a:cubicBezTo>
                    <a:pt x="620" y="262"/>
                    <a:pt x="624" y="263"/>
                    <a:pt x="626" y="260"/>
                  </a:cubicBezTo>
                  <a:cubicBezTo>
                    <a:pt x="622" y="259"/>
                    <a:pt x="622" y="259"/>
                    <a:pt x="622" y="259"/>
                  </a:cubicBezTo>
                  <a:cubicBezTo>
                    <a:pt x="622" y="258"/>
                    <a:pt x="623" y="257"/>
                    <a:pt x="623" y="257"/>
                  </a:cubicBezTo>
                  <a:cubicBezTo>
                    <a:pt x="629" y="257"/>
                    <a:pt x="625" y="262"/>
                    <a:pt x="626" y="263"/>
                  </a:cubicBezTo>
                  <a:cubicBezTo>
                    <a:pt x="633" y="259"/>
                    <a:pt x="633" y="259"/>
                    <a:pt x="633" y="259"/>
                  </a:cubicBezTo>
                  <a:cubicBezTo>
                    <a:pt x="634" y="258"/>
                    <a:pt x="631" y="257"/>
                    <a:pt x="632" y="256"/>
                  </a:cubicBezTo>
                  <a:cubicBezTo>
                    <a:pt x="635" y="255"/>
                    <a:pt x="632" y="257"/>
                    <a:pt x="635" y="257"/>
                  </a:cubicBezTo>
                  <a:cubicBezTo>
                    <a:pt x="635" y="257"/>
                    <a:pt x="635" y="256"/>
                    <a:pt x="635" y="256"/>
                  </a:cubicBezTo>
                  <a:cubicBezTo>
                    <a:pt x="633" y="256"/>
                    <a:pt x="634" y="254"/>
                    <a:pt x="633" y="254"/>
                  </a:cubicBezTo>
                  <a:cubicBezTo>
                    <a:pt x="633" y="252"/>
                    <a:pt x="636" y="251"/>
                    <a:pt x="637" y="250"/>
                  </a:cubicBezTo>
                  <a:cubicBezTo>
                    <a:pt x="631" y="247"/>
                    <a:pt x="635" y="243"/>
                    <a:pt x="634" y="240"/>
                  </a:cubicBezTo>
                  <a:cubicBezTo>
                    <a:pt x="624" y="245"/>
                    <a:pt x="611" y="247"/>
                    <a:pt x="600" y="246"/>
                  </a:cubicBezTo>
                  <a:cubicBezTo>
                    <a:pt x="596" y="247"/>
                    <a:pt x="591" y="244"/>
                    <a:pt x="587" y="246"/>
                  </a:cubicBezTo>
                  <a:cubicBezTo>
                    <a:pt x="574" y="245"/>
                    <a:pt x="564" y="246"/>
                    <a:pt x="552" y="244"/>
                  </a:cubicBezTo>
                  <a:cubicBezTo>
                    <a:pt x="549" y="243"/>
                    <a:pt x="546" y="246"/>
                    <a:pt x="544" y="244"/>
                  </a:cubicBezTo>
                  <a:cubicBezTo>
                    <a:pt x="545" y="240"/>
                    <a:pt x="549" y="244"/>
                    <a:pt x="552" y="241"/>
                  </a:cubicBezTo>
                  <a:cubicBezTo>
                    <a:pt x="553" y="241"/>
                    <a:pt x="556" y="241"/>
                    <a:pt x="555" y="243"/>
                  </a:cubicBezTo>
                  <a:cubicBezTo>
                    <a:pt x="559" y="241"/>
                    <a:pt x="566" y="242"/>
                    <a:pt x="570" y="242"/>
                  </a:cubicBezTo>
                  <a:cubicBezTo>
                    <a:pt x="578" y="245"/>
                    <a:pt x="587" y="239"/>
                    <a:pt x="593" y="244"/>
                  </a:cubicBezTo>
                  <a:cubicBezTo>
                    <a:pt x="594" y="244"/>
                    <a:pt x="593" y="243"/>
                    <a:pt x="594" y="243"/>
                  </a:cubicBezTo>
                  <a:cubicBezTo>
                    <a:pt x="605" y="243"/>
                    <a:pt x="615" y="241"/>
                    <a:pt x="626" y="241"/>
                  </a:cubicBezTo>
                  <a:cubicBezTo>
                    <a:pt x="623" y="237"/>
                    <a:pt x="634" y="237"/>
                    <a:pt x="632" y="232"/>
                  </a:cubicBezTo>
                  <a:cubicBezTo>
                    <a:pt x="628" y="225"/>
                    <a:pt x="622" y="235"/>
                    <a:pt x="617" y="233"/>
                  </a:cubicBezTo>
                  <a:cubicBezTo>
                    <a:pt x="616" y="234"/>
                    <a:pt x="613" y="233"/>
                    <a:pt x="615" y="235"/>
                  </a:cubicBezTo>
                  <a:cubicBezTo>
                    <a:pt x="615" y="235"/>
                    <a:pt x="615" y="235"/>
                    <a:pt x="616" y="235"/>
                  </a:cubicBezTo>
                  <a:cubicBezTo>
                    <a:pt x="620" y="235"/>
                    <a:pt x="625" y="233"/>
                    <a:pt x="629" y="232"/>
                  </a:cubicBezTo>
                  <a:cubicBezTo>
                    <a:pt x="627" y="236"/>
                    <a:pt x="622" y="234"/>
                    <a:pt x="619" y="237"/>
                  </a:cubicBezTo>
                  <a:cubicBezTo>
                    <a:pt x="616" y="237"/>
                    <a:pt x="613" y="238"/>
                    <a:pt x="611" y="237"/>
                  </a:cubicBezTo>
                  <a:cubicBezTo>
                    <a:pt x="611" y="235"/>
                    <a:pt x="611" y="235"/>
                    <a:pt x="611" y="235"/>
                  </a:cubicBezTo>
                  <a:cubicBezTo>
                    <a:pt x="609" y="235"/>
                    <a:pt x="606" y="235"/>
                    <a:pt x="606" y="234"/>
                  </a:cubicBezTo>
                  <a:cubicBezTo>
                    <a:pt x="602" y="238"/>
                    <a:pt x="597" y="232"/>
                    <a:pt x="593" y="235"/>
                  </a:cubicBezTo>
                  <a:cubicBezTo>
                    <a:pt x="592" y="236"/>
                    <a:pt x="597" y="237"/>
                    <a:pt x="594" y="238"/>
                  </a:cubicBezTo>
                  <a:cubicBezTo>
                    <a:pt x="593" y="238"/>
                    <a:pt x="591" y="238"/>
                    <a:pt x="589" y="237"/>
                  </a:cubicBezTo>
                  <a:cubicBezTo>
                    <a:pt x="592" y="231"/>
                    <a:pt x="582" y="237"/>
                    <a:pt x="580" y="233"/>
                  </a:cubicBezTo>
                  <a:cubicBezTo>
                    <a:pt x="581" y="231"/>
                    <a:pt x="583" y="233"/>
                    <a:pt x="585" y="232"/>
                  </a:cubicBezTo>
                  <a:cubicBezTo>
                    <a:pt x="585" y="228"/>
                    <a:pt x="590" y="231"/>
                    <a:pt x="593" y="230"/>
                  </a:cubicBezTo>
                  <a:cubicBezTo>
                    <a:pt x="594" y="230"/>
                    <a:pt x="596" y="231"/>
                    <a:pt x="595" y="232"/>
                  </a:cubicBezTo>
                  <a:cubicBezTo>
                    <a:pt x="596" y="232"/>
                    <a:pt x="596" y="232"/>
                    <a:pt x="596" y="232"/>
                  </a:cubicBezTo>
                  <a:cubicBezTo>
                    <a:pt x="597" y="231"/>
                    <a:pt x="597" y="229"/>
                    <a:pt x="598" y="227"/>
                  </a:cubicBezTo>
                  <a:cubicBezTo>
                    <a:pt x="601" y="226"/>
                    <a:pt x="606" y="227"/>
                    <a:pt x="608" y="228"/>
                  </a:cubicBezTo>
                  <a:cubicBezTo>
                    <a:pt x="607" y="228"/>
                    <a:pt x="606" y="228"/>
                    <a:pt x="606" y="228"/>
                  </a:cubicBezTo>
                  <a:cubicBezTo>
                    <a:pt x="604" y="231"/>
                    <a:pt x="609" y="229"/>
                    <a:pt x="608" y="231"/>
                  </a:cubicBezTo>
                  <a:cubicBezTo>
                    <a:pt x="610" y="230"/>
                    <a:pt x="611" y="232"/>
                    <a:pt x="613" y="231"/>
                  </a:cubicBezTo>
                  <a:cubicBezTo>
                    <a:pt x="616" y="228"/>
                    <a:pt x="610" y="227"/>
                    <a:pt x="613" y="224"/>
                  </a:cubicBezTo>
                  <a:cubicBezTo>
                    <a:pt x="610" y="224"/>
                    <a:pt x="614" y="220"/>
                    <a:pt x="610" y="221"/>
                  </a:cubicBezTo>
                  <a:cubicBezTo>
                    <a:pt x="610" y="221"/>
                    <a:pt x="610" y="222"/>
                    <a:pt x="610" y="223"/>
                  </a:cubicBezTo>
                  <a:cubicBezTo>
                    <a:pt x="606" y="222"/>
                    <a:pt x="603" y="227"/>
                    <a:pt x="600" y="224"/>
                  </a:cubicBezTo>
                  <a:cubicBezTo>
                    <a:pt x="602" y="222"/>
                    <a:pt x="602" y="222"/>
                    <a:pt x="602" y="222"/>
                  </a:cubicBezTo>
                  <a:cubicBezTo>
                    <a:pt x="598" y="221"/>
                    <a:pt x="598" y="221"/>
                    <a:pt x="598" y="221"/>
                  </a:cubicBezTo>
                  <a:cubicBezTo>
                    <a:pt x="598" y="222"/>
                    <a:pt x="597" y="223"/>
                    <a:pt x="596" y="223"/>
                  </a:cubicBezTo>
                  <a:cubicBezTo>
                    <a:pt x="595" y="222"/>
                    <a:pt x="596" y="222"/>
                    <a:pt x="596" y="221"/>
                  </a:cubicBezTo>
                  <a:cubicBezTo>
                    <a:pt x="593" y="221"/>
                    <a:pt x="593" y="221"/>
                    <a:pt x="593" y="221"/>
                  </a:cubicBezTo>
                  <a:cubicBezTo>
                    <a:pt x="593" y="222"/>
                    <a:pt x="596" y="223"/>
                    <a:pt x="593" y="224"/>
                  </a:cubicBezTo>
                  <a:cubicBezTo>
                    <a:pt x="591" y="222"/>
                    <a:pt x="588" y="225"/>
                    <a:pt x="588" y="221"/>
                  </a:cubicBezTo>
                  <a:cubicBezTo>
                    <a:pt x="592" y="219"/>
                    <a:pt x="586" y="219"/>
                    <a:pt x="587" y="217"/>
                  </a:cubicBezTo>
                  <a:cubicBezTo>
                    <a:pt x="594" y="216"/>
                    <a:pt x="594" y="216"/>
                    <a:pt x="594" y="216"/>
                  </a:cubicBezTo>
                  <a:cubicBezTo>
                    <a:pt x="594" y="216"/>
                    <a:pt x="593" y="215"/>
                    <a:pt x="594" y="215"/>
                  </a:cubicBezTo>
                  <a:cubicBezTo>
                    <a:pt x="596" y="218"/>
                    <a:pt x="600" y="214"/>
                    <a:pt x="603" y="216"/>
                  </a:cubicBezTo>
                  <a:cubicBezTo>
                    <a:pt x="606" y="219"/>
                    <a:pt x="608" y="214"/>
                    <a:pt x="611" y="216"/>
                  </a:cubicBezTo>
                  <a:cubicBezTo>
                    <a:pt x="611" y="217"/>
                    <a:pt x="611" y="217"/>
                    <a:pt x="611" y="217"/>
                  </a:cubicBezTo>
                  <a:cubicBezTo>
                    <a:pt x="612" y="215"/>
                    <a:pt x="618" y="218"/>
                    <a:pt x="617" y="215"/>
                  </a:cubicBezTo>
                  <a:cubicBezTo>
                    <a:pt x="618" y="215"/>
                    <a:pt x="619" y="215"/>
                    <a:pt x="619" y="215"/>
                  </a:cubicBezTo>
                  <a:cubicBezTo>
                    <a:pt x="620" y="216"/>
                    <a:pt x="619" y="216"/>
                    <a:pt x="619" y="216"/>
                  </a:cubicBezTo>
                  <a:cubicBezTo>
                    <a:pt x="622" y="217"/>
                    <a:pt x="623" y="214"/>
                    <a:pt x="625" y="214"/>
                  </a:cubicBezTo>
                  <a:cubicBezTo>
                    <a:pt x="625" y="216"/>
                    <a:pt x="625" y="216"/>
                    <a:pt x="625" y="216"/>
                  </a:cubicBezTo>
                  <a:cubicBezTo>
                    <a:pt x="629" y="215"/>
                    <a:pt x="632" y="210"/>
                    <a:pt x="633" y="207"/>
                  </a:cubicBezTo>
                  <a:cubicBezTo>
                    <a:pt x="629" y="208"/>
                    <a:pt x="625" y="209"/>
                    <a:pt x="623" y="211"/>
                  </a:cubicBezTo>
                  <a:cubicBezTo>
                    <a:pt x="617" y="211"/>
                    <a:pt x="617" y="211"/>
                    <a:pt x="617" y="211"/>
                  </a:cubicBezTo>
                  <a:cubicBezTo>
                    <a:pt x="616" y="207"/>
                    <a:pt x="622" y="209"/>
                    <a:pt x="625" y="208"/>
                  </a:cubicBezTo>
                  <a:cubicBezTo>
                    <a:pt x="627" y="205"/>
                    <a:pt x="629" y="202"/>
                    <a:pt x="630" y="199"/>
                  </a:cubicBezTo>
                  <a:cubicBezTo>
                    <a:pt x="628" y="199"/>
                    <a:pt x="625" y="200"/>
                    <a:pt x="624" y="201"/>
                  </a:cubicBezTo>
                  <a:cubicBezTo>
                    <a:pt x="613" y="201"/>
                    <a:pt x="603" y="203"/>
                    <a:pt x="592" y="202"/>
                  </a:cubicBezTo>
                  <a:cubicBezTo>
                    <a:pt x="587" y="204"/>
                    <a:pt x="583" y="200"/>
                    <a:pt x="577" y="201"/>
                  </a:cubicBezTo>
                  <a:cubicBezTo>
                    <a:pt x="575" y="201"/>
                    <a:pt x="574" y="203"/>
                    <a:pt x="572" y="202"/>
                  </a:cubicBezTo>
                  <a:cubicBezTo>
                    <a:pt x="571" y="205"/>
                    <a:pt x="568" y="201"/>
                    <a:pt x="566" y="202"/>
                  </a:cubicBezTo>
                  <a:cubicBezTo>
                    <a:pt x="566" y="202"/>
                    <a:pt x="567" y="202"/>
                    <a:pt x="568" y="201"/>
                  </a:cubicBezTo>
                  <a:cubicBezTo>
                    <a:pt x="571" y="199"/>
                    <a:pt x="574" y="198"/>
                    <a:pt x="578" y="200"/>
                  </a:cubicBezTo>
                  <a:cubicBezTo>
                    <a:pt x="578" y="197"/>
                    <a:pt x="581" y="200"/>
                    <a:pt x="582" y="200"/>
                  </a:cubicBezTo>
                  <a:cubicBezTo>
                    <a:pt x="587" y="197"/>
                    <a:pt x="593" y="201"/>
                    <a:pt x="597" y="198"/>
                  </a:cubicBezTo>
                  <a:cubicBezTo>
                    <a:pt x="597" y="198"/>
                    <a:pt x="598" y="199"/>
                    <a:pt x="597" y="199"/>
                  </a:cubicBezTo>
                  <a:cubicBezTo>
                    <a:pt x="598" y="199"/>
                    <a:pt x="600" y="199"/>
                    <a:pt x="601" y="200"/>
                  </a:cubicBezTo>
                  <a:cubicBezTo>
                    <a:pt x="603" y="198"/>
                    <a:pt x="604" y="199"/>
                    <a:pt x="606" y="198"/>
                  </a:cubicBezTo>
                  <a:cubicBezTo>
                    <a:pt x="611" y="200"/>
                    <a:pt x="615" y="197"/>
                    <a:pt x="620" y="198"/>
                  </a:cubicBezTo>
                  <a:cubicBezTo>
                    <a:pt x="622" y="195"/>
                    <a:pt x="627" y="195"/>
                    <a:pt x="628" y="192"/>
                  </a:cubicBezTo>
                  <a:cubicBezTo>
                    <a:pt x="627" y="190"/>
                    <a:pt x="632" y="189"/>
                    <a:pt x="631" y="187"/>
                  </a:cubicBezTo>
                  <a:cubicBezTo>
                    <a:pt x="628" y="187"/>
                    <a:pt x="627" y="189"/>
                    <a:pt x="626" y="189"/>
                  </a:cubicBezTo>
                  <a:cubicBezTo>
                    <a:pt x="621" y="189"/>
                    <a:pt x="617" y="193"/>
                    <a:pt x="613" y="190"/>
                  </a:cubicBezTo>
                  <a:cubicBezTo>
                    <a:pt x="611" y="190"/>
                    <a:pt x="607" y="192"/>
                    <a:pt x="610" y="193"/>
                  </a:cubicBezTo>
                  <a:cubicBezTo>
                    <a:pt x="609" y="195"/>
                    <a:pt x="607" y="195"/>
                    <a:pt x="606" y="196"/>
                  </a:cubicBezTo>
                  <a:cubicBezTo>
                    <a:pt x="605" y="193"/>
                    <a:pt x="601" y="196"/>
                    <a:pt x="602" y="193"/>
                  </a:cubicBezTo>
                  <a:cubicBezTo>
                    <a:pt x="606" y="192"/>
                    <a:pt x="606" y="192"/>
                    <a:pt x="606" y="192"/>
                  </a:cubicBezTo>
                  <a:cubicBezTo>
                    <a:pt x="606" y="191"/>
                    <a:pt x="604" y="191"/>
                    <a:pt x="602" y="191"/>
                  </a:cubicBezTo>
                  <a:cubicBezTo>
                    <a:pt x="602" y="192"/>
                    <a:pt x="602" y="192"/>
                    <a:pt x="602" y="192"/>
                  </a:cubicBezTo>
                  <a:cubicBezTo>
                    <a:pt x="597" y="192"/>
                    <a:pt x="592" y="189"/>
                    <a:pt x="586" y="192"/>
                  </a:cubicBezTo>
                  <a:cubicBezTo>
                    <a:pt x="584" y="190"/>
                    <a:pt x="580" y="191"/>
                    <a:pt x="577" y="190"/>
                  </a:cubicBezTo>
                  <a:cubicBezTo>
                    <a:pt x="574" y="189"/>
                    <a:pt x="570" y="189"/>
                    <a:pt x="565" y="189"/>
                  </a:cubicBezTo>
                  <a:cubicBezTo>
                    <a:pt x="565" y="191"/>
                    <a:pt x="565" y="191"/>
                    <a:pt x="565" y="191"/>
                  </a:cubicBezTo>
                  <a:cubicBezTo>
                    <a:pt x="565" y="191"/>
                    <a:pt x="564" y="191"/>
                    <a:pt x="563" y="190"/>
                  </a:cubicBezTo>
                  <a:cubicBezTo>
                    <a:pt x="563" y="190"/>
                    <a:pt x="563" y="189"/>
                    <a:pt x="563" y="189"/>
                  </a:cubicBezTo>
                  <a:cubicBezTo>
                    <a:pt x="562" y="190"/>
                    <a:pt x="559" y="191"/>
                    <a:pt x="558" y="189"/>
                  </a:cubicBezTo>
                  <a:cubicBezTo>
                    <a:pt x="554" y="191"/>
                    <a:pt x="551" y="186"/>
                    <a:pt x="547" y="189"/>
                  </a:cubicBezTo>
                  <a:cubicBezTo>
                    <a:pt x="545" y="188"/>
                    <a:pt x="542" y="190"/>
                    <a:pt x="540" y="189"/>
                  </a:cubicBezTo>
                  <a:cubicBezTo>
                    <a:pt x="535" y="193"/>
                    <a:pt x="534" y="185"/>
                    <a:pt x="528" y="188"/>
                  </a:cubicBezTo>
                  <a:cubicBezTo>
                    <a:pt x="525" y="190"/>
                    <a:pt x="519" y="187"/>
                    <a:pt x="516" y="189"/>
                  </a:cubicBezTo>
                  <a:cubicBezTo>
                    <a:pt x="506" y="189"/>
                    <a:pt x="498" y="188"/>
                    <a:pt x="487" y="189"/>
                  </a:cubicBezTo>
                  <a:cubicBezTo>
                    <a:pt x="485" y="188"/>
                    <a:pt x="481" y="187"/>
                    <a:pt x="479" y="190"/>
                  </a:cubicBezTo>
                  <a:cubicBezTo>
                    <a:pt x="477" y="190"/>
                    <a:pt x="475" y="188"/>
                    <a:pt x="473" y="188"/>
                  </a:cubicBezTo>
                  <a:cubicBezTo>
                    <a:pt x="471" y="184"/>
                    <a:pt x="466" y="188"/>
                    <a:pt x="465" y="184"/>
                  </a:cubicBezTo>
                  <a:cubicBezTo>
                    <a:pt x="466" y="184"/>
                    <a:pt x="466" y="182"/>
                    <a:pt x="468" y="183"/>
                  </a:cubicBezTo>
                  <a:cubicBezTo>
                    <a:pt x="469" y="183"/>
                    <a:pt x="470" y="184"/>
                    <a:pt x="470" y="184"/>
                  </a:cubicBezTo>
                  <a:cubicBezTo>
                    <a:pt x="472" y="185"/>
                    <a:pt x="474" y="185"/>
                    <a:pt x="476" y="184"/>
                  </a:cubicBezTo>
                  <a:cubicBezTo>
                    <a:pt x="478" y="181"/>
                    <a:pt x="474" y="180"/>
                    <a:pt x="471" y="180"/>
                  </a:cubicBezTo>
                  <a:cubicBezTo>
                    <a:pt x="473" y="179"/>
                    <a:pt x="475" y="179"/>
                    <a:pt x="475" y="177"/>
                  </a:cubicBezTo>
                  <a:cubicBezTo>
                    <a:pt x="469" y="177"/>
                    <a:pt x="469" y="177"/>
                    <a:pt x="469" y="177"/>
                  </a:cubicBezTo>
                  <a:cubicBezTo>
                    <a:pt x="468" y="180"/>
                    <a:pt x="468" y="180"/>
                    <a:pt x="468" y="180"/>
                  </a:cubicBezTo>
                  <a:cubicBezTo>
                    <a:pt x="465" y="179"/>
                    <a:pt x="461" y="182"/>
                    <a:pt x="460" y="179"/>
                  </a:cubicBezTo>
                  <a:cubicBezTo>
                    <a:pt x="461" y="178"/>
                    <a:pt x="462" y="179"/>
                    <a:pt x="464" y="179"/>
                  </a:cubicBezTo>
                  <a:cubicBezTo>
                    <a:pt x="465" y="179"/>
                    <a:pt x="467" y="178"/>
                    <a:pt x="466" y="177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57" y="177"/>
                    <a:pt x="462" y="179"/>
                    <a:pt x="459" y="180"/>
                  </a:cubicBezTo>
                  <a:cubicBezTo>
                    <a:pt x="454" y="181"/>
                    <a:pt x="456" y="178"/>
                    <a:pt x="455" y="177"/>
                  </a:cubicBezTo>
                  <a:cubicBezTo>
                    <a:pt x="448" y="178"/>
                    <a:pt x="439" y="176"/>
                    <a:pt x="433" y="174"/>
                  </a:cubicBezTo>
                  <a:cubicBezTo>
                    <a:pt x="427" y="179"/>
                    <a:pt x="417" y="176"/>
                    <a:pt x="410" y="176"/>
                  </a:cubicBezTo>
                  <a:cubicBezTo>
                    <a:pt x="405" y="179"/>
                    <a:pt x="400" y="174"/>
                    <a:pt x="395" y="177"/>
                  </a:cubicBezTo>
                  <a:cubicBezTo>
                    <a:pt x="390" y="174"/>
                    <a:pt x="382" y="179"/>
                    <a:pt x="378" y="174"/>
                  </a:cubicBezTo>
                  <a:cubicBezTo>
                    <a:pt x="374" y="178"/>
                    <a:pt x="367" y="174"/>
                    <a:pt x="361" y="175"/>
                  </a:cubicBezTo>
                  <a:cubicBezTo>
                    <a:pt x="357" y="174"/>
                    <a:pt x="352" y="176"/>
                    <a:pt x="349" y="174"/>
                  </a:cubicBezTo>
                  <a:cubicBezTo>
                    <a:pt x="340" y="175"/>
                    <a:pt x="333" y="176"/>
                    <a:pt x="324" y="176"/>
                  </a:cubicBezTo>
                  <a:cubicBezTo>
                    <a:pt x="318" y="175"/>
                    <a:pt x="312" y="177"/>
                    <a:pt x="306" y="175"/>
                  </a:cubicBezTo>
                  <a:cubicBezTo>
                    <a:pt x="301" y="178"/>
                    <a:pt x="294" y="175"/>
                    <a:pt x="288" y="176"/>
                  </a:cubicBezTo>
                  <a:cubicBezTo>
                    <a:pt x="284" y="173"/>
                    <a:pt x="280" y="178"/>
                    <a:pt x="276" y="175"/>
                  </a:cubicBezTo>
                  <a:cubicBezTo>
                    <a:pt x="265" y="177"/>
                    <a:pt x="251" y="177"/>
                    <a:pt x="239" y="177"/>
                  </a:cubicBezTo>
                  <a:cubicBezTo>
                    <a:pt x="236" y="174"/>
                    <a:pt x="231" y="178"/>
                    <a:pt x="228" y="175"/>
                  </a:cubicBezTo>
                  <a:cubicBezTo>
                    <a:pt x="215" y="175"/>
                    <a:pt x="200" y="173"/>
                    <a:pt x="187" y="174"/>
                  </a:cubicBezTo>
                  <a:cubicBezTo>
                    <a:pt x="182" y="173"/>
                    <a:pt x="175" y="175"/>
                    <a:pt x="172" y="172"/>
                  </a:cubicBezTo>
                  <a:cubicBezTo>
                    <a:pt x="174" y="171"/>
                    <a:pt x="176" y="172"/>
                    <a:pt x="177" y="170"/>
                  </a:cubicBezTo>
                  <a:cubicBezTo>
                    <a:pt x="213" y="168"/>
                    <a:pt x="247" y="176"/>
                    <a:pt x="284" y="173"/>
                  </a:cubicBezTo>
                  <a:cubicBezTo>
                    <a:pt x="296" y="174"/>
                    <a:pt x="308" y="171"/>
                    <a:pt x="318" y="174"/>
                  </a:cubicBezTo>
                  <a:cubicBezTo>
                    <a:pt x="323" y="171"/>
                    <a:pt x="331" y="173"/>
                    <a:pt x="337" y="172"/>
                  </a:cubicBezTo>
                  <a:cubicBezTo>
                    <a:pt x="346" y="171"/>
                    <a:pt x="354" y="173"/>
                    <a:pt x="364" y="171"/>
                  </a:cubicBezTo>
                  <a:cubicBezTo>
                    <a:pt x="374" y="172"/>
                    <a:pt x="384" y="173"/>
                    <a:pt x="395" y="172"/>
                  </a:cubicBezTo>
                  <a:cubicBezTo>
                    <a:pt x="398" y="173"/>
                    <a:pt x="402" y="174"/>
                    <a:pt x="405" y="171"/>
                  </a:cubicBezTo>
                  <a:cubicBezTo>
                    <a:pt x="411" y="173"/>
                    <a:pt x="417" y="174"/>
                    <a:pt x="423" y="172"/>
                  </a:cubicBezTo>
                  <a:cubicBezTo>
                    <a:pt x="436" y="174"/>
                    <a:pt x="450" y="171"/>
                    <a:pt x="463" y="173"/>
                  </a:cubicBezTo>
                  <a:cubicBezTo>
                    <a:pt x="467" y="171"/>
                    <a:pt x="470" y="174"/>
                    <a:pt x="474" y="173"/>
                  </a:cubicBezTo>
                  <a:cubicBezTo>
                    <a:pt x="477" y="170"/>
                    <a:pt x="479" y="174"/>
                    <a:pt x="482" y="173"/>
                  </a:cubicBezTo>
                  <a:cubicBezTo>
                    <a:pt x="487" y="171"/>
                    <a:pt x="493" y="176"/>
                    <a:pt x="498" y="172"/>
                  </a:cubicBezTo>
                  <a:cubicBezTo>
                    <a:pt x="498" y="168"/>
                    <a:pt x="503" y="171"/>
                    <a:pt x="505" y="169"/>
                  </a:cubicBezTo>
                  <a:cubicBezTo>
                    <a:pt x="507" y="171"/>
                    <a:pt x="506" y="175"/>
                    <a:pt x="510" y="173"/>
                  </a:cubicBezTo>
                  <a:cubicBezTo>
                    <a:pt x="511" y="173"/>
                    <a:pt x="513" y="174"/>
                    <a:pt x="512" y="175"/>
                  </a:cubicBezTo>
                  <a:cubicBezTo>
                    <a:pt x="511" y="178"/>
                    <a:pt x="508" y="176"/>
                    <a:pt x="507" y="176"/>
                  </a:cubicBezTo>
                  <a:cubicBezTo>
                    <a:pt x="508" y="176"/>
                    <a:pt x="508" y="176"/>
                    <a:pt x="508" y="176"/>
                  </a:cubicBezTo>
                  <a:cubicBezTo>
                    <a:pt x="506" y="178"/>
                    <a:pt x="506" y="178"/>
                    <a:pt x="506" y="178"/>
                  </a:cubicBezTo>
                  <a:cubicBezTo>
                    <a:pt x="506" y="179"/>
                    <a:pt x="507" y="178"/>
                    <a:pt x="508" y="179"/>
                  </a:cubicBezTo>
                  <a:cubicBezTo>
                    <a:pt x="512" y="177"/>
                    <a:pt x="520" y="180"/>
                    <a:pt x="523" y="177"/>
                  </a:cubicBezTo>
                  <a:cubicBezTo>
                    <a:pt x="519" y="177"/>
                    <a:pt x="514" y="177"/>
                    <a:pt x="513" y="174"/>
                  </a:cubicBezTo>
                  <a:cubicBezTo>
                    <a:pt x="514" y="172"/>
                    <a:pt x="516" y="173"/>
                    <a:pt x="518" y="173"/>
                  </a:cubicBezTo>
                  <a:cubicBezTo>
                    <a:pt x="517" y="169"/>
                    <a:pt x="521" y="168"/>
                    <a:pt x="525" y="168"/>
                  </a:cubicBezTo>
                  <a:cubicBezTo>
                    <a:pt x="525" y="169"/>
                    <a:pt x="527" y="170"/>
                    <a:pt x="525" y="171"/>
                  </a:cubicBezTo>
                  <a:cubicBezTo>
                    <a:pt x="523" y="171"/>
                    <a:pt x="524" y="170"/>
                    <a:pt x="523" y="170"/>
                  </a:cubicBezTo>
                  <a:cubicBezTo>
                    <a:pt x="523" y="170"/>
                    <a:pt x="523" y="171"/>
                    <a:pt x="523" y="171"/>
                  </a:cubicBezTo>
                  <a:cubicBezTo>
                    <a:pt x="522" y="172"/>
                    <a:pt x="522" y="172"/>
                    <a:pt x="522" y="172"/>
                  </a:cubicBezTo>
                  <a:cubicBezTo>
                    <a:pt x="526" y="173"/>
                    <a:pt x="530" y="173"/>
                    <a:pt x="534" y="173"/>
                  </a:cubicBezTo>
                  <a:cubicBezTo>
                    <a:pt x="535" y="173"/>
                    <a:pt x="538" y="172"/>
                    <a:pt x="537" y="171"/>
                  </a:cubicBezTo>
                  <a:cubicBezTo>
                    <a:pt x="538" y="170"/>
                    <a:pt x="539" y="169"/>
                    <a:pt x="541" y="169"/>
                  </a:cubicBezTo>
                  <a:cubicBezTo>
                    <a:pt x="541" y="171"/>
                    <a:pt x="538" y="173"/>
                    <a:pt x="540" y="172"/>
                  </a:cubicBezTo>
                  <a:cubicBezTo>
                    <a:pt x="542" y="175"/>
                    <a:pt x="545" y="171"/>
                    <a:pt x="548" y="173"/>
                  </a:cubicBezTo>
                  <a:cubicBezTo>
                    <a:pt x="551" y="171"/>
                    <a:pt x="546" y="171"/>
                    <a:pt x="547" y="169"/>
                  </a:cubicBezTo>
                  <a:cubicBezTo>
                    <a:pt x="549" y="169"/>
                    <a:pt x="548" y="170"/>
                    <a:pt x="550" y="171"/>
                  </a:cubicBezTo>
                  <a:cubicBezTo>
                    <a:pt x="551" y="171"/>
                    <a:pt x="553" y="170"/>
                    <a:pt x="554" y="170"/>
                  </a:cubicBezTo>
                  <a:cubicBezTo>
                    <a:pt x="563" y="173"/>
                    <a:pt x="552" y="167"/>
                    <a:pt x="555" y="165"/>
                  </a:cubicBezTo>
                  <a:cubicBezTo>
                    <a:pt x="547" y="165"/>
                    <a:pt x="547" y="165"/>
                    <a:pt x="547" y="165"/>
                  </a:cubicBezTo>
                  <a:cubicBezTo>
                    <a:pt x="546" y="162"/>
                    <a:pt x="542" y="163"/>
                    <a:pt x="541" y="162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6" y="158"/>
                    <a:pt x="547" y="162"/>
                    <a:pt x="550" y="162"/>
                  </a:cubicBezTo>
                  <a:cubicBezTo>
                    <a:pt x="550" y="160"/>
                    <a:pt x="552" y="160"/>
                    <a:pt x="553" y="160"/>
                  </a:cubicBezTo>
                  <a:cubicBezTo>
                    <a:pt x="554" y="164"/>
                    <a:pt x="558" y="159"/>
                    <a:pt x="561" y="160"/>
                  </a:cubicBezTo>
                  <a:cubicBezTo>
                    <a:pt x="563" y="162"/>
                    <a:pt x="566" y="161"/>
                    <a:pt x="568" y="162"/>
                  </a:cubicBezTo>
                  <a:cubicBezTo>
                    <a:pt x="573" y="161"/>
                    <a:pt x="578" y="161"/>
                    <a:pt x="584" y="160"/>
                  </a:cubicBezTo>
                  <a:cubicBezTo>
                    <a:pt x="587" y="162"/>
                    <a:pt x="592" y="158"/>
                    <a:pt x="594" y="162"/>
                  </a:cubicBezTo>
                  <a:cubicBezTo>
                    <a:pt x="595" y="160"/>
                    <a:pt x="595" y="160"/>
                    <a:pt x="595" y="160"/>
                  </a:cubicBezTo>
                  <a:cubicBezTo>
                    <a:pt x="597" y="161"/>
                    <a:pt x="597" y="161"/>
                    <a:pt x="597" y="161"/>
                  </a:cubicBezTo>
                  <a:cubicBezTo>
                    <a:pt x="599" y="156"/>
                    <a:pt x="604" y="162"/>
                    <a:pt x="607" y="159"/>
                  </a:cubicBezTo>
                  <a:cubicBezTo>
                    <a:pt x="609" y="164"/>
                    <a:pt x="612" y="158"/>
                    <a:pt x="613" y="162"/>
                  </a:cubicBezTo>
                  <a:cubicBezTo>
                    <a:pt x="620" y="163"/>
                    <a:pt x="624" y="157"/>
                    <a:pt x="629" y="157"/>
                  </a:cubicBezTo>
                  <a:cubicBezTo>
                    <a:pt x="628" y="150"/>
                    <a:pt x="619" y="159"/>
                    <a:pt x="614" y="155"/>
                  </a:cubicBezTo>
                  <a:cubicBezTo>
                    <a:pt x="612" y="157"/>
                    <a:pt x="608" y="155"/>
                    <a:pt x="604" y="156"/>
                  </a:cubicBezTo>
                  <a:cubicBezTo>
                    <a:pt x="601" y="158"/>
                    <a:pt x="598" y="154"/>
                    <a:pt x="597" y="158"/>
                  </a:cubicBezTo>
                  <a:cubicBezTo>
                    <a:pt x="595" y="157"/>
                    <a:pt x="594" y="155"/>
                    <a:pt x="593" y="154"/>
                  </a:cubicBezTo>
                  <a:cubicBezTo>
                    <a:pt x="589" y="162"/>
                    <a:pt x="586" y="150"/>
                    <a:pt x="580" y="154"/>
                  </a:cubicBezTo>
                  <a:cubicBezTo>
                    <a:pt x="576" y="153"/>
                    <a:pt x="570" y="155"/>
                    <a:pt x="566" y="153"/>
                  </a:cubicBezTo>
                  <a:cubicBezTo>
                    <a:pt x="568" y="155"/>
                    <a:pt x="565" y="155"/>
                    <a:pt x="564" y="157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3" y="155"/>
                    <a:pt x="553" y="155"/>
                    <a:pt x="553" y="155"/>
                  </a:cubicBezTo>
                  <a:cubicBezTo>
                    <a:pt x="553" y="153"/>
                    <a:pt x="549" y="154"/>
                    <a:pt x="548" y="153"/>
                  </a:cubicBezTo>
                  <a:cubicBezTo>
                    <a:pt x="546" y="153"/>
                    <a:pt x="542" y="152"/>
                    <a:pt x="542" y="153"/>
                  </a:cubicBezTo>
                  <a:cubicBezTo>
                    <a:pt x="539" y="151"/>
                    <a:pt x="539" y="151"/>
                    <a:pt x="539" y="151"/>
                  </a:cubicBezTo>
                  <a:cubicBezTo>
                    <a:pt x="536" y="150"/>
                    <a:pt x="536" y="152"/>
                    <a:pt x="534" y="154"/>
                  </a:cubicBezTo>
                  <a:cubicBezTo>
                    <a:pt x="531" y="152"/>
                    <a:pt x="527" y="152"/>
                    <a:pt x="524" y="151"/>
                  </a:cubicBezTo>
                  <a:cubicBezTo>
                    <a:pt x="523" y="153"/>
                    <a:pt x="516" y="148"/>
                    <a:pt x="516" y="153"/>
                  </a:cubicBezTo>
                  <a:cubicBezTo>
                    <a:pt x="514" y="152"/>
                    <a:pt x="512" y="150"/>
                    <a:pt x="510" y="149"/>
                  </a:cubicBezTo>
                  <a:cubicBezTo>
                    <a:pt x="515" y="146"/>
                    <a:pt x="520" y="151"/>
                    <a:pt x="524" y="147"/>
                  </a:cubicBezTo>
                  <a:cubicBezTo>
                    <a:pt x="526" y="149"/>
                    <a:pt x="530" y="146"/>
                    <a:pt x="533" y="149"/>
                  </a:cubicBezTo>
                  <a:cubicBezTo>
                    <a:pt x="534" y="147"/>
                    <a:pt x="534" y="147"/>
                    <a:pt x="534" y="147"/>
                  </a:cubicBezTo>
                  <a:cubicBezTo>
                    <a:pt x="535" y="147"/>
                    <a:pt x="536" y="148"/>
                    <a:pt x="537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6" y="150"/>
                    <a:pt x="571" y="148"/>
                    <a:pt x="576" y="148"/>
                  </a:cubicBezTo>
                  <a:cubicBezTo>
                    <a:pt x="578" y="148"/>
                    <a:pt x="579" y="147"/>
                    <a:pt x="578" y="146"/>
                  </a:cubicBezTo>
                  <a:cubicBezTo>
                    <a:pt x="566" y="146"/>
                    <a:pt x="566" y="146"/>
                    <a:pt x="566" y="146"/>
                  </a:cubicBezTo>
                  <a:cubicBezTo>
                    <a:pt x="556" y="144"/>
                    <a:pt x="543" y="146"/>
                    <a:pt x="534" y="144"/>
                  </a:cubicBezTo>
                  <a:cubicBezTo>
                    <a:pt x="529" y="147"/>
                    <a:pt x="526" y="143"/>
                    <a:pt x="522" y="143"/>
                  </a:cubicBezTo>
                  <a:cubicBezTo>
                    <a:pt x="523" y="142"/>
                    <a:pt x="523" y="142"/>
                    <a:pt x="523" y="142"/>
                  </a:cubicBezTo>
                  <a:cubicBezTo>
                    <a:pt x="525" y="142"/>
                    <a:pt x="526" y="142"/>
                    <a:pt x="527" y="143"/>
                  </a:cubicBezTo>
                  <a:cubicBezTo>
                    <a:pt x="528" y="141"/>
                    <a:pt x="528" y="141"/>
                    <a:pt x="528" y="141"/>
                  </a:cubicBezTo>
                  <a:cubicBezTo>
                    <a:pt x="531" y="140"/>
                    <a:pt x="531" y="142"/>
                    <a:pt x="534" y="143"/>
                  </a:cubicBezTo>
                  <a:cubicBezTo>
                    <a:pt x="535" y="141"/>
                    <a:pt x="537" y="143"/>
                    <a:pt x="539" y="142"/>
                  </a:cubicBezTo>
                  <a:cubicBezTo>
                    <a:pt x="541" y="141"/>
                    <a:pt x="545" y="140"/>
                    <a:pt x="544" y="138"/>
                  </a:cubicBezTo>
                  <a:cubicBezTo>
                    <a:pt x="545" y="138"/>
                    <a:pt x="546" y="138"/>
                    <a:pt x="546" y="138"/>
                  </a:cubicBezTo>
                  <a:cubicBezTo>
                    <a:pt x="546" y="139"/>
                    <a:pt x="546" y="140"/>
                    <a:pt x="546" y="141"/>
                  </a:cubicBezTo>
                  <a:cubicBezTo>
                    <a:pt x="551" y="143"/>
                    <a:pt x="555" y="142"/>
                    <a:pt x="560" y="142"/>
                  </a:cubicBezTo>
                  <a:cubicBezTo>
                    <a:pt x="560" y="139"/>
                    <a:pt x="565" y="141"/>
                    <a:pt x="567" y="139"/>
                  </a:cubicBezTo>
                  <a:cubicBezTo>
                    <a:pt x="572" y="139"/>
                    <a:pt x="578" y="141"/>
                    <a:pt x="583" y="139"/>
                  </a:cubicBezTo>
                  <a:cubicBezTo>
                    <a:pt x="581" y="137"/>
                    <a:pt x="581" y="137"/>
                    <a:pt x="581" y="137"/>
                  </a:cubicBezTo>
                  <a:cubicBezTo>
                    <a:pt x="582" y="136"/>
                    <a:pt x="582" y="136"/>
                    <a:pt x="582" y="136"/>
                  </a:cubicBezTo>
                  <a:cubicBezTo>
                    <a:pt x="586" y="136"/>
                    <a:pt x="589" y="136"/>
                    <a:pt x="591" y="137"/>
                  </a:cubicBezTo>
                  <a:cubicBezTo>
                    <a:pt x="590" y="138"/>
                    <a:pt x="588" y="136"/>
                    <a:pt x="588" y="138"/>
                  </a:cubicBezTo>
                  <a:cubicBezTo>
                    <a:pt x="588" y="139"/>
                    <a:pt x="589" y="140"/>
                    <a:pt x="590" y="140"/>
                  </a:cubicBezTo>
                  <a:cubicBezTo>
                    <a:pt x="592" y="139"/>
                    <a:pt x="595" y="139"/>
                    <a:pt x="597" y="139"/>
                  </a:cubicBezTo>
                  <a:cubicBezTo>
                    <a:pt x="600" y="141"/>
                    <a:pt x="600" y="139"/>
                    <a:pt x="603" y="139"/>
                  </a:cubicBezTo>
                  <a:cubicBezTo>
                    <a:pt x="604" y="134"/>
                    <a:pt x="611" y="142"/>
                    <a:pt x="612" y="136"/>
                  </a:cubicBezTo>
                  <a:cubicBezTo>
                    <a:pt x="616" y="137"/>
                    <a:pt x="620" y="133"/>
                    <a:pt x="624" y="137"/>
                  </a:cubicBezTo>
                  <a:cubicBezTo>
                    <a:pt x="624" y="135"/>
                    <a:pt x="624" y="135"/>
                    <a:pt x="624" y="135"/>
                  </a:cubicBezTo>
                  <a:cubicBezTo>
                    <a:pt x="624" y="133"/>
                    <a:pt x="626" y="132"/>
                    <a:pt x="628" y="133"/>
                  </a:cubicBezTo>
                  <a:cubicBezTo>
                    <a:pt x="630" y="132"/>
                    <a:pt x="630" y="131"/>
                    <a:pt x="629" y="130"/>
                  </a:cubicBezTo>
                  <a:cubicBezTo>
                    <a:pt x="632" y="128"/>
                    <a:pt x="630" y="122"/>
                    <a:pt x="635" y="125"/>
                  </a:cubicBezTo>
                  <a:cubicBezTo>
                    <a:pt x="639" y="124"/>
                    <a:pt x="635" y="121"/>
                    <a:pt x="637" y="120"/>
                  </a:cubicBezTo>
                  <a:cubicBezTo>
                    <a:pt x="636" y="119"/>
                    <a:pt x="635" y="116"/>
                    <a:pt x="633" y="117"/>
                  </a:cubicBezTo>
                  <a:cubicBezTo>
                    <a:pt x="631" y="119"/>
                    <a:pt x="635" y="119"/>
                    <a:pt x="634" y="122"/>
                  </a:cubicBezTo>
                  <a:cubicBezTo>
                    <a:pt x="635" y="124"/>
                    <a:pt x="631" y="123"/>
                    <a:pt x="629" y="124"/>
                  </a:cubicBezTo>
                  <a:cubicBezTo>
                    <a:pt x="627" y="123"/>
                    <a:pt x="630" y="122"/>
                    <a:pt x="629" y="121"/>
                  </a:cubicBezTo>
                  <a:cubicBezTo>
                    <a:pt x="622" y="121"/>
                    <a:pt x="622" y="121"/>
                    <a:pt x="622" y="121"/>
                  </a:cubicBezTo>
                  <a:cubicBezTo>
                    <a:pt x="619" y="121"/>
                    <a:pt x="613" y="119"/>
                    <a:pt x="612" y="123"/>
                  </a:cubicBezTo>
                  <a:cubicBezTo>
                    <a:pt x="612" y="123"/>
                    <a:pt x="611" y="122"/>
                    <a:pt x="611" y="122"/>
                  </a:cubicBezTo>
                  <a:cubicBezTo>
                    <a:pt x="610" y="120"/>
                    <a:pt x="607" y="121"/>
                    <a:pt x="605" y="121"/>
                  </a:cubicBezTo>
                  <a:cubicBezTo>
                    <a:pt x="600" y="119"/>
                    <a:pt x="597" y="123"/>
                    <a:pt x="593" y="124"/>
                  </a:cubicBezTo>
                  <a:cubicBezTo>
                    <a:pt x="591" y="122"/>
                    <a:pt x="588" y="120"/>
                    <a:pt x="585" y="121"/>
                  </a:cubicBezTo>
                  <a:cubicBezTo>
                    <a:pt x="582" y="123"/>
                    <a:pt x="578" y="121"/>
                    <a:pt x="575" y="122"/>
                  </a:cubicBezTo>
                  <a:cubicBezTo>
                    <a:pt x="572" y="120"/>
                    <a:pt x="567" y="121"/>
                    <a:pt x="565" y="118"/>
                  </a:cubicBezTo>
                  <a:cubicBezTo>
                    <a:pt x="564" y="118"/>
                    <a:pt x="562" y="119"/>
                    <a:pt x="562" y="118"/>
                  </a:cubicBezTo>
                  <a:cubicBezTo>
                    <a:pt x="561" y="116"/>
                    <a:pt x="562" y="114"/>
                    <a:pt x="564" y="114"/>
                  </a:cubicBezTo>
                  <a:cubicBezTo>
                    <a:pt x="567" y="117"/>
                    <a:pt x="572" y="114"/>
                    <a:pt x="575" y="117"/>
                  </a:cubicBezTo>
                  <a:cubicBezTo>
                    <a:pt x="576" y="116"/>
                    <a:pt x="577" y="116"/>
                    <a:pt x="578" y="116"/>
                  </a:cubicBezTo>
                  <a:cubicBezTo>
                    <a:pt x="580" y="117"/>
                    <a:pt x="583" y="114"/>
                    <a:pt x="585" y="116"/>
                  </a:cubicBezTo>
                  <a:cubicBezTo>
                    <a:pt x="589" y="116"/>
                    <a:pt x="593" y="116"/>
                    <a:pt x="593" y="112"/>
                  </a:cubicBezTo>
                  <a:cubicBezTo>
                    <a:pt x="595" y="111"/>
                    <a:pt x="597" y="112"/>
                    <a:pt x="600" y="112"/>
                  </a:cubicBezTo>
                  <a:cubicBezTo>
                    <a:pt x="601" y="112"/>
                    <a:pt x="604" y="114"/>
                    <a:pt x="601" y="115"/>
                  </a:cubicBezTo>
                  <a:cubicBezTo>
                    <a:pt x="607" y="116"/>
                    <a:pt x="607" y="116"/>
                    <a:pt x="607" y="116"/>
                  </a:cubicBezTo>
                  <a:cubicBezTo>
                    <a:pt x="604" y="117"/>
                    <a:pt x="604" y="117"/>
                    <a:pt x="604" y="117"/>
                  </a:cubicBezTo>
                  <a:cubicBezTo>
                    <a:pt x="606" y="117"/>
                    <a:pt x="608" y="115"/>
                    <a:pt x="609" y="117"/>
                  </a:cubicBezTo>
                  <a:cubicBezTo>
                    <a:pt x="610" y="116"/>
                    <a:pt x="610" y="115"/>
                    <a:pt x="610" y="115"/>
                  </a:cubicBezTo>
                  <a:cubicBezTo>
                    <a:pt x="611" y="113"/>
                    <a:pt x="614" y="111"/>
                    <a:pt x="616" y="113"/>
                  </a:cubicBezTo>
                  <a:cubicBezTo>
                    <a:pt x="619" y="113"/>
                    <a:pt x="620" y="111"/>
                    <a:pt x="622" y="111"/>
                  </a:cubicBezTo>
                  <a:cubicBezTo>
                    <a:pt x="624" y="111"/>
                    <a:pt x="622" y="112"/>
                    <a:pt x="623" y="113"/>
                  </a:cubicBezTo>
                  <a:cubicBezTo>
                    <a:pt x="624" y="110"/>
                    <a:pt x="627" y="112"/>
                    <a:pt x="629" y="112"/>
                  </a:cubicBezTo>
                  <a:cubicBezTo>
                    <a:pt x="630" y="110"/>
                    <a:pt x="635" y="112"/>
                    <a:pt x="634" y="109"/>
                  </a:cubicBezTo>
                  <a:cubicBezTo>
                    <a:pt x="639" y="107"/>
                    <a:pt x="635" y="103"/>
                    <a:pt x="634" y="101"/>
                  </a:cubicBezTo>
                  <a:cubicBezTo>
                    <a:pt x="631" y="101"/>
                    <a:pt x="628" y="105"/>
                    <a:pt x="626" y="106"/>
                  </a:cubicBezTo>
                  <a:cubicBezTo>
                    <a:pt x="624" y="106"/>
                    <a:pt x="626" y="105"/>
                    <a:pt x="625" y="104"/>
                  </a:cubicBezTo>
                  <a:cubicBezTo>
                    <a:pt x="620" y="107"/>
                    <a:pt x="620" y="107"/>
                    <a:pt x="620" y="107"/>
                  </a:cubicBezTo>
                  <a:cubicBezTo>
                    <a:pt x="617" y="105"/>
                    <a:pt x="617" y="105"/>
                    <a:pt x="617" y="105"/>
                  </a:cubicBezTo>
                  <a:cubicBezTo>
                    <a:pt x="612" y="103"/>
                    <a:pt x="612" y="111"/>
                    <a:pt x="606" y="109"/>
                  </a:cubicBezTo>
                  <a:cubicBezTo>
                    <a:pt x="604" y="109"/>
                    <a:pt x="604" y="109"/>
                    <a:pt x="604" y="108"/>
                  </a:cubicBezTo>
                  <a:cubicBezTo>
                    <a:pt x="596" y="111"/>
                    <a:pt x="588" y="108"/>
                    <a:pt x="580" y="108"/>
                  </a:cubicBezTo>
                  <a:cubicBezTo>
                    <a:pt x="578" y="107"/>
                    <a:pt x="578" y="105"/>
                    <a:pt x="577" y="104"/>
                  </a:cubicBezTo>
                  <a:cubicBezTo>
                    <a:pt x="576" y="103"/>
                    <a:pt x="574" y="103"/>
                    <a:pt x="573" y="104"/>
                  </a:cubicBezTo>
                  <a:cubicBezTo>
                    <a:pt x="572" y="103"/>
                    <a:pt x="572" y="103"/>
                    <a:pt x="572" y="103"/>
                  </a:cubicBezTo>
                  <a:cubicBezTo>
                    <a:pt x="576" y="98"/>
                    <a:pt x="581" y="105"/>
                    <a:pt x="587" y="102"/>
                  </a:cubicBezTo>
                  <a:cubicBezTo>
                    <a:pt x="591" y="105"/>
                    <a:pt x="594" y="99"/>
                    <a:pt x="599" y="101"/>
                  </a:cubicBezTo>
                  <a:cubicBezTo>
                    <a:pt x="604" y="105"/>
                    <a:pt x="608" y="99"/>
                    <a:pt x="614" y="102"/>
                  </a:cubicBezTo>
                  <a:cubicBezTo>
                    <a:pt x="615" y="98"/>
                    <a:pt x="622" y="99"/>
                    <a:pt x="626" y="98"/>
                  </a:cubicBezTo>
                  <a:cubicBezTo>
                    <a:pt x="629" y="100"/>
                    <a:pt x="632" y="98"/>
                    <a:pt x="635" y="96"/>
                  </a:cubicBezTo>
                  <a:cubicBezTo>
                    <a:pt x="632" y="93"/>
                    <a:pt x="630" y="99"/>
                    <a:pt x="628" y="96"/>
                  </a:cubicBezTo>
                  <a:cubicBezTo>
                    <a:pt x="627" y="95"/>
                    <a:pt x="629" y="94"/>
                    <a:pt x="629" y="93"/>
                  </a:cubicBezTo>
                  <a:cubicBezTo>
                    <a:pt x="621" y="96"/>
                    <a:pt x="613" y="93"/>
                    <a:pt x="606" y="98"/>
                  </a:cubicBezTo>
                  <a:cubicBezTo>
                    <a:pt x="603" y="97"/>
                    <a:pt x="603" y="94"/>
                    <a:pt x="600" y="95"/>
                  </a:cubicBezTo>
                  <a:cubicBezTo>
                    <a:pt x="600" y="95"/>
                    <a:pt x="600" y="96"/>
                    <a:pt x="601" y="96"/>
                  </a:cubicBezTo>
                  <a:cubicBezTo>
                    <a:pt x="601" y="96"/>
                    <a:pt x="602" y="97"/>
                    <a:pt x="601" y="98"/>
                  </a:cubicBezTo>
                  <a:cubicBezTo>
                    <a:pt x="598" y="99"/>
                    <a:pt x="595" y="98"/>
                    <a:pt x="594" y="96"/>
                  </a:cubicBezTo>
                  <a:cubicBezTo>
                    <a:pt x="591" y="100"/>
                    <a:pt x="588" y="94"/>
                    <a:pt x="585" y="96"/>
                  </a:cubicBezTo>
                  <a:cubicBezTo>
                    <a:pt x="580" y="95"/>
                    <a:pt x="576" y="95"/>
                    <a:pt x="572" y="95"/>
                  </a:cubicBezTo>
                  <a:cubicBezTo>
                    <a:pt x="568" y="91"/>
                    <a:pt x="564" y="99"/>
                    <a:pt x="560" y="94"/>
                  </a:cubicBezTo>
                  <a:cubicBezTo>
                    <a:pt x="548" y="93"/>
                    <a:pt x="537" y="93"/>
                    <a:pt x="525" y="93"/>
                  </a:cubicBezTo>
                  <a:cubicBezTo>
                    <a:pt x="520" y="87"/>
                    <a:pt x="516" y="96"/>
                    <a:pt x="510" y="92"/>
                  </a:cubicBezTo>
                  <a:cubicBezTo>
                    <a:pt x="507" y="91"/>
                    <a:pt x="504" y="94"/>
                    <a:pt x="500" y="91"/>
                  </a:cubicBezTo>
                  <a:cubicBezTo>
                    <a:pt x="495" y="95"/>
                    <a:pt x="488" y="91"/>
                    <a:pt x="482" y="92"/>
                  </a:cubicBezTo>
                  <a:cubicBezTo>
                    <a:pt x="476" y="90"/>
                    <a:pt x="471" y="93"/>
                    <a:pt x="465" y="93"/>
                  </a:cubicBezTo>
                  <a:cubicBezTo>
                    <a:pt x="462" y="90"/>
                    <a:pt x="459" y="92"/>
                    <a:pt x="456" y="92"/>
                  </a:cubicBezTo>
                  <a:cubicBezTo>
                    <a:pt x="455" y="89"/>
                    <a:pt x="452" y="94"/>
                    <a:pt x="451" y="91"/>
                  </a:cubicBezTo>
                  <a:cubicBezTo>
                    <a:pt x="446" y="93"/>
                    <a:pt x="441" y="89"/>
                    <a:pt x="436" y="91"/>
                  </a:cubicBezTo>
                  <a:cubicBezTo>
                    <a:pt x="433" y="90"/>
                    <a:pt x="428" y="94"/>
                    <a:pt x="426" y="91"/>
                  </a:cubicBezTo>
                  <a:cubicBezTo>
                    <a:pt x="406" y="91"/>
                    <a:pt x="386" y="90"/>
                    <a:pt x="366" y="91"/>
                  </a:cubicBezTo>
                  <a:cubicBezTo>
                    <a:pt x="359" y="88"/>
                    <a:pt x="351" y="90"/>
                    <a:pt x="344" y="89"/>
                  </a:cubicBezTo>
                  <a:cubicBezTo>
                    <a:pt x="339" y="91"/>
                    <a:pt x="332" y="91"/>
                    <a:pt x="327" y="90"/>
                  </a:cubicBezTo>
                  <a:cubicBezTo>
                    <a:pt x="327" y="89"/>
                    <a:pt x="327" y="89"/>
                    <a:pt x="327" y="89"/>
                  </a:cubicBezTo>
                  <a:cubicBezTo>
                    <a:pt x="330" y="89"/>
                    <a:pt x="330" y="89"/>
                    <a:pt x="330" y="89"/>
                  </a:cubicBezTo>
                  <a:cubicBezTo>
                    <a:pt x="333" y="87"/>
                    <a:pt x="337" y="87"/>
                    <a:pt x="342" y="87"/>
                  </a:cubicBezTo>
                  <a:cubicBezTo>
                    <a:pt x="345" y="90"/>
                    <a:pt x="351" y="86"/>
                    <a:pt x="356" y="87"/>
                  </a:cubicBezTo>
                  <a:cubicBezTo>
                    <a:pt x="358" y="87"/>
                    <a:pt x="362" y="89"/>
                    <a:pt x="365" y="86"/>
                  </a:cubicBezTo>
                  <a:cubicBezTo>
                    <a:pt x="366" y="87"/>
                    <a:pt x="369" y="85"/>
                    <a:pt x="370" y="87"/>
                  </a:cubicBezTo>
                  <a:cubicBezTo>
                    <a:pt x="376" y="87"/>
                    <a:pt x="380" y="90"/>
                    <a:pt x="386" y="87"/>
                  </a:cubicBezTo>
                  <a:cubicBezTo>
                    <a:pt x="395" y="88"/>
                    <a:pt x="405" y="90"/>
                    <a:pt x="413" y="88"/>
                  </a:cubicBezTo>
                  <a:cubicBezTo>
                    <a:pt x="416" y="89"/>
                    <a:pt x="419" y="85"/>
                    <a:pt x="421" y="88"/>
                  </a:cubicBezTo>
                  <a:cubicBezTo>
                    <a:pt x="427" y="88"/>
                    <a:pt x="434" y="87"/>
                    <a:pt x="439" y="88"/>
                  </a:cubicBezTo>
                  <a:cubicBezTo>
                    <a:pt x="449" y="87"/>
                    <a:pt x="455" y="88"/>
                    <a:pt x="465" y="88"/>
                  </a:cubicBezTo>
                  <a:cubicBezTo>
                    <a:pt x="467" y="86"/>
                    <a:pt x="467" y="86"/>
                    <a:pt x="467" y="86"/>
                  </a:cubicBezTo>
                  <a:cubicBezTo>
                    <a:pt x="468" y="86"/>
                    <a:pt x="469" y="86"/>
                    <a:pt x="469" y="87"/>
                  </a:cubicBezTo>
                  <a:cubicBezTo>
                    <a:pt x="472" y="87"/>
                    <a:pt x="474" y="89"/>
                    <a:pt x="476" y="88"/>
                  </a:cubicBezTo>
                  <a:cubicBezTo>
                    <a:pt x="480" y="90"/>
                    <a:pt x="487" y="88"/>
                    <a:pt x="490" y="89"/>
                  </a:cubicBezTo>
                  <a:cubicBezTo>
                    <a:pt x="495" y="86"/>
                    <a:pt x="504" y="91"/>
                    <a:pt x="508" y="87"/>
                  </a:cubicBezTo>
                  <a:cubicBezTo>
                    <a:pt x="511" y="90"/>
                    <a:pt x="515" y="85"/>
                    <a:pt x="519" y="88"/>
                  </a:cubicBezTo>
                  <a:cubicBezTo>
                    <a:pt x="525" y="88"/>
                    <a:pt x="531" y="87"/>
                    <a:pt x="537" y="89"/>
                  </a:cubicBezTo>
                  <a:cubicBezTo>
                    <a:pt x="540" y="88"/>
                    <a:pt x="544" y="88"/>
                    <a:pt x="547" y="89"/>
                  </a:cubicBezTo>
                  <a:cubicBezTo>
                    <a:pt x="549" y="86"/>
                    <a:pt x="551" y="90"/>
                    <a:pt x="555" y="88"/>
                  </a:cubicBezTo>
                  <a:cubicBezTo>
                    <a:pt x="555" y="88"/>
                    <a:pt x="554" y="87"/>
                    <a:pt x="555" y="87"/>
                  </a:cubicBezTo>
                  <a:cubicBezTo>
                    <a:pt x="557" y="88"/>
                    <a:pt x="557" y="88"/>
                    <a:pt x="557" y="88"/>
                  </a:cubicBezTo>
                  <a:cubicBezTo>
                    <a:pt x="559" y="83"/>
                    <a:pt x="559" y="83"/>
                    <a:pt x="559" y="83"/>
                  </a:cubicBezTo>
                  <a:cubicBezTo>
                    <a:pt x="563" y="83"/>
                    <a:pt x="563" y="86"/>
                    <a:pt x="566" y="86"/>
                  </a:cubicBezTo>
                  <a:cubicBezTo>
                    <a:pt x="567" y="84"/>
                    <a:pt x="568" y="83"/>
                    <a:pt x="572" y="82"/>
                  </a:cubicBezTo>
                  <a:cubicBezTo>
                    <a:pt x="573" y="83"/>
                    <a:pt x="574" y="84"/>
                    <a:pt x="575" y="85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71" y="87"/>
                    <a:pt x="571" y="87"/>
                    <a:pt x="571" y="87"/>
                  </a:cubicBezTo>
                  <a:cubicBezTo>
                    <a:pt x="578" y="87"/>
                    <a:pt x="585" y="88"/>
                    <a:pt x="592" y="86"/>
                  </a:cubicBezTo>
                  <a:cubicBezTo>
                    <a:pt x="593" y="86"/>
                    <a:pt x="592" y="86"/>
                    <a:pt x="591" y="85"/>
                  </a:cubicBezTo>
                  <a:cubicBezTo>
                    <a:pt x="592" y="84"/>
                    <a:pt x="594" y="85"/>
                    <a:pt x="595" y="85"/>
                  </a:cubicBezTo>
                  <a:cubicBezTo>
                    <a:pt x="594" y="82"/>
                    <a:pt x="598" y="81"/>
                    <a:pt x="600" y="79"/>
                  </a:cubicBezTo>
                  <a:cubicBezTo>
                    <a:pt x="599" y="76"/>
                    <a:pt x="598" y="80"/>
                    <a:pt x="596" y="78"/>
                  </a:cubicBezTo>
                  <a:cubicBezTo>
                    <a:pt x="597" y="75"/>
                    <a:pt x="603" y="76"/>
                    <a:pt x="606" y="75"/>
                  </a:cubicBezTo>
                  <a:cubicBezTo>
                    <a:pt x="615" y="74"/>
                    <a:pt x="623" y="77"/>
                    <a:pt x="630" y="73"/>
                  </a:cubicBezTo>
                  <a:cubicBezTo>
                    <a:pt x="634" y="73"/>
                    <a:pt x="636" y="70"/>
                    <a:pt x="639" y="70"/>
                  </a:cubicBezTo>
                  <a:cubicBezTo>
                    <a:pt x="640" y="72"/>
                    <a:pt x="637" y="73"/>
                    <a:pt x="636" y="73"/>
                  </a:cubicBezTo>
                  <a:cubicBezTo>
                    <a:pt x="632" y="72"/>
                    <a:pt x="633" y="78"/>
                    <a:pt x="628" y="77"/>
                  </a:cubicBezTo>
                  <a:cubicBezTo>
                    <a:pt x="631" y="78"/>
                    <a:pt x="634" y="77"/>
                    <a:pt x="636" y="76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5" y="75"/>
                    <a:pt x="633" y="75"/>
                    <a:pt x="634" y="74"/>
                  </a:cubicBezTo>
                  <a:cubicBezTo>
                    <a:pt x="639" y="71"/>
                    <a:pt x="638" y="79"/>
                    <a:pt x="642" y="76"/>
                  </a:cubicBezTo>
                  <a:cubicBezTo>
                    <a:pt x="639" y="72"/>
                    <a:pt x="646" y="73"/>
                    <a:pt x="646" y="70"/>
                  </a:cubicBezTo>
                  <a:cubicBezTo>
                    <a:pt x="644" y="70"/>
                    <a:pt x="642" y="70"/>
                    <a:pt x="640" y="70"/>
                  </a:cubicBezTo>
                  <a:cubicBezTo>
                    <a:pt x="642" y="68"/>
                    <a:pt x="638" y="67"/>
                    <a:pt x="641" y="65"/>
                  </a:cubicBezTo>
                  <a:close/>
                  <a:moveTo>
                    <a:pt x="59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3" y="27"/>
                    <a:pt x="73" y="28"/>
                    <a:pt x="75" y="27"/>
                  </a:cubicBezTo>
                  <a:lnTo>
                    <a:pt x="59" y="28"/>
                  </a:lnTo>
                  <a:close/>
                  <a:moveTo>
                    <a:pt x="78" y="27"/>
                  </a:moveTo>
                  <a:cubicBezTo>
                    <a:pt x="80" y="28"/>
                    <a:pt x="83" y="27"/>
                    <a:pt x="85" y="27"/>
                  </a:cubicBezTo>
                  <a:cubicBezTo>
                    <a:pt x="83" y="28"/>
                    <a:pt x="80" y="29"/>
                    <a:pt x="78" y="27"/>
                  </a:cubicBezTo>
                  <a:close/>
                  <a:moveTo>
                    <a:pt x="104" y="28"/>
                  </a:moveTo>
                  <a:cubicBezTo>
                    <a:pt x="105" y="27"/>
                    <a:pt x="107" y="27"/>
                    <a:pt x="108" y="27"/>
                  </a:cubicBezTo>
                  <a:cubicBezTo>
                    <a:pt x="108" y="29"/>
                    <a:pt x="105" y="28"/>
                    <a:pt x="104" y="28"/>
                  </a:cubicBezTo>
                  <a:close/>
                  <a:moveTo>
                    <a:pt x="632" y="256"/>
                  </a:moveTo>
                  <a:cubicBezTo>
                    <a:pt x="630" y="253"/>
                    <a:pt x="625" y="259"/>
                    <a:pt x="624" y="255"/>
                  </a:cubicBezTo>
                  <a:cubicBezTo>
                    <a:pt x="628" y="258"/>
                    <a:pt x="628" y="252"/>
                    <a:pt x="632" y="256"/>
                  </a:cubicBezTo>
                  <a:close/>
                  <a:moveTo>
                    <a:pt x="610" y="237"/>
                  </a:moveTo>
                  <a:cubicBezTo>
                    <a:pt x="607" y="239"/>
                    <a:pt x="603" y="237"/>
                    <a:pt x="598" y="237"/>
                  </a:cubicBezTo>
                  <a:cubicBezTo>
                    <a:pt x="602" y="235"/>
                    <a:pt x="606" y="237"/>
                    <a:pt x="610" y="237"/>
                  </a:cubicBezTo>
                  <a:close/>
                  <a:moveTo>
                    <a:pt x="597" y="204"/>
                  </a:moveTo>
                  <a:cubicBezTo>
                    <a:pt x="598" y="205"/>
                    <a:pt x="601" y="206"/>
                    <a:pt x="603" y="206"/>
                  </a:cubicBezTo>
                  <a:cubicBezTo>
                    <a:pt x="605" y="206"/>
                    <a:pt x="603" y="205"/>
                    <a:pt x="603" y="204"/>
                  </a:cubicBezTo>
                  <a:cubicBezTo>
                    <a:pt x="606" y="204"/>
                    <a:pt x="605" y="207"/>
                    <a:pt x="609" y="206"/>
                  </a:cubicBezTo>
                  <a:cubicBezTo>
                    <a:pt x="605" y="208"/>
                    <a:pt x="599" y="208"/>
                    <a:pt x="594" y="207"/>
                  </a:cubicBezTo>
                  <a:cubicBezTo>
                    <a:pt x="596" y="206"/>
                    <a:pt x="596" y="205"/>
                    <a:pt x="597" y="204"/>
                  </a:cubicBezTo>
                  <a:close/>
                  <a:moveTo>
                    <a:pt x="604" y="209"/>
                  </a:moveTo>
                  <a:cubicBezTo>
                    <a:pt x="607" y="208"/>
                    <a:pt x="610" y="213"/>
                    <a:pt x="612" y="210"/>
                  </a:cubicBezTo>
                  <a:cubicBezTo>
                    <a:pt x="613" y="210"/>
                    <a:pt x="614" y="210"/>
                    <a:pt x="615" y="211"/>
                  </a:cubicBezTo>
                  <a:cubicBezTo>
                    <a:pt x="610" y="213"/>
                    <a:pt x="602" y="210"/>
                    <a:pt x="597" y="213"/>
                  </a:cubicBezTo>
                  <a:cubicBezTo>
                    <a:pt x="594" y="212"/>
                    <a:pt x="594" y="212"/>
                    <a:pt x="594" y="212"/>
                  </a:cubicBezTo>
                  <a:cubicBezTo>
                    <a:pt x="596" y="206"/>
                    <a:pt x="601" y="212"/>
                    <a:pt x="604" y="209"/>
                  </a:cubicBezTo>
                  <a:close/>
                  <a:moveTo>
                    <a:pt x="573" y="234"/>
                  </a:moveTo>
                  <a:cubicBezTo>
                    <a:pt x="574" y="232"/>
                    <a:pt x="571" y="232"/>
                    <a:pt x="572" y="231"/>
                  </a:cubicBezTo>
                  <a:cubicBezTo>
                    <a:pt x="574" y="232"/>
                    <a:pt x="578" y="230"/>
                    <a:pt x="579" y="233"/>
                  </a:cubicBezTo>
                  <a:cubicBezTo>
                    <a:pt x="577" y="235"/>
                    <a:pt x="575" y="233"/>
                    <a:pt x="573" y="234"/>
                  </a:cubicBezTo>
                  <a:close/>
                  <a:moveTo>
                    <a:pt x="583" y="230"/>
                  </a:moveTo>
                  <a:cubicBezTo>
                    <a:pt x="583" y="230"/>
                    <a:pt x="579" y="228"/>
                    <a:pt x="581" y="227"/>
                  </a:cubicBezTo>
                  <a:cubicBezTo>
                    <a:pt x="583" y="227"/>
                    <a:pt x="585" y="228"/>
                    <a:pt x="583" y="230"/>
                  </a:cubicBezTo>
                  <a:close/>
                  <a:moveTo>
                    <a:pt x="582" y="226"/>
                  </a:moveTo>
                  <a:cubicBezTo>
                    <a:pt x="581" y="226"/>
                    <a:pt x="582" y="225"/>
                    <a:pt x="580" y="224"/>
                  </a:cubicBezTo>
                  <a:cubicBezTo>
                    <a:pt x="582" y="224"/>
                    <a:pt x="584" y="223"/>
                    <a:pt x="585" y="224"/>
                  </a:cubicBezTo>
                  <a:cubicBezTo>
                    <a:pt x="585" y="226"/>
                    <a:pt x="583" y="226"/>
                    <a:pt x="582" y="226"/>
                  </a:cubicBezTo>
                  <a:close/>
                  <a:moveTo>
                    <a:pt x="589" y="205"/>
                  </a:moveTo>
                  <a:cubicBezTo>
                    <a:pt x="590" y="206"/>
                    <a:pt x="590" y="207"/>
                    <a:pt x="588" y="208"/>
                  </a:cubicBezTo>
                  <a:cubicBezTo>
                    <a:pt x="586" y="207"/>
                    <a:pt x="584" y="207"/>
                    <a:pt x="582" y="206"/>
                  </a:cubicBezTo>
                  <a:cubicBezTo>
                    <a:pt x="586" y="207"/>
                    <a:pt x="586" y="204"/>
                    <a:pt x="589" y="205"/>
                  </a:cubicBezTo>
                  <a:close/>
                  <a:moveTo>
                    <a:pt x="578" y="205"/>
                  </a:moveTo>
                  <a:cubicBezTo>
                    <a:pt x="581" y="207"/>
                    <a:pt x="581" y="207"/>
                    <a:pt x="581" y="207"/>
                  </a:cubicBezTo>
                  <a:cubicBezTo>
                    <a:pt x="578" y="207"/>
                    <a:pt x="578" y="207"/>
                    <a:pt x="578" y="207"/>
                  </a:cubicBezTo>
                  <a:lnTo>
                    <a:pt x="578" y="205"/>
                  </a:lnTo>
                  <a:close/>
                  <a:moveTo>
                    <a:pt x="574" y="209"/>
                  </a:moveTo>
                  <a:cubicBezTo>
                    <a:pt x="577" y="212"/>
                    <a:pt x="581" y="207"/>
                    <a:pt x="584" y="211"/>
                  </a:cubicBezTo>
                  <a:cubicBezTo>
                    <a:pt x="582" y="211"/>
                    <a:pt x="579" y="213"/>
                    <a:pt x="576" y="212"/>
                  </a:cubicBezTo>
                  <a:cubicBezTo>
                    <a:pt x="576" y="211"/>
                    <a:pt x="574" y="210"/>
                    <a:pt x="572" y="210"/>
                  </a:cubicBezTo>
                  <a:cubicBezTo>
                    <a:pt x="571" y="212"/>
                    <a:pt x="571" y="212"/>
                    <a:pt x="571" y="212"/>
                  </a:cubicBezTo>
                  <a:cubicBezTo>
                    <a:pt x="571" y="211"/>
                    <a:pt x="570" y="211"/>
                    <a:pt x="570" y="211"/>
                  </a:cubicBezTo>
                  <a:cubicBezTo>
                    <a:pt x="570" y="209"/>
                    <a:pt x="573" y="210"/>
                    <a:pt x="574" y="209"/>
                  </a:cubicBezTo>
                  <a:close/>
                  <a:moveTo>
                    <a:pt x="626" y="191"/>
                  </a:moveTo>
                  <a:cubicBezTo>
                    <a:pt x="626" y="191"/>
                    <a:pt x="627" y="192"/>
                    <a:pt x="627" y="192"/>
                  </a:cubicBezTo>
                  <a:cubicBezTo>
                    <a:pt x="626" y="193"/>
                    <a:pt x="622" y="194"/>
                    <a:pt x="620" y="193"/>
                  </a:cubicBezTo>
                  <a:cubicBezTo>
                    <a:pt x="613" y="193"/>
                    <a:pt x="613" y="193"/>
                    <a:pt x="613" y="193"/>
                  </a:cubicBezTo>
                  <a:cubicBezTo>
                    <a:pt x="617" y="190"/>
                    <a:pt x="621" y="195"/>
                    <a:pt x="626" y="191"/>
                  </a:cubicBezTo>
                  <a:close/>
                  <a:moveTo>
                    <a:pt x="539" y="267"/>
                  </a:moveTo>
                  <a:cubicBezTo>
                    <a:pt x="540" y="267"/>
                    <a:pt x="540" y="267"/>
                    <a:pt x="540" y="267"/>
                  </a:cubicBezTo>
                  <a:cubicBezTo>
                    <a:pt x="537" y="268"/>
                    <a:pt x="537" y="268"/>
                    <a:pt x="537" y="268"/>
                  </a:cubicBezTo>
                  <a:lnTo>
                    <a:pt x="539" y="267"/>
                  </a:lnTo>
                  <a:close/>
                  <a:moveTo>
                    <a:pt x="503" y="268"/>
                  </a:moveTo>
                  <a:cubicBezTo>
                    <a:pt x="508" y="268"/>
                    <a:pt x="510" y="265"/>
                    <a:pt x="514" y="268"/>
                  </a:cubicBezTo>
                  <a:cubicBezTo>
                    <a:pt x="515" y="267"/>
                    <a:pt x="517" y="267"/>
                    <a:pt x="518" y="267"/>
                  </a:cubicBezTo>
                  <a:cubicBezTo>
                    <a:pt x="523" y="268"/>
                    <a:pt x="528" y="267"/>
                    <a:pt x="533" y="268"/>
                  </a:cubicBezTo>
                  <a:cubicBezTo>
                    <a:pt x="529" y="271"/>
                    <a:pt x="522" y="269"/>
                    <a:pt x="517" y="270"/>
                  </a:cubicBezTo>
                  <a:cubicBezTo>
                    <a:pt x="516" y="269"/>
                    <a:pt x="515" y="268"/>
                    <a:pt x="513" y="26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7" y="268"/>
                    <a:pt x="507" y="268"/>
                    <a:pt x="507" y="268"/>
                  </a:cubicBezTo>
                  <a:cubicBezTo>
                    <a:pt x="505" y="269"/>
                    <a:pt x="506" y="270"/>
                    <a:pt x="504" y="270"/>
                  </a:cubicBezTo>
                  <a:cubicBezTo>
                    <a:pt x="504" y="269"/>
                    <a:pt x="503" y="269"/>
                    <a:pt x="503" y="268"/>
                  </a:cubicBezTo>
                  <a:close/>
                  <a:moveTo>
                    <a:pt x="222" y="147"/>
                  </a:moveTo>
                  <a:cubicBezTo>
                    <a:pt x="228" y="148"/>
                    <a:pt x="228" y="148"/>
                    <a:pt x="228" y="148"/>
                  </a:cubicBezTo>
                  <a:cubicBezTo>
                    <a:pt x="228" y="149"/>
                    <a:pt x="222" y="149"/>
                    <a:pt x="222" y="147"/>
                  </a:cubicBezTo>
                  <a:close/>
                  <a:moveTo>
                    <a:pt x="219" y="49"/>
                  </a:moveTo>
                  <a:cubicBezTo>
                    <a:pt x="217" y="49"/>
                    <a:pt x="215" y="48"/>
                    <a:pt x="214" y="47"/>
                  </a:cubicBezTo>
                  <a:cubicBezTo>
                    <a:pt x="214" y="46"/>
                    <a:pt x="214" y="46"/>
                    <a:pt x="215" y="46"/>
                  </a:cubicBezTo>
                  <a:cubicBezTo>
                    <a:pt x="221" y="46"/>
                    <a:pt x="225" y="45"/>
                    <a:pt x="229" y="47"/>
                  </a:cubicBezTo>
                  <a:cubicBezTo>
                    <a:pt x="226" y="48"/>
                    <a:pt x="221" y="46"/>
                    <a:pt x="219" y="49"/>
                  </a:cubicBezTo>
                  <a:close/>
                  <a:moveTo>
                    <a:pt x="234" y="49"/>
                  </a:moveTo>
                  <a:cubicBezTo>
                    <a:pt x="233" y="48"/>
                    <a:pt x="233" y="48"/>
                    <a:pt x="233" y="48"/>
                  </a:cubicBezTo>
                  <a:cubicBezTo>
                    <a:pt x="234" y="48"/>
                    <a:pt x="235" y="47"/>
                    <a:pt x="236" y="48"/>
                  </a:cubicBezTo>
                  <a:lnTo>
                    <a:pt x="234" y="49"/>
                  </a:lnTo>
                  <a:close/>
                  <a:moveTo>
                    <a:pt x="504" y="116"/>
                  </a:moveTo>
                  <a:cubicBezTo>
                    <a:pt x="506" y="115"/>
                    <a:pt x="507" y="115"/>
                    <a:pt x="508" y="114"/>
                  </a:cubicBezTo>
                  <a:cubicBezTo>
                    <a:pt x="507" y="111"/>
                    <a:pt x="507" y="111"/>
                    <a:pt x="507" y="111"/>
                  </a:cubicBezTo>
                  <a:cubicBezTo>
                    <a:pt x="508" y="112"/>
                    <a:pt x="510" y="111"/>
                    <a:pt x="510" y="112"/>
                  </a:cubicBezTo>
                  <a:cubicBezTo>
                    <a:pt x="506" y="114"/>
                    <a:pt x="511" y="115"/>
                    <a:pt x="512" y="117"/>
                  </a:cubicBezTo>
                  <a:cubicBezTo>
                    <a:pt x="510" y="118"/>
                    <a:pt x="510" y="118"/>
                    <a:pt x="510" y="118"/>
                  </a:cubicBezTo>
                  <a:cubicBezTo>
                    <a:pt x="511" y="118"/>
                    <a:pt x="510" y="119"/>
                    <a:pt x="510" y="119"/>
                  </a:cubicBezTo>
                  <a:cubicBezTo>
                    <a:pt x="508" y="119"/>
                    <a:pt x="503" y="120"/>
                    <a:pt x="504" y="116"/>
                  </a:cubicBezTo>
                  <a:close/>
                  <a:moveTo>
                    <a:pt x="377" y="37"/>
                  </a:moveTo>
                  <a:cubicBezTo>
                    <a:pt x="375" y="38"/>
                    <a:pt x="373" y="37"/>
                    <a:pt x="372" y="37"/>
                  </a:cubicBezTo>
                  <a:cubicBezTo>
                    <a:pt x="373" y="36"/>
                    <a:pt x="375" y="38"/>
                    <a:pt x="377" y="37"/>
                  </a:cubicBezTo>
                  <a:close/>
                  <a:moveTo>
                    <a:pt x="343" y="36"/>
                  </a:moveTo>
                  <a:cubicBezTo>
                    <a:pt x="352" y="39"/>
                    <a:pt x="360" y="34"/>
                    <a:pt x="369" y="37"/>
                  </a:cubicBezTo>
                  <a:cubicBezTo>
                    <a:pt x="362" y="41"/>
                    <a:pt x="351" y="35"/>
                    <a:pt x="343" y="39"/>
                  </a:cubicBezTo>
                  <a:cubicBezTo>
                    <a:pt x="339" y="38"/>
                    <a:pt x="335" y="39"/>
                    <a:pt x="331" y="38"/>
                  </a:cubicBezTo>
                  <a:lnTo>
                    <a:pt x="343" y="36"/>
                  </a:lnTo>
                  <a:close/>
                  <a:moveTo>
                    <a:pt x="244" y="90"/>
                  </a:moveTo>
                  <a:cubicBezTo>
                    <a:pt x="246" y="89"/>
                    <a:pt x="248" y="89"/>
                    <a:pt x="249" y="90"/>
                  </a:cubicBezTo>
                  <a:lnTo>
                    <a:pt x="244" y="90"/>
                  </a:lnTo>
                  <a:close/>
                  <a:moveTo>
                    <a:pt x="239" y="49"/>
                  </a:moveTo>
                  <a:cubicBezTo>
                    <a:pt x="241" y="45"/>
                    <a:pt x="247" y="50"/>
                    <a:pt x="250" y="48"/>
                  </a:cubicBezTo>
                  <a:cubicBezTo>
                    <a:pt x="254" y="49"/>
                    <a:pt x="254" y="49"/>
                    <a:pt x="254" y="49"/>
                  </a:cubicBezTo>
                  <a:cubicBezTo>
                    <a:pt x="249" y="51"/>
                    <a:pt x="243" y="49"/>
                    <a:pt x="239" y="49"/>
                  </a:cubicBezTo>
                  <a:close/>
                  <a:moveTo>
                    <a:pt x="260" y="91"/>
                  </a:moveTo>
                  <a:cubicBezTo>
                    <a:pt x="257" y="91"/>
                    <a:pt x="253" y="91"/>
                    <a:pt x="251" y="90"/>
                  </a:cubicBezTo>
                  <a:cubicBezTo>
                    <a:pt x="253" y="86"/>
                    <a:pt x="256" y="90"/>
                    <a:pt x="260" y="91"/>
                  </a:cubicBezTo>
                  <a:cubicBezTo>
                    <a:pt x="260" y="91"/>
                    <a:pt x="261" y="91"/>
                    <a:pt x="261" y="91"/>
                  </a:cubicBezTo>
                  <a:cubicBezTo>
                    <a:pt x="260" y="91"/>
                    <a:pt x="260" y="91"/>
                    <a:pt x="260" y="91"/>
                  </a:cubicBezTo>
                  <a:close/>
                  <a:moveTo>
                    <a:pt x="268" y="91"/>
                  </a:moveTo>
                  <a:cubicBezTo>
                    <a:pt x="270" y="87"/>
                    <a:pt x="277" y="91"/>
                    <a:pt x="281" y="90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80" y="91"/>
                    <a:pt x="272" y="90"/>
                    <a:pt x="268" y="91"/>
                  </a:cubicBezTo>
                  <a:close/>
                  <a:moveTo>
                    <a:pt x="276" y="50"/>
                  </a:moveTo>
                  <a:cubicBezTo>
                    <a:pt x="271" y="50"/>
                    <a:pt x="266" y="50"/>
                    <a:pt x="260" y="50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75" y="50"/>
                    <a:pt x="288" y="47"/>
                    <a:pt x="302" y="49"/>
                  </a:cubicBezTo>
                  <a:cubicBezTo>
                    <a:pt x="299" y="51"/>
                    <a:pt x="294" y="48"/>
                    <a:pt x="292" y="50"/>
                  </a:cubicBezTo>
                  <a:cubicBezTo>
                    <a:pt x="287" y="48"/>
                    <a:pt x="282" y="51"/>
                    <a:pt x="276" y="50"/>
                  </a:cubicBezTo>
                  <a:close/>
                  <a:moveTo>
                    <a:pt x="302" y="90"/>
                  </a:moveTo>
                  <a:cubicBezTo>
                    <a:pt x="302" y="90"/>
                    <a:pt x="302" y="90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0" y="90"/>
                    <a:pt x="298" y="92"/>
                    <a:pt x="297" y="90"/>
                  </a:cubicBezTo>
                  <a:cubicBezTo>
                    <a:pt x="293" y="90"/>
                    <a:pt x="288" y="91"/>
                    <a:pt x="284" y="90"/>
                  </a:cubicBezTo>
                  <a:cubicBezTo>
                    <a:pt x="285" y="88"/>
                    <a:pt x="289" y="88"/>
                    <a:pt x="292" y="88"/>
                  </a:cubicBezTo>
                  <a:cubicBezTo>
                    <a:pt x="296" y="91"/>
                    <a:pt x="299" y="87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8" y="90"/>
                    <a:pt x="308" y="90"/>
                    <a:pt x="308" y="90"/>
                  </a:cubicBezTo>
                  <a:cubicBezTo>
                    <a:pt x="306" y="90"/>
                    <a:pt x="304" y="92"/>
                    <a:pt x="302" y="90"/>
                  </a:cubicBezTo>
                  <a:close/>
                  <a:moveTo>
                    <a:pt x="312" y="90"/>
                  </a:moveTo>
                  <a:cubicBezTo>
                    <a:pt x="316" y="89"/>
                    <a:pt x="321" y="87"/>
                    <a:pt x="325" y="89"/>
                  </a:cubicBezTo>
                  <a:cubicBezTo>
                    <a:pt x="323" y="90"/>
                    <a:pt x="315" y="91"/>
                    <a:pt x="312" y="90"/>
                  </a:cubicBezTo>
                  <a:close/>
                  <a:moveTo>
                    <a:pt x="365" y="49"/>
                  </a:moveTo>
                  <a:cubicBezTo>
                    <a:pt x="361" y="48"/>
                    <a:pt x="358" y="48"/>
                    <a:pt x="354" y="48"/>
                  </a:cubicBezTo>
                  <a:cubicBezTo>
                    <a:pt x="350" y="51"/>
                    <a:pt x="349" y="47"/>
                    <a:pt x="345" y="50"/>
                  </a:cubicBezTo>
                  <a:cubicBezTo>
                    <a:pt x="345" y="49"/>
                    <a:pt x="344" y="48"/>
                    <a:pt x="343" y="49"/>
                  </a:cubicBezTo>
                  <a:cubicBezTo>
                    <a:pt x="341" y="50"/>
                    <a:pt x="339" y="49"/>
                    <a:pt x="337" y="48"/>
                  </a:cubicBezTo>
                  <a:cubicBezTo>
                    <a:pt x="330" y="47"/>
                    <a:pt x="324" y="51"/>
                    <a:pt x="318" y="49"/>
                  </a:cubicBezTo>
                  <a:cubicBezTo>
                    <a:pt x="313" y="50"/>
                    <a:pt x="307" y="50"/>
                    <a:pt x="303" y="49"/>
                  </a:cubicBezTo>
                  <a:cubicBezTo>
                    <a:pt x="316" y="48"/>
                    <a:pt x="330" y="48"/>
                    <a:pt x="341" y="47"/>
                  </a:cubicBezTo>
                  <a:cubicBezTo>
                    <a:pt x="355" y="47"/>
                    <a:pt x="371" y="46"/>
                    <a:pt x="383" y="48"/>
                  </a:cubicBezTo>
                  <a:cubicBezTo>
                    <a:pt x="376" y="51"/>
                    <a:pt x="370" y="46"/>
                    <a:pt x="365" y="49"/>
                  </a:cubicBezTo>
                  <a:close/>
                  <a:moveTo>
                    <a:pt x="577" y="85"/>
                  </a:moveTo>
                  <a:cubicBezTo>
                    <a:pt x="576" y="81"/>
                    <a:pt x="576" y="81"/>
                    <a:pt x="576" y="81"/>
                  </a:cubicBezTo>
                  <a:cubicBezTo>
                    <a:pt x="579" y="83"/>
                    <a:pt x="585" y="82"/>
                    <a:pt x="585" y="85"/>
                  </a:cubicBezTo>
                  <a:cubicBezTo>
                    <a:pt x="582" y="85"/>
                    <a:pt x="580" y="84"/>
                    <a:pt x="577" y="8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5" name="文本框 88"/>
            <p:cNvSpPr txBox="1">
              <a:spLocks noChangeArrowheads="1"/>
            </p:cNvSpPr>
            <p:nvPr/>
          </p:nvSpPr>
          <p:spPr bwMode="auto">
            <a:xfrm>
              <a:off x="2013995" y="3191930"/>
              <a:ext cx="5952377" cy="65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有括号的要先算括号里面的。一个算式里，如果既有小括号，又有中括号，要先算小括号里面的，再算中括号里面的。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 bwMode="auto">
          <a:xfrm>
            <a:off x="1712913" y="2693988"/>
            <a:ext cx="546100" cy="735012"/>
            <a:chOff x="2466433" y="1539343"/>
            <a:chExt cx="1309673" cy="1762006"/>
          </a:xfrm>
        </p:grpSpPr>
        <p:cxnSp>
          <p:nvCxnSpPr>
            <p:cNvPr id="91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3121270" y="1718206"/>
              <a:ext cx="0" cy="388174"/>
            </a:xfrm>
            <a:prstGeom prst="line">
              <a:avLst/>
            </a:prstGeom>
            <a:ln>
              <a:solidFill>
                <a:srgbClr val="E55F0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MH_Other_2"/>
            <p:cNvSpPr/>
            <p:nvPr>
              <p:custDataLst>
                <p:tags r:id="rId2"/>
              </p:custDataLst>
            </p:nvPr>
          </p:nvSpPr>
          <p:spPr>
            <a:xfrm>
              <a:off x="2466433" y="2178689"/>
              <a:ext cx="1309673" cy="1122660"/>
            </a:xfrm>
            <a:custGeom>
              <a:avLst/>
              <a:gdLst>
                <a:gd name="connsiteX0" fmla="*/ 1485682 w 1746230"/>
                <a:gd name="connsiteY0" fmla="*/ 0 h 1494476"/>
                <a:gd name="connsiteX1" fmla="*/ 1490501 w 1746230"/>
                <a:gd name="connsiteY1" fmla="*/ 3976 h 1494476"/>
                <a:gd name="connsiteX2" fmla="*/ 1746230 w 1746230"/>
                <a:gd name="connsiteY2" fmla="*/ 621361 h 1494476"/>
                <a:gd name="connsiteX3" fmla="*/ 873115 w 1746230"/>
                <a:gd name="connsiteY3" fmla="*/ 1494476 h 1494476"/>
                <a:gd name="connsiteX4" fmla="*/ 0 w 1746230"/>
                <a:gd name="connsiteY4" fmla="*/ 621361 h 1494476"/>
                <a:gd name="connsiteX5" fmla="*/ 255730 w 1746230"/>
                <a:gd name="connsiteY5" fmla="*/ 3976 h 1494476"/>
                <a:gd name="connsiteX6" fmla="*/ 260547 w 1746230"/>
                <a:gd name="connsiteY6" fmla="*/ 1 h 1494476"/>
                <a:gd name="connsiteX7" fmla="*/ 873114 w 1746230"/>
                <a:gd name="connsiteY7" fmla="*/ 612568 h 149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230" h="1494476">
                  <a:moveTo>
                    <a:pt x="1485682" y="0"/>
                  </a:moveTo>
                  <a:lnTo>
                    <a:pt x="1490501" y="3976"/>
                  </a:lnTo>
                  <a:cubicBezTo>
                    <a:pt x="1648504" y="161978"/>
                    <a:pt x="1746230" y="380257"/>
                    <a:pt x="1746230" y="621361"/>
                  </a:cubicBezTo>
                  <a:cubicBezTo>
                    <a:pt x="1746230" y="1103569"/>
                    <a:pt x="1355323" y="1494476"/>
                    <a:pt x="873115" y="1494476"/>
                  </a:cubicBezTo>
                  <a:cubicBezTo>
                    <a:pt x="390907" y="1494476"/>
                    <a:pt x="0" y="1103569"/>
                    <a:pt x="0" y="621361"/>
                  </a:cubicBezTo>
                  <a:cubicBezTo>
                    <a:pt x="0" y="380257"/>
                    <a:pt x="97727" y="161978"/>
                    <a:pt x="255730" y="3976"/>
                  </a:cubicBezTo>
                  <a:lnTo>
                    <a:pt x="260547" y="1"/>
                  </a:lnTo>
                  <a:lnTo>
                    <a:pt x="873114" y="612568"/>
                  </a:lnTo>
                  <a:close/>
                </a:path>
              </a:pathLst>
            </a:custGeom>
            <a:solidFill>
              <a:srgbClr val="E55F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MH_SubTitle_1"/>
            <p:cNvSpPr/>
            <p:nvPr>
              <p:custDataLst>
                <p:tags r:id="rId3"/>
              </p:custDataLst>
            </p:nvPr>
          </p:nvSpPr>
          <p:spPr>
            <a:xfrm>
              <a:off x="2580649" y="2106381"/>
              <a:ext cx="1081242" cy="1080799"/>
            </a:xfrm>
            <a:prstGeom prst="ellipse">
              <a:avLst/>
            </a:prstGeom>
            <a:solidFill>
              <a:srgbClr val="FEFFFF"/>
            </a:solidFill>
            <a:ln>
              <a:solidFill>
                <a:srgbClr val="E55F0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rgbClr val="E55F0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050" dirty="0">
                <a:solidFill>
                  <a:srgbClr val="E55F0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MH_Other_3"/>
            <p:cNvSpPr/>
            <p:nvPr>
              <p:custDataLst>
                <p:tags r:id="rId4"/>
              </p:custDataLst>
            </p:nvPr>
          </p:nvSpPr>
          <p:spPr>
            <a:xfrm>
              <a:off x="2995631" y="1539343"/>
              <a:ext cx="251274" cy="251172"/>
            </a:xfrm>
            <a:prstGeom prst="ellipse">
              <a:avLst/>
            </a:prstGeom>
            <a:solidFill>
              <a:srgbClr val="E55F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 bwMode="auto">
          <a:xfrm>
            <a:off x="1674813" y="4676775"/>
            <a:ext cx="557212" cy="747713"/>
            <a:chOff x="5367895" y="1539343"/>
            <a:chExt cx="1309673" cy="1762006"/>
          </a:xfrm>
        </p:grpSpPr>
        <p:cxnSp>
          <p:nvCxnSpPr>
            <p:cNvPr id="96" name="MH_Other_4"/>
            <p:cNvCxnSpPr/>
            <p:nvPr>
              <p:custDataLst>
                <p:tags r:id="rId5"/>
              </p:custDataLst>
            </p:nvPr>
          </p:nvCxnSpPr>
          <p:spPr>
            <a:xfrm>
              <a:off x="6020865" y="1718910"/>
              <a:ext cx="0" cy="389063"/>
            </a:xfrm>
            <a:prstGeom prst="line">
              <a:avLst/>
            </a:prstGeom>
            <a:ln>
              <a:solidFill>
                <a:srgbClr val="2A485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MH_Other_5"/>
            <p:cNvSpPr/>
            <p:nvPr>
              <p:custDataLst>
                <p:tags r:id="rId6"/>
              </p:custDataLst>
            </p:nvPr>
          </p:nvSpPr>
          <p:spPr>
            <a:xfrm>
              <a:off x="5367895" y="2179053"/>
              <a:ext cx="1309673" cy="1122296"/>
            </a:xfrm>
            <a:custGeom>
              <a:avLst/>
              <a:gdLst>
                <a:gd name="connsiteX0" fmla="*/ 1485682 w 1746230"/>
                <a:gd name="connsiteY0" fmla="*/ 0 h 1494476"/>
                <a:gd name="connsiteX1" fmla="*/ 1490501 w 1746230"/>
                <a:gd name="connsiteY1" fmla="*/ 3976 h 1494476"/>
                <a:gd name="connsiteX2" fmla="*/ 1746230 w 1746230"/>
                <a:gd name="connsiteY2" fmla="*/ 621361 h 1494476"/>
                <a:gd name="connsiteX3" fmla="*/ 873115 w 1746230"/>
                <a:gd name="connsiteY3" fmla="*/ 1494476 h 1494476"/>
                <a:gd name="connsiteX4" fmla="*/ 0 w 1746230"/>
                <a:gd name="connsiteY4" fmla="*/ 621361 h 1494476"/>
                <a:gd name="connsiteX5" fmla="*/ 255730 w 1746230"/>
                <a:gd name="connsiteY5" fmla="*/ 3976 h 1494476"/>
                <a:gd name="connsiteX6" fmla="*/ 260547 w 1746230"/>
                <a:gd name="connsiteY6" fmla="*/ 1 h 1494476"/>
                <a:gd name="connsiteX7" fmla="*/ 873114 w 1746230"/>
                <a:gd name="connsiteY7" fmla="*/ 612568 h 149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230" h="1494476">
                  <a:moveTo>
                    <a:pt x="1485682" y="0"/>
                  </a:moveTo>
                  <a:lnTo>
                    <a:pt x="1490501" y="3976"/>
                  </a:lnTo>
                  <a:cubicBezTo>
                    <a:pt x="1648504" y="161978"/>
                    <a:pt x="1746230" y="380257"/>
                    <a:pt x="1746230" y="621361"/>
                  </a:cubicBezTo>
                  <a:cubicBezTo>
                    <a:pt x="1746230" y="1103569"/>
                    <a:pt x="1355323" y="1494476"/>
                    <a:pt x="873115" y="1494476"/>
                  </a:cubicBezTo>
                  <a:cubicBezTo>
                    <a:pt x="390907" y="1494476"/>
                    <a:pt x="0" y="1103569"/>
                    <a:pt x="0" y="621361"/>
                  </a:cubicBezTo>
                  <a:cubicBezTo>
                    <a:pt x="0" y="380257"/>
                    <a:pt x="97727" y="161978"/>
                    <a:pt x="255730" y="3976"/>
                  </a:cubicBezTo>
                  <a:lnTo>
                    <a:pt x="260547" y="1"/>
                  </a:lnTo>
                  <a:lnTo>
                    <a:pt x="873114" y="612568"/>
                  </a:lnTo>
                  <a:close/>
                </a:path>
              </a:pathLst>
            </a:custGeom>
            <a:solidFill>
              <a:srgbClr val="2A48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MH_SubTitle_2"/>
            <p:cNvSpPr/>
            <p:nvPr>
              <p:custDataLst>
                <p:tags r:id="rId7"/>
              </p:custDataLst>
            </p:nvPr>
          </p:nvSpPr>
          <p:spPr>
            <a:xfrm>
              <a:off x="5483563" y="2107973"/>
              <a:ext cx="1078337" cy="1077404"/>
            </a:xfrm>
            <a:prstGeom prst="ellipse">
              <a:avLst/>
            </a:prstGeom>
            <a:solidFill>
              <a:srgbClr val="FEFFFF"/>
            </a:solidFill>
            <a:ln>
              <a:solidFill>
                <a:srgbClr val="2A485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rgbClr val="2A48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050" dirty="0">
                <a:solidFill>
                  <a:srgbClr val="2A48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MH_Other_6"/>
            <p:cNvSpPr/>
            <p:nvPr>
              <p:custDataLst>
                <p:tags r:id="rId8"/>
              </p:custDataLst>
            </p:nvPr>
          </p:nvSpPr>
          <p:spPr>
            <a:xfrm>
              <a:off x="5897735" y="1539343"/>
              <a:ext cx="249994" cy="250647"/>
            </a:xfrm>
            <a:prstGeom prst="ellipse">
              <a:avLst/>
            </a:prstGeom>
            <a:solidFill>
              <a:srgbClr val="2A48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 bwMode="auto">
          <a:xfrm>
            <a:off x="3108325" y="3852863"/>
            <a:ext cx="2749550" cy="427037"/>
            <a:chOff x="1955590" y="2420661"/>
            <a:chExt cx="2750168" cy="426376"/>
          </a:xfrm>
        </p:grpSpPr>
        <p:sp>
          <p:nvSpPr>
            <p:cNvPr id="9237" name="文本框 100"/>
            <p:cNvSpPr txBox="1">
              <a:spLocks noChangeArrowheads="1"/>
            </p:cNvSpPr>
            <p:nvPr/>
          </p:nvSpPr>
          <p:spPr bwMode="auto">
            <a:xfrm>
              <a:off x="1955590" y="2420661"/>
              <a:ext cx="27501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加、减法为第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级运算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MH_Other_6"/>
            <p:cNvSpPr/>
            <p:nvPr>
              <p:custDataLst>
                <p:tags r:id="rId9"/>
              </p:custDataLst>
            </p:nvPr>
          </p:nvSpPr>
          <p:spPr>
            <a:xfrm>
              <a:off x="2041334" y="2756690"/>
              <a:ext cx="2531044" cy="903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6013450" y="3843338"/>
            <a:ext cx="2749550" cy="454025"/>
            <a:chOff x="4860032" y="2410971"/>
            <a:chExt cx="2750168" cy="454960"/>
          </a:xfrm>
        </p:grpSpPr>
        <p:sp>
          <p:nvSpPr>
            <p:cNvPr id="9240" name="文本框 103"/>
            <p:cNvSpPr txBox="1">
              <a:spLocks noChangeArrowheads="1"/>
            </p:cNvSpPr>
            <p:nvPr/>
          </p:nvSpPr>
          <p:spPr bwMode="auto">
            <a:xfrm>
              <a:off x="4860032" y="2410971"/>
              <a:ext cx="27501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乘、除法为第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级运算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MH_Other_6"/>
            <p:cNvSpPr/>
            <p:nvPr>
              <p:custDataLst>
                <p:tags r:id="rId10"/>
              </p:custDataLst>
            </p:nvPr>
          </p:nvSpPr>
          <p:spPr>
            <a:xfrm>
              <a:off x="4961655" y="2775257"/>
              <a:ext cx="2531044" cy="906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42" name="图片 2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669463" y="4594225"/>
            <a:ext cx="1516062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3756025" y="1816100"/>
            <a:ext cx="445293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325563" y="2822575"/>
            <a:ext cx="9432925" cy="1293813"/>
            <a:chOff x="1547664" y="1375562"/>
            <a:chExt cx="6120680" cy="1087856"/>
          </a:xfrm>
        </p:grpSpPr>
        <p:grpSp>
          <p:nvGrpSpPr>
            <p:cNvPr id="8" name="组合 7"/>
            <p:cNvGrpSpPr/>
            <p:nvPr/>
          </p:nvGrpSpPr>
          <p:grpSpPr>
            <a:xfrm>
              <a:off x="1547664" y="1375562"/>
              <a:ext cx="6120680" cy="824965"/>
              <a:chOff x="4525014" y="1502809"/>
              <a:chExt cx="1479550" cy="29845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80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Freeform 4050"/>
            <p:cNvSpPr/>
            <p:nvPr/>
          </p:nvSpPr>
          <p:spPr bwMode="auto">
            <a:xfrm>
              <a:off x="2383051" y="2247182"/>
              <a:ext cx="5151" cy="1334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051"/>
            <p:cNvSpPr/>
            <p:nvPr/>
          </p:nvSpPr>
          <p:spPr bwMode="auto">
            <a:xfrm>
              <a:off x="1932910" y="2251186"/>
              <a:ext cx="4120" cy="1335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052"/>
            <p:cNvSpPr/>
            <p:nvPr/>
          </p:nvSpPr>
          <p:spPr bwMode="auto">
            <a:xfrm>
              <a:off x="2443825" y="2252521"/>
              <a:ext cx="1030" cy="133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53"/>
            <p:cNvSpPr/>
            <p:nvPr/>
          </p:nvSpPr>
          <p:spPr bwMode="auto">
            <a:xfrm>
              <a:off x="1804151" y="2253855"/>
              <a:ext cx="4120" cy="5339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1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3"/>
                    <a:pt x="3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054"/>
            <p:cNvSpPr/>
            <p:nvPr/>
          </p:nvSpPr>
          <p:spPr bwMode="auto">
            <a:xfrm>
              <a:off x="2516960" y="2256525"/>
              <a:ext cx="18541" cy="8009"/>
            </a:xfrm>
            <a:custGeom>
              <a:avLst/>
              <a:gdLst>
                <a:gd name="T0" fmla="*/ 13 w 13"/>
                <a:gd name="T1" fmla="*/ 1 h 5"/>
                <a:gd name="T2" fmla="*/ 8 w 13"/>
                <a:gd name="T3" fmla="*/ 2 h 5"/>
                <a:gd name="T4" fmla="*/ 2 w 13"/>
                <a:gd name="T5" fmla="*/ 1 h 5"/>
                <a:gd name="T6" fmla="*/ 3 w 13"/>
                <a:gd name="T7" fmla="*/ 5 h 5"/>
                <a:gd name="T8" fmla="*/ 13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1"/>
                  </a:moveTo>
                  <a:cubicBezTo>
                    <a:pt x="12" y="0"/>
                    <a:pt x="9" y="1"/>
                    <a:pt x="8" y="2"/>
                  </a:cubicBezTo>
                  <a:cubicBezTo>
                    <a:pt x="6" y="2"/>
                    <a:pt x="4" y="0"/>
                    <a:pt x="2" y="1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6" y="4"/>
                    <a:pt x="12" y="5"/>
                    <a:pt x="13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055"/>
            <p:cNvSpPr/>
            <p:nvPr/>
          </p:nvSpPr>
          <p:spPr bwMode="auto">
            <a:xfrm>
              <a:off x="2534472" y="2259194"/>
              <a:ext cx="20601" cy="10678"/>
            </a:xfrm>
            <a:custGeom>
              <a:avLst/>
              <a:gdLst>
                <a:gd name="T0" fmla="*/ 4 w 13"/>
                <a:gd name="T1" fmla="*/ 5 h 7"/>
                <a:gd name="T2" fmla="*/ 10 w 13"/>
                <a:gd name="T3" fmla="*/ 4 h 7"/>
                <a:gd name="T4" fmla="*/ 12 w 13"/>
                <a:gd name="T5" fmla="*/ 1 h 7"/>
                <a:gd name="T6" fmla="*/ 8 w 13"/>
                <a:gd name="T7" fmla="*/ 2 h 7"/>
                <a:gd name="T8" fmla="*/ 5 w 13"/>
                <a:gd name="T9" fmla="*/ 0 h 7"/>
                <a:gd name="T10" fmla="*/ 4 w 13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4" y="5"/>
                  </a:moveTo>
                  <a:cubicBezTo>
                    <a:pt x="7" y="7"/>
                    <a:pt x="7" y="3"/>
                    <a:pt x="10" y="4"/>
                  </a:cubicBezTo>
                  <a:cubicBezTo>
                    <a:pt x="10" y="2"/>
                    <a:pt x="13" y="3"/>
                    <a:pt x="12" y="1"/>
                  </a:cubicBezTo>
                  <a:cubicBezTo>
                    <a:pt x="12" y="0"/>
                    <a:pt x="9" y="1"/>
                    <a:pt x="8" y="2"/>
                  </a:cubicBezTo>
                  <a:cubicBezTo>
                    <a:pt x="7" y="3"/>
                    <a:pt x="5" y="1"/>
                    <a:pt x="5" y="0"/>
                  </a:cubicBezTo>
                  <a:cubicBezTo>
                    <a:pt x="0" y="0"/>
                    <a:pt x="6" y="3"/>
                    <a:pt x="4" y="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056"/>
            <p:cNvSpPr/>
            <p:nvPr/>
          </p:nvSpPr>
          <p:spPr bwMode="auto">
            <a:xfrm>
              <a:off x="2559193" y="2259194"/>
              <a:ext cx="11330" cy="5339"/>
            </a:xfrm>
            <a:custGeom>
              <a:avLst/>
              <a:gdLst>
                <a:gd name="T0" fmla="*/ 7 w 7"/>
                <a:gd name="T1" fmla="*/ 1 h 4"/>
                <a:gd name="T2" fmla="*/ 3 w 7"/>
                <a:gd name="T3" fmla="*/ 0 h 4"/>
                <a:gd name="T4" fmla="*/ 0 w 7"/>
                <a:gd name="T5" fmla="*/ 3 h 4"/>
                <a:gd name="T6" fmla="*/ 0 w 7"/>
                <a:gd name="T7" fmla="*/ 3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6" y="4"/>
                    <a:pt x="7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057"/>
            <p:cNvSpPr/>
            <p:nvPr/>
          </p:nvSpPr>
          <p:spPr bwMode="auto">
            <a:xfrm>
              <a:off x="2383051" y="2264534"/>
              <a:ext cx="10301" cy="8009"/>
            </a:xfrm>
            <a:custGeom>
              <a:avLst/>
              <a:gdLst>
                <a:gd name="T0" fmla="*/ 6 w 6"/>
                <a:gd name="T1" fmla="*/ 2 h 5"/>
                <a:gd name="T2" fmla="*/ 5 w 6"/>
                <a:gd name="T3" fmla="*/ 0 h 5"/>
                <a:gd name="T4" fmla="*/ 0 w 6"/>
                <a:gd name="T5" fmla="*/ 1 h 5"/>
                <a:gd name="T6" fmla="*/ 2 w 6"/>
                <a:gd name="T7" fmla="*/ 3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5" y="5"/>
                    <a:pt x="6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058"/>
            <p:cNvSpPr/>
            <p:nvPr/>
          </p:nvSpPr>
          <p:spPr bwMode="auto">
            <a:xfrm>
              <a:off x="2413953" y="2267203"/>
              <a:ext cx="1030" cy="133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059"/>
            <p:cNvSpPr/>
            <p:nvPr/>
          </p:nvSpPr>
          <p:spPr bwMode="auto">
            <a:xfrm>
              <a:off x="2147165" y="2267203"/>
              <a:ext cx="7210" cy="4005"/>
            </a:xfrm>
            <a:custGeom>
              <a:avLst/>
              <a:gdLst>
                <a:gd name="T0" fmla="*/ 1 w 5"/>
                <a:gd name="T1" fmla="*/ 2 h 3"/>
                <a:gd name="T2" fmla="*/ 5 w 5"/>
                <a:gd name="T3" fmla="*/ 1 h 3"/>
                <a:gd name="T4" fmla="*/ 0 w 5"/>
                <a:gd name="T5" fmla="*/ 1 h 3"/>
                <a:gd name="T6" fmla="*/ 1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2" y="2"/>
                    <a:pt x="4" y="3"/>
                    <a:pt x="5" y="1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060"/>
            <p:cNvSpPr/>
            <p:nvPr/>
          </p:nvSpPr>
          <p:spPr bwMode="auto">
            <a:xfrm>
              <a:off x="2135834" y="2267203"/>
              <a:ext cx="3091" cy="2670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1 h 2"/>
                <a:gd name="T4" fmla="*/ 1 w 3"/>
                <a:gd name="T5" fmla="*/ 1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061"/>
            <p:cNvSpPr/>
            <p:nvPr/>
          </p:nvSpPr>
          <p:spPr bwMode="auto">
            <a:xfrm>
              <a:off x="2213090" y="2264534"/>
              <a:ext cx="5150" cy="533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2 h 3"/>
                <a:gd name="T4" fmla="*/ 1 w 3"/>
                <a:gd name="T5" fmla="*/ 3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2"/>
                    <a:pt x="1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062"/>
            <p:cNvSpPr/>
            <p:nvPr/>
          </p:nvSpPr>
          <p:spPr bwMode="auto">
            <a:xfrm>
              <a:off x="2417044" y="2269873"/>
              <a:ext cx="6180" cy="400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2"/>
                    <a:pt x="4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063"/>
            <p:cNvSpPr/>
            <p:nvPr/>
          </p:nvSpPr>
          <p:spPr bwMode="auto">
            <a:xfrm>
              <a:off x="1692904" y="2269873"/>
              <a:ext cx="6180" cy="4005"/>
            </a:xfrm>
            <a:custGeom>
              <a:avLst/>
              <a:gdLst>
                <a:gd name="T0" fmla="*/ 3 w 4"/>
                <a:gd name="T1" fmla="*/ 2 h 3"/>
                <a:gd name="T2" fmla="*/ 0 w 4"/>
                <a:gd name="T3" fmla="*/ 1 h 3"/>
                <a:gd name="T4" fmla="*/ 1 w 4"/>
                <a:gd name="T5" fmla="*/ 2 h 3"/>
                <a:gd name="T6" fmla="*/ 3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3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064"/>
            <p:cNvSpPr/>
            <p:nvPr/>
          </p:nvSpPr>
          <p:spPr bwMode="auto">
            <a:xfrm>
              <a:off x="2145105" y="2272542"/>
              <a:ext cx="3090" cy="1335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065"/>
            <p:cNvSpPr/>
            <p:nvPr/>
          </p:nvSpPr>
          <p:spPr bwMode="auto">
            <a:xfrm>
              <a:off x="2158496" y="2271208"/>
              <a:ext cx="4120" cy="2670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4066"/>
            <p:cNvSpPr>
              <a:spLocks noChangeArrowheads="1"/>
            </p:cNvSpPr>
            <p:nvPr/>
          </p:nvSpPr>
          <p:spPr bwMode="auto">
            <a:xfrm>
              <a:off x="2494299" y="2272542"/>
              <a:ext cx="2060" cy="133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067"/>
            <p:cNvSpPr/>
            <p:nvPr/>
          </p:nvSpPr>
          <p:spPr bwMode="auto">
            <a:xfrm>
              <a:off x="2494299" y="2271208"/>
              <a:ext cx="35022" cy="14682"/>
            </a:xfrm>
            <a:custGeom>
              <a:avLst/>
              <a:gdLst>
                <a:gd name="T0" fmla="*/ 23 w 23"/>
                <a:gd name="T1" fmla="*/ 4 h 9"/>
                <a:gd name="T2" fmla="*/ 23 w 23"/>
                <a:gd name="T3" fmla="*/ 3 h 9"/>
                <a:gd name="T4" fmla="*/ 13 w 23"/>
                <a:gd name="T5" fmla="*/ 1 h 9"/>
                <a:gd name="T6" fmla="*/ 7 w 23"/>
                <a:gd name="T7" fmla="*/ 3 h 9"/>
                <a:gd name="T8" fmla="*/ 6 w 23"/>
                <a:gd name="T9" fmla="*/ 4 h 9"/>
                <a:gd name="T10" fmla="*/ 5 w 23"/>
                <a:gd name="T11" fmla="*/ 2 h 9"/>
                <a:gd name="T12" fmla="*/ 2 w 23"/>
                <a:gd name="T13" fmla="*/ 4 h 9"/>
                <a:gd name="T14" fmla="*/ 2 w 23"/>
                <a:gd name="T15" fmla="*/ 8 h 9"/>
                <a:gd name="T16" fmla="*/ 2 w 23"/>
                <a:gd name="T17" fmla="*/ 7 h 9"/>
                <a:gd name="T18" fmla="*/ 6 w 23"/>
                <a:gd name="T19" fmla="*/ 8 h 9"/>
                <a:gd name="T20" fmla="*/ 17 w 23"/>
                <a:gd name="T21" fmla="*/ 5 h 9"/>
                <a:gd name="T22" fmla="*/ 15 w 23"/>
                <a:gd name="T23" fmla="*/ 8 h 9"/>
                <a:gd name="T24" fmla="*/ 20 w 23"/>
                <a:gd name="T25" fmla="*/ 8 h 9"/>
                <a:gd name="T26" fmla="*/ 23 w 23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9">
                  <a:moveTo>
                    <a:pt x="23" y="4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2"/>
                    <a:pt x="16" y="2"/>
                    <a:pt x="13" y="1"/>
                  </a:cubicBezTo>
                  <a:cubicBezTo>
                    <a:pt x="12" y="4"/>
                    <a:pt x="10" y="3"/>
                    <a:pt x="7" y="3"/>
                  </a:cubicBezTo>
                  <a:cubicBezTo>
                    <a:pt x="7" y="4"/>
                    <a:pt x="7" y="5"/>
                    <a:pt x="6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2" y="4"/>
                  </a:cubicBezTo>
                  <a:cubicBezTo>
                    <a:pt x="2" y="5"/>
                    <a:pt x="0" y="7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6"/>
                    <a:pt x="5" y="8"/>
                    <a:pt x="6" y="8"/>
                  </a:cubicBezTo>
                  <a:cubicBezTo>
                    <a:pt x="5" y="0"/>
                    <a:pt x="14" y="9"/>
                    <a:pt x="17" y="5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7" y="9"/>
                    <a:pt x="18" y="6"/>
                    <a:pt x="20" y="8"/>
                  </a:cubicBezTo>
                  <a:cubicBezTo>
                    <a:pt x="20" y="6"/>
                    <a:pt x="21" y="3"/>
                    <a:pt x="23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068"/>
            <p:cNvSpPr/>
            <p:nvPr/>
          </p:nvSpPr>
          <p:spPr bwMode="auto">
            <a:xfrm>
              <a:off x="2476788" y="2273878"/>
              <a:ext cx="16481" cy="12013"/>
            </a:xfrm>
            <a:custGeom>
              <a:avLst/>
              <a:gdLst>
                <a:gd name="T0" fmla="*/ 1 w 10"/>
                <a:gd name="T1" fmla="*/ 7 h 7"/>
                <a:gd name="T2" fmla="*/ 10 w 10"/>
                <a:gd name="T3" fmla="*/ 6 h 7"/>
                <a:gd name="T4" fmla="*/ 8 w 10"/>
                <a:gd name="T5" fmla="*/ 0 h 7"/>
                <a:gd name="T6" fmla="*/ 6 w 10"/>
                <a:gd name="T7" fmla="*/ 0 h 7"/>
                <a:gd name="T8" fmla="*/ 3 w 10"/>
                <a:gd name="T9" fmla="*/ 3 h 7"/>
                <a:gd name="T10" fmla="*/ 1 w 10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1" y="7"/>
                  </a:moveTo>
                  <a:cubicBezTo>
                    <a:pt x="4" y="7"/>
                    <a:pt x="8" y="7"/>
                    <a:pt x="10" y="6"/>
                  </a:cubicBezTo>
                  <a:cubicBezTo>
                    <a:pt x="8" y="4"/>
                    <a:pt x="7" y="2"/>
                    <a:pt x="8" y="0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5" y="3"/>
                    <a:pt x="1" y="0"/>
                    <a:pt x="3" y="3"/>
                  </a:cubicBezTo>
                  <a:cubicBezTo>
                    <a:pt x="2" y="5"/>
                    <a:pt x="0" y="5"/>
                    <a:pt x="1" y="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069"/>
            <p:cNvSpPr/>
            <p:nvPr/>
          </p:nvSpPr>
          <p:spPr bwMode="auto">
            <a:xfrm>
              <a:off x="2534472" y="2276547"/>
              <a:ext cx="1030" cy="133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070"/>
            <p:cNvSpPr/>
            <p:nvPr/>
          </p:nvSpPr>
          <p:spPr bwMode="auto">
            <a:xfrm>
              <a:off x="2537562" y="2276547"/>
              <a:ext cx="6180" cy="0"/>
            </a:xfrm>
            <a:custGeom>
              <a:avLst/>
              <a:gdLst>
                <a:gd name="T0" fmla="*/ 1 w 4"/>
                <a:gd name="T1" fmla="*/ 0 w 4"/>
                <a:gd name="T2" fmla="*/ 4 w 4"/>
                <a:gd name="T3" fmla="*/ 1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1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071"/>
            <p:cNvSpPr/>
            <p:nvPr/>
          </p:nvSpPr>
          <p:spPr bwMode="auto">
            <a:xfrm>
              <a:off x="2551983" y="2276547"/>
              <a:ext cx="103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072"/>
            <p:cNvSpPr/>
            <p:nvPr/>
          </p:nvSpPr>
          <p:spPr bwMode="auto">
            <a:xfrm>
              <a:off x="2545802" y="2273878"/>
              <a:ext cx="6180" cy="8009"/>
            </a:xfrm>
            <a:custGeom>
              <a:avLst/>
              <a:gdLst>
                <a:gd name="T0" fmla="*/ 0 w 4"/>
                <a:gd name="T1" fmla="*/ 1 h 5"/>
                <a:gd name="T2" fmla="*/ 4 w 4"/>
                <a:gd name="T3" fmla="*/ 1 h 5"/>
                <a:gd name="T4" fmla="*/ 0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5"/>
                    <a:pt x="2" y="2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073"/>
            <p:cNvSpPr/>
            <p:nvPr/>
          </p:nvSpPr>
          <p:spPr bwMode="auto">
            <a:xfrm>
              <a:off x="2148195" y="2277881"/>
              <a:ext cx="5151" cy="400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2 w 3"/>
                <a:gd name="T5" fmla="*/ 1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074"/>
            <p:cNvSpPr/>
            <p:nvPr/>
          </p:nvSpPr>
          <p:spPr bwMode="auto">
            <a:xfrm>
              <a:off x="1781490" y="2279217"/>
              <a:ext cx="6180" cy="5339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2 h 3"/>
                <a:gd name="T4" fmla="*/ 4 w 4"/>
                <a:gd name="T5" fmla="*/ 2 h 3"/>
                <a:gd name="T6" fmla="*/ 2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0"/>
                    <a:pt x="2" y="2"/>
                    <a:pt x="2" y="2"/>
                  </a:cubicBezTo>
                  <a:cubicBezTo>
                    <a:pt x="3" y="2"/>
                    <a:pt x="4" y="3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075"/>
            <p:cNvSpPr/>
            <p:nvPr/>
          </p:nvSpPr>
          <p:spPr bwMode="auto">
            <a:xfrm>
              <a:off x="1784580" y="2285890"/>
              <a:ext cx="17511" cy="8009"/>
            </a:xfrm>
            <a:custGeom>
              <a:avLst/>
              <a:gdLst>
                <a:gd name="T0" fmla="*/ 1 w 11"/>
                <a:gd name="T1" fmla="*/ 0 h 5"/>
                <a:gd name="T2" fmla="*/ 2 w 11"/>
                <a:gd name="T3" fmla="*/ 3 h 5"/>
                <a:gd name="T4" fmla="*/ 10 w 11"/>
                <a:gd name="T5" fmla="*/ 3 h 5"/>
                <a:gd name="T6" fmla="*/ 8 w 11"/>
                <a:gd name="T7" fmla="*/ 2 h 5"/>
                <a:gd name="T8" fmla="*/ 1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0"/>
                  </a:moveTo>
                  <a:cubicBezTo>
                    <a:pt x="1" y="1"/>
                    <a:pt x="0" y="2"/>
                    <a:pt x="2" y="3"/>
                  </a:cubicBezTo>
                  <a:cubicBezTo>
                    <a:pt x="5" y="3"/>
                    <a:pt x="8" y="5"/>
                    <a:pt x="10" y="3"/>
                  </a:cubicBezTo>
                  <a:cubicBezTo>
                    <a:pt x="11" y="1"/>
                    <a:pt x="8" y="3"/>
                    <a:pt x="8" y="2"/>
                  </a:cubicBezTo>
                  <a:cubicBezTo>
                    <a:pt x="5" y="2"/>
                    <a:pt x="2" y="2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076"/>
            <p:cNvSpPr/>
            <p:nvPr/>
          </p:nvSpPr>
          <p:spPr bwMode="auto">
            <a:xfrm>
              <a:off x="1795911" y="2277881"/>
              <a:ext cx="11331" cy="10678"/>
            </a:xfrm>
            <a:custGeom>
              <a:avLst/>
              <a:gdLst>
                <a:gd name="T0" fmla="*/ 7 w 7"/>
                <a:gd name="T1" fmla="*/ 1 h 7"/>
                <a:gd name="T2" fmla="*/ 4 w 7"/>
                <a:gd name="T3" fmla="*/ 1 h 7"/>
                <a:gd name="T4" fmla="*/ 1 w 7"/>
                <a:gd name="T5" fmla="*/ 7 h 7"/>
                <a:gd name="T6" fmla="*/ 7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1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2" y="3"/>
                    <a:pt x="0" y="4"/>
                    <a:pt x="1" y="7"/>
                  </a:cubicBezTo>
                  <a:cubicBezTo>
                    <a:pt x="4" y="6"/>
                    <a:pt x="6" y="3"/>
                    <a:pt x="7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077"/>
            <p:cNvSpPr/>
            <p:nvPr/>
          </p:nvSpPr>
          <p:spPr bwMode="auto">
            <a:xfrm>
              <a:off x="1812392" y="2280551"/>
              <a:ext cx="6180" cy="400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2 w 4"/>
                <a:gd name="T5" fmla="*/ 1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0" y="0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4" y="2"/>
                    <a:pt x="4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078"/>
            <p:cNvSpPr/>
            <p:nvPr/>
          </p:nvSpPr>
          <p:spPr bwMode="auto">
            <a:xfrm>
              <a:off x="1698054" y="2285890"/>
              <a:ext cx="3090" cy="267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79"/>
            <p:cNvSpPr/>
            <p:nvPr/>
          </p:nvSpPr>
          <p:spPr bwMode="auto">
            <a:xfrm>
              <a:off x="1805182" y="2285890"/>
              <a:ext cx="14421" cy="8009"/>
            </a:xfrm>
            <a:custGeom>
              <a:avLst/>
              <a:gdLst>
                <a:gd name="T0" fmla="*/ 4 w 9"/>
                <a:gd name="T1" fmla="*/ 0 h 5"/>
                <a:gd name="T2" fmla="*/ 1 w 9"/>
                <a:gd name="T3" fmla="*/ 5 h 5"/>
                <a:gd name="T4" fmla="*/ 8 w 9"/>
                <a:gd name="T5" fmla="*/ 3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2"/>
                    <a:pt x="0" y="3"/>
                    <a:pt x="1" y="5"/>
                  </a:cubicBezTo>
                  <a:cubicBezTo>
                    <a:pt x="3" y="5"/>
                    <a:pt x="6" y="5"/>
                    <a:pt x="8" y="3"/>
                  </a:cubicBezTo>
                  <a:cubicBezTo>
                    <a:pt x="9" y="1"/>
                    <a:pt x="4" y="3"/>
                    <a:pt x="4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080"/>
            <p:cNvSpPr/>
            <p:nvPr/>
          </p:nvSpPr>
          <p:spPr bwMode="auto">
            <a:xfrm>
              <a:off x="2558163" y="2289895"/>
              <a:ext cx="12361" cy="8009"/>
            </a:xfrm>
            <a:custGeom>
              <a:avLst/>
              <a:gdLst>
                <a:gd name="T0" fmla="*/ 4 w 8"/>
                <a:gd name="T1" fmla="*/ 4 h 5"/>
                <a:gd name="T2" fmla="*/ 8 w 8"/>
                <a:gd name="T3" fmla="*/ 1 h 5"/>
                <a:gd name="T4" fmla="*/ 0 w 8"/>
                <a:gd name="T5" fmla="*/ 1 h 5"/>
                <a:gd name="T6" fmla="*/ 1 w 8"/>
                <a:gd name="T7" fmla="*/ 2 h 5"/>
                <a:gd name="T8" fmla="*/ 0 w 8"/>
                <a:gd name="T9" fmla="*/ 2 h 5"/>
                <a:gd name="T10" fmla="*/ 4 w 8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4"/>
                  </a:moveTo>
                  <a:cubicBezTo>
                    <a:pt x="6" y="3"/>
                    <a:pt x="8" y="3"/>
                    <a:pt x="8" y="1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3" y="2"/>
                    <a:pt x="4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081"/>
            <p:cNvSpPr/>
            <p:nvPr/>
          </p:nvSpPr>
          <p:spPr bwMode="auto">
            <a:xfrm>
              <a:off x="1770159" y="2293899"/>
              <a:ext cx="8241" cy="4005"/>
            </a:xfrm>
            <a:custGeom>
              <a:avLst/>
              <a:gdLst>
                <a:gd name="T0" fmla="*/ 5 w 5"/>
                <a:gd name="T1" fmla="*/ 2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4" y="0"/>
                    <a:pt x="1" y="1"/>
                    <a:pt x="0" y="2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082"/>
            <p:cNvSpPr/>
            <p:nvPr/>
          </p:nvSpPr>
          <p:spPr bwMode="auto">
            <a:xfrm>
              <a:off x="2275924" y="2299238"/>
              <a:ext cx="7211" cy="10678"/>
            </a:xfrm>
            <a:custGeom>
              <a:avLst/>
              <a:gdLst>
                <a:gd name="T0" fmla="*/ 0 w 5"/>
                <a:gd name="T1" fmla="*/ 4 h 6"/>
                <a:gd name="T2" fmla="*/ 2 w 5"/>
                <a:gd name="T3" fmla="*/ 6 h 6"/>
                <a:gd name="T4" fmla="*/ 5 w 5"/>
                <a:gd name="T5" fmla="*/ 3 h 6"/>
                <a:gd name="T6" fmla="*/ 0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4"/>
                    <a:pt x="3" y="4"/>
                    <a:pt x="2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1" y="3"/>
                    <a:pt x="0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083"/>
            <p:cNvSpPr/>
            <p:nvPr/>
          </p:nvSpPr>
          <p:spPr bwMode="auto">
            <a:xfrm>
              <a:off x="2067849" y="2303243"/>
              <a:ext cx="7211" cy="4004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2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0"/>
                    <a:pt x="1" y="2"/>
                    <a:pt x="0" y="2"/>
                  </a:cubicBezTo>
                  <a:cubicBezTo>
                    <a:pt x="2" y="3"/>
                    <a:pt x="4" y="2"/>
                    <a:pt x="5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084"/>
            <p:cNvSpPr/>
            <p:nvPr/>
          </p:nvSpPr>
          <p:spPr bwMode="auto">
            <a:xfrm>
              <a:off x="1933940" y="2304577"/>
              <a:ext cx="2060" cy="267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085"/>
            <p:cNvSpPr/>
            <p:nvPr/>
          </p:nvSpPr>
          <p:spPr bwMode="auto">
            <a:xfrm>
              <a:off x="2110083" y="2301908"/>
              <a:ext cx="10301" cy="9344"/>
            </a:xfrm>
            <a:custGeom>
              <a:avLst/>
              <a:gdLst>
                <a:gd name="T0" fmla="*/ 2 w 6"/>
                <a:gd name="T1" fmla="*/ 5 h 6"/>
                <a:gd name="T2" fmla="*/ 6 w 6"/>
                <a:gd name="T3" fmla="*/ 3 h 6"/>
                <a:gd name="T4" fmla="*/ 0 w 6"/>
                <a:gd name="T5" fmla="*/ 4 h 6"/>
                <a:gd name="T6" fmla="*/ 0 w 6"/>
                <a:gd name="T7" fmla="*/ 5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4" y="6"/>
                    <a:pt x="5" y="4"/>
                    <a:pt x="6" y="3"/>
                  </a:cubicBezTo>
                  <a:cubicBezTo>
                    <a:pt x="3" y="0"/>
                    <a:pt x="3" y="6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086"/>
            <p:cNvSpPr/>
            <p:nvPr/>
          </p:nvSpPr>
          <p:spPr bwMode="auto">
            <a:xfrm>
              <a:off x="2651900" y="2304577"/>
              <a:ext cx="14421" cy="13348"/>
            </a:xfrm>
            <a:custGeom>
              <a:avLst/>
              <a:gdLst>
                <a:gd name="T0" fmla="*/ 0 w 9"/>
                <a:gd name="T1" fmla="*/ 6 h 9"/>
                <a:gd name="T2" fmla="*/ 8 w 9"/>
                <a:gd name="T3" fmla="*/ 4 h 9"/>
                <a:gd name="T4" fmla="*/ 5 w 9"/>
                <a:gd name="T5" fmla="*/ 1 h 9"/>
                <a:gd name="T6" fmla="*/ 0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6"/>
                  </a:moveTo>
                  <a:cubicBezTo>
                    <a:pt x="3" y="9"/>
                    <a:pt x="4" y="3"/>
                    <a:pt x="8" y="4"/>
                  </a:cubicBezTo>
                  <a:cubicBezTo>
                    <a:pt x="9" y="3"/>
                    <a:pt x="7" y="1"/>
                    <a:pt x="5" y="1"/>
                  </a:cubicBezTo>
                  <a:cubicBezTo>
                    <a:pt x="1" y="0"/>
                    <a:pt x="3" y="5"/>
                    <a:pt x="0" y="6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087"/>
            <p:cNvSpPr/>
            <p:nvPr/>
          </p:nvSpPr>
          <p:spPr bwMode="auto">
            <a:xfrm>
              <a:off x="1951452" y="2305913"/>
              <a:ext cx="6180" cy="4004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0 h 2"/>
                <a:gd name="T4" fmla="*/ 1 w 4"/>
                <a:gd name="T5" fmla="*/ 2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1"/>
                    <a:pt x="0" y="1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088"/>
            <p:cNvSpPr/>
            <p:nvPr/>
          </p:nvSpPr>
          <p:spPr bwMode="auto">
            <a:xfrm>
              <a:off x="2059609" y="2305913"/>
              <a:ext cx="3091" cy="400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089"/>
            <p:cNvSpPr/>
            <p:nvPr/>
          </p:nvSpPr>
          <p:spPr bwMode="auto">
            <a:xfrm>
              <a:off x="2102872" y="2305913"/>
              <a:ext cx="6180" cy="5339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1 h 3"/>
                <a:gd name="T4" fmla="*/ 0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2" y="2"/>
                    <a:pt x="4" y="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090"/>
            <p:cNvSpPr/>
            <p:nvPr/>
          </p:nvSpPr>
          <p:spPr bwMode="auto">
            <a:xfrm>
              <a:off x="2251202" y="2307247"/>
              <a:ext cx="2060" cy="267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091"/>
            <p:cNvSpPr/>
            <p:nvPr/>
          </p:nvSpPr>
          <p:spPr bwMode="auto">
            <a:xfrm>
              <a:off x="2082270" y="2307247"/>
              <a:ext cx="1030" cy="26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092"/>
            <p:cNvSpPr/>
            <p:nvPr/>
          </p:nvSpPr>
          <p:spPr bwMode="auto">
            <a:xfrm>
              <a:off x="2074030" y="2305913"/>
              <a:ext cx="6180" cy="6674"/>
            </a:xfrm>
            <a:custGeom>
              <a:avLst/>
              <a:gdLst>
                <a:gd name="T0" fmla="*/ 0 w 4"/>
                <a:gd name="T1" fmla="*/ 4 h 4"/>
                <a:gd name="T2" fmla="*/ 1 w 4"/>
                <a:gd name="T3" fmla="*/ 4 h 4"/>
                <a:gd name="T4" fmla="*/ 3 w 4"/>
                <a:gd name="T5" fmla="*/ 3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3" y="3"/>
                  </a:cubicBezTo>
                  <a:cubicBezTo>
                    <a:pt x="2" y="0"/>
                    <a:pt x="0" y="3"/>
                    <a:pt x="0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093"/>
            <p:cNvSpPr/>
            <p:nvPr/>
          </p:nvSpPr>
          <p:spPr bwMode="auto">
            <a:xfrm>
              <a:off x="2126564" y="2309916"/>
              <a:ext cx="1030" cy="133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094"/>
            <p:cNvSpPr/>
            <p:nvPr/>
          </p:nvSpPr>
          <p:spPr bwMode="auto">
            <a:xfrm>
              <a:off x="1766039" y="2313921"/>
              <a:ext cx="6180" cy="1334"/>
            </a:xfrm>
            <a:custGeom>
              <a:avLst/>
              <a:gdLst>
                <a:gd name="T0" fmla="*/ 1 w 4"/>
                <a:gd name="T1" fmla="*/ 1 h 1"/>
                <a:gd name="T2" fmla="*/ 4 w 4"/>
                <a:gd name="T3" fmla="*/ 0 h 1"/>
                <a:gd name="T4" fmla="*/ 1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1" y="1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095"/>
            <p:cNvSpPr/>
            <p:nvPr/>
          </p:nvSpPr>
          <p:spPr bwMode="auto">
            <a:xfrm>
              <a:off x="2638509" y="2313921"/>
              <a:ext cx="2060" cy="133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4096"/>
            <p:cNvSpPr/>
            <p:nvPr/>
          </p:nvSpPr>
          <p:spPr bwMode="auto">
            <a:xfrm>
              <a:off x="1780460" y="2315256"/>
              <a:ext cx="6180" cy="0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4 w 4"/>
                <a:gd name="T5" fmla="*/ 0 h 1"/>
                <a:gd name="T6" fmla="*/ 3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2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097"/>
            <p:cNvSpPr/>
            <p:nvPr/>
          </p:nvSpPr>
          <p:spPr bwMode="auto">
            <a:xfrm>
              <a:off x="1762948" y="2320595"/>
              <a:ext cx="20601" cy="6674"/>
            </a:xfrm>
            <a:custGeom>
              <a:avLst/>
              <a:gdLst>
                <a:gd name="T0" fmla="*/ 1 w 13"/>
                <a:gd name="T1" fmla="*/ 4 h 4"/>
                <a:gd name="T2" fmla="*/ 8 w 13"/>
                <a:gd name="T3" fmla="*/ 4 h 4"/>
                <a:gd name="T4" fmla="*/ 11 w 13"/>
                <a:gd name="T5" fmla="*/ 1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3" y="4"/>
                    <a:pt x="7" y="1"/>
                    <a:pt x="8" y="4"/>
                  </a:cubicBezTo>
                  <a:cubicBezTo>
                    <a:pt x="9" y="3"/>
                    <a:pt x="13" y="4"/>
                    <a:pt x="11" y="1"/>
                  </a:cubicBezTo>
                  <a:cubicBezTo>
                    <a:pt x="7" y="2"/>
                    <a:pt x="4" y="0"/>
                    <a:pt x="1" y="2"/>
                  </a:cubicBezTo>
                  <a:cubicBezTo>
                    <a:pt x="1" y="3"/>
                    <a:pt x="0" y="3"/>
                    <a:pt x="1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098"/>
            <p:cNvSpPr/>
            <p:nvPr/>
          </p:nvSpPr>
          <p:spPr bwMode="auto">
            <a:xfrm>
              <a:off x="1786640" y="2321930"/>
              <a:ext cx="25751" cy="16018"/>
            </a:xfrm>
            <a:custGeom>
              <a:avLst/>
              <a:gdLst>
                <a:gd name="T0" fmla="*/ 0 w 16"/>
                <a:gd name="T1" fmla="*/ 5 h 10"/>
                <a:gd name="T2" fmla="*/ 2 w 16"/>
                <a:gd name="T3" fmla="*/ 6 h 10"/>
                <a:gd name="T4" fmla="*/ 1 w 16"/>
                <a:gd name="T5" fmla="*/ 8 h 10"/>
                <a:gd name="T6" fmla="*/ 16 w 16"/>
                <a:gd name="T7" fmla="*/ 7 h 10"/>
                <a:gd name="T8" fmla="*/ 16 w 16"/>
                <a:gd name="T9" fmla="*/ 7 h 10"/>
                <a:gd name="T10" fmla="*/ 11 w 16"/>
                <a:gd name="T11" fmla="*/ 6 h 10"/>
                <a:gd name="T12" fmla="*/ 0 w 1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0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0"/>
                    <a:pt x="11" y="5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5"/>
                    <a:pt x="12" y="8"/>
                    <a:pt x="11" y="6"/>
                  </a:cubicBezTo>
                  <a:cubicBezTo>
                    <a:pt x="7" y="5"/>
                    <a:pt x="3" y="0"/>
                    <a:pt x="0" y="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099"/>
            <p:cNvSpPr/>
            <p:nvPr/>
          </p:nvSpPr>
          <p:spPr bwMode="auto">
            <a:xfrm>
              <a:off x="1759859" y="2336612"/>
              <a:ext cx="10301" cy="17353"/>
            </a:xfrm>
            <a:custGeom>
              <a:avLst/>
              <a:gdLst>
                <a:gd name="T0" fmla="*/ 0 w 7"/>
                <a:gd name="T1" fmla="*/ 0 h 11"/>
                <a:gd name="T2" fmla="*/ 3 w 7"/>
                <a:gd name="T3" fmla="*/ 4 h 11"/>
                <a:gd name="T4" fmla="*/ 1 w 7"/>
                <a:gd name="T5" fmla="*/ 6 h 11"/>
                <a:gd name="T6" fmla="*/ 3 w 7"/>
                <a:gd name="T7" fmla="*/ 7 h 11"/>
                <a:gd name="T8" fmla="*/ 7 w 7"/>
                <a:gd name="T9" fmla="*/ 5 h 11"/>
                <a:gd name="T10" fmla="*/ 5 w 7"/>
                <a:gd name="T11" fmla="*/ 3 h 11"/>
                <a:gd name="T12" fmla="*/ 0 w 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6" y="11"/>
                    <a:pt x="6" y="6"/>
                    <a:pt x="7" y="5"/>
                  </a:cubicBezTo>
                  <a:cubicBezTo>
                    <a:pt x="7" y="4"/>
                    <a:pt x="5" y="4"/>
                    <a:pt x="5" y="3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100"/>
            <p:cNvSpPr/>
            <p:nvPr/>
          </p:nvSpPr>
          <p:spPr bwMode="auto">
            <a:xfrm>
              <a:off x="1780460" y="2337948"/>
              <a:ext cx="4120" cy="1334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01"/>
            <p:cNvSpPr/>
            <p:nvPr/>
          </p:nvSpPr>
          <p:spPr bwMode="auto">
            <a:xfrm>
              <a:off x="1781490" y="2337948"/>
              <a:ext cx="22662" cy="10678"/>
            </a:xfrm>
            <a:custGeom>
              <a:avLst/>
              <a:gdLst>
                <a:gd name="T0" fmla="*/ 9 w 14"/>
                <a:gd name="T1" fmla="*/ 0 h 7"/>
                <a:gd name="T2" fmla="*/ 0 w 14"/>
                <a:gd name="T3" fmla="*/ 6 h 7"/>
                <a:gd name="T4" fmla="*/ 3 w 14"/>
                <a:gd name="T5" fmla="*/ 7 h 7"/>
                <a:gd name="T6" fmla="*/ 9 w 14"/>
                <a:gd name="T7" fmla="*/ 3 h 7"/>
                <a:gd name="T8" fmla="*/ 14 w 14"/>
                <a:gd name="T9" fmla="*/ 1 h 7"/>
                <a:gd name="T10" fmla="*/ 9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cubicBezTo>
                    <a:pt x="6" y="1"/>
                    <a:pt x="1" y="2"/>
                    <a:pt x="0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6" y="7"/>
                    <a:pt x="8" y="5"/>
                    <a:pt x="9" y="3"/>
                  </a:cubicBezTo>
                  <a:cubicBezTo>
                    <a:pt x="11" y="3"/>
                    <a:pt x="13" y="3"/>
                    <a:pt x="14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4102"/>
            <p:cNvSpPr/>
            <p:nvPr/>
          </p:nvSpPr>
          <p:spPr bwMode="auto">
            <a:xfrm>
              <a:off x="1797971" y="2344621"/>
              <a:ext cx="4120" cy="2670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2"/>
                    <a:pt x="0" y="0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4103"/>
            <p:cNvSpPr/>
            <p:nvPr/>
          </p:nvSpPr>
          <p:spPr bwMode="auto">
            <a:xfrm>
              <a:off x="1799001" y="2348626"/>
              <a:ext cx="5150" cy="4004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0 w 3"/>
                <a:gd name="T5" fmla="*/ 2 h 2"/>
                <a:gd name="T6" fmla="*/ 1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2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104"/>
            <p:cNvSpPr/>
            <p:nvPr/>
          </p:nvSpPr>
          <p:spPr bwMode="auto">
            <a:xfrm>
              <a:off x="2555073" y="2352630"/>
              <a:ext cx="3090" cy="133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4105"/>
            <p:cNvSpPr/>
            <p:nvPr/>
          </p:nvSpPr>
          <p:spPr bwMode="auto">
            <a:xfrm>
              <a:off x="1792821" y="2352630"/>
              <a:ext cx="5150" cy="6674"/>
            </a:xfrm>
            <a:custGeom>
              <a:avLst/>
              <a:gdLst>
                <a:gd name="T0" fmla="*/ 0 w 3"/>
                <a:gd name="T1" fmla="*/ 1 h 4"/>
                <a:gd name="T2" fmla="*/ 1 w 3"/>
                <a:gd name="T3" fmla="*/ 4 h 4"/>
                <a:gd name="T4" fmla="*/ 3 w 3"/>
                <a:gd name="T5" fmla="*/ 2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4106"/>
            <p:cNvSpPr/>
            <p:nvPr/>
          </p:nvSpPr>
          <p:spPr bwMode="auto">
            <a:xfrm>
              <a:off x="2543742" y="2352630"/>
              <a:ext cx="17512" cy="12014"/>
            </a:xfrm>
            <a:custGeom>
              <a:avLst/>
              <a:gdLst>
                <a:gd name="T0" fmla="*/ 2 w 11"/>
                <a:gd name="T1" fmla="*/ 8 h 8"/>
                <a:gd name="T2" fmla="*/ 11 w 11"/>
                <a:gd name="T3" fmla="*/ 4 h 8"/>
                <a:gd name="T4" fmla="*/ 6 w 11"/>
                <a:gd name="T5" fmla="*/ 2 h 8"/>
                <a:gd name="T6" fmla="*/ 0 w 11"/>
                <a:gd name="T7" fmla="*/ 8 h 8"/>
                <a:gd name="T8" fmla="*/ 2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2" y="8"/>
                  </a:moveTo>
                  <a:cubicBezTo>
                    <a:pt x="5" y="7"/>
                    <a:pt x="9" y="7"/>
                    <a:pt x="11" y="4"/>
                  </a:cubicBezTo>
                  <a:cubicBezTo>
                    <a:pt x="8" y="6"/>
                    <a:pt x="9" y="1"/>
                    <a:pt x="6" y="2"/>
                  </a:cubicBezTo>
                  <a:cubicBezTo>
                    <a:pt x="0" y="0"/>
                    <a:pt x="2" y="7"/>
                    <a:pt x="0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4107"/>
            <p:cNvSpPr/>
            <p:nvPr/>
          </p:nvSpPr>
          <p:spPr bwMode="auto">
            <a:xfrm>
              <a:off x="2561254" y="2365978"/>
              <a:ext cx="3090" cy="267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108"/>
            <p:cNvSpPr/>
            <p:nvPr/>
          </p:nvSpPr>
          <p:spPr bwMode="auto">
            <a:xfrm>
              <a:off x="2676621" y="2371317"/>
              <a:ext cx="2060" cy="267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4109"/>
            <p:cNvSpPr>
              <a:spLocks noChangeArrowheads="1"/>
            </p:cNvSpPr>
            <p:nvPr/>
          </p:nvSpPr>
          <p:spPr bwMode="auto">
            <a:xfrm>
              <a:off x="2561254" y="2384665"/>
              <a:ext cx="2060" cy="133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110"/>
            <p:cNvSpPr/>
            <p:nvPr/>
          </p:nvSpPr>
          <p:spPr bwMode="auto">
            <a:xfrm>
              <a:off x="2675591" y="2399348"/>
              <a:ext cx="6180" cy="6674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1 h 4"/>
                <a:gd name="T6" fmla="*/ 1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4"/>
                    <a:pt x="5" y="4"/>
                    <a:pt x="5" y="2"/>
                  </a:cubicBezTo>
                  <a:cubicBezTo>
                    <a:pt x="5" y="0"/>
                    <a:pt x="2" y="2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111"/>
            <p:cNvSpPr/>
            <p:nvPr/>
          </p:nvSpPr>
          <p:spPr bwMode="auto">
            <a:xfrm>
              <a:off x="1766039" y="2404687"/>
              <a:ext cx="3090" cy="133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112"/>
            <p:cNvSpPr/>
            <p:nvPr/>
          </p:nvSpPr>
          <p:spPr bwMode="auto">
            <a:xfrm>
              <a:off x="1748527" y="2404687"/>
              <a:ext cx="5151" cy="267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3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113"/>
            <p:cNvSpPr/>
            <p:nvPr/>
          </p:nvSpPr>
          <p:spPr bwMode="auto">
            <a:xfrm>
              <a:off x="2029737" y="2410026"/>
              <a:ext cx="3090" cy="1334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114"/>
            <p:cNvSpPr/>
            <p:nvPr/>
          </p:nvSpPr>
          <p:spPr bwMode="auto">
            <a:xfrm>
              <a:off x="2124504" y="2407357"/>
              <a:ext cx="2060" cy="400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4115"/>
            <p:cNvSpPr/>
            <p:nvPr/>
          </p:nvSpPr>
          <p:spPr bwMode="auto">
            <a:xfrm>
              <a:off x="2065789" y="2410026"/>
              <a:ext cx="8241" cy="5339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5 w 5"/>
                <a:gd name="T5" fmla="*/ 2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3" y="1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116"/>
            <p:cNvSpPr/>
            <p:nvPr/>
          </p:nvSpPr>
          <p:spPr bwMode="auto">
            <a:xfrm>
              <a:off x="2270774" y="2427378"/>
              <a:ext cx="5150" cy="267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117"/>
            <p:cNvSpPr/>
            <p:nvPr/>
          </p:nvSpPr>
          <p:spPr bwMode="auto">
            <a:xfrm>
              <a:off x="1909218" y="2448735"/>
              <a:ext cx="1030" cy="133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118"/>
            <p:cNvSpPr/>
            <p:nvPr/>
          </p:nvSpPr>
          <p:spPr bwMode="auto">
            <a:xfrm>
              <a:off x="1980294" y="2447400"/>
              <a:ext cx="19571" cy="16018"/>
            </a:xfrm>
            <a:custGeom>
              <a:avLst/>
              <a:gdLst>
                <a:gd name="T0" fmla="*/ 4 w 12"/>
                <a:gd name="T1" fmla="*/ 2 h 11"/>
                <a:gd name="T2" fmla="*/ 4 w 12"/>
                <a:gd name="T3" fmla="*/ 8 h 11"/>
                <a:gd name="T4" fmla="*/ 10 w 12"/>
                <a:gd name="T5" fmla="*/ 9 h 11"/>
                <a:gd name="T6" fmla="*/ 4 w 1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4" y="2"/>
                  </a:moveTo>
                  <a:cubicBezTo>
                    <a:pt x="0" y="4"/>
                    <a:pt x="7" y="5"/>
                    <a:pt x="4" y="8"/>
                  </a:cubicBezTo>
                  <a:cubicBezTo>
                    <a:pt x="5" y="11"/>
                    <a:pt x="8" y="8"/>
                    <a:pt x="10" y="9"/>
                  </a:cubicBezTo>
                  <a:cubicBezTo>
                    <a:pt x="5" y="8"/>
                    <a:pt x="12" y="0"/>
                    <a:pt x="4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119"/>
            <p:cNvSpPr/>
            <p:nvPr/>
          </p:nvSpPr>
          <p:spPr bwMode="auto">
            <a:xfrm>
              <a:off x="2020466" y="2452740"/>
              <a:ext cx="1030" cy="1334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15" name="文本框 78"/>
            <p:cNvSpPr txBox="1">
              <a:spLocks noChangeArrowheads="1"/>
            </p:cNvSpPr>
            <p:nvPr/>
          </p:nvSpPr>
          <p:spPr bwMode="auto">
            <a:xfrm>
              <a:off x="1824463" y="1598262"/>
              <a:ext cx="5582623" cy="33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在解决租船类的实际问题时，可以先假设，再调整，从而找出最优方案。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1293813" y="3821113"/>
            <a:ext cx="9540875" cy="1878012"/>
            <a:chOff x="1598276" y="2471355"/>
            <a:chExt cx="6336704" cy="1495842"/>
          </a:xfrm>
        </p:grpSpPr>
        <p:sp>
          <p:nvSpPr>
            <p:cNvPr id="109" name="Freeform 4049"/>
            <p:cNvSpPr>
              <a:spLocks noEditPoints="1"/>
            </p:cNvSpPr>
            <p:nvPr/>
          </p:nvSpPr>
          <p:spPr bwMode="auto">
            <a:xfrm>
              <a:off x="1598276" y="2739418"/>
              <a:ext cx="6336704" cy="1227779"/>
            </a:xfrm>
            <a:custGeom>
              <a:avLst/>
              <a:gdLst>
                <a:gd name="T0" fmla="*/ 648 w 679"/>
                <a:gd name="T1" fmla="*/ 204 h 336"/>
                <a:gd name="T2" fmla="*/ 633 w 679"/>
                <a:gd name="T3" fmla="*/ 109 h 336"/>
                <a:gd name="T4" fmla="*/ 615 w 679"/>
                <a:gd name="T5" fmla="*/ 59 h 336"/>
                <a:gd name="T6" fmla="*/ 592 w 679"/>
                <a:gd name="T7" fmla="*/ 28 h 336"/>
                <a:gd name="T8" fmla="*/ 475 w 679"/>
                <a:gd name="T9" fmla="*/ 8 h 336"/>
                <a:gd name="T10" fmla="*/ 216 w 679"/>
                <a:gd name="T11" fmla="*/ 4 h 336"/>
                <a:gd name="T12" fmla="*/ 10 w 679"/>
                <a:gd name="T13" fmla="*/ 12 h 336"/>
                <a:gd name="T14" fmla="*/ 50 w 679"/>
                <a:gd name="T15" fmla="*/ 39 h 336"/>
                <a:gd name="T16" fmla="*/ 90 w 679"/>
                <a:gd name="T17" fmla="*/ 40 h 336"/>
                <a:gd name="T18" fmla="*/ 12 w 679"/>
                <a:gd name="T19" fmla="*/ 70 h 336"/>
                <a:gd name="T20" fmla="*/ 1 w 679"/>
                <a:gd name="T21" fmla="*/ 125 h 336"/>
                <a:gd name="T22" fmla="*/ 61 w 679"/>
                <a:gd name="T23" fmla="*/ 171 h 336"/>
                <a:gd name="T24" fmla="*/ 8 w 679"/>
                <a:gd name="T25" fmla="*/ 204 h 336"/>
                <a:gd name="T26" fmla="*/ 19 w 679"/>
                <a:gd name="T27" fmla="*/ 245 h 336"/>
                <a:gd name="T28" fmla="*/ 20 w 679"/>
                <a:gd name="T29" fmla="*/ 306 h 336"/>
                <a:gd name="T30" fmla="*/ 190 w 679"/>
                <a:gd name="T31" fmla="*/ 304 h 336"/>
                <a:gd name="T32" fmla="*/ 317 w 679"/>
                <a:gd name="T33" fmla="*/ 323 h 336"/>
                <a:gd name="T34" fmla="*/ 439 w 679"/>
                <a:gd name="T35" fmla="*/ 315 h 336"/>
                <a:gd name="T36" fmla="*/ 544 w 679"/>
                <a:gd name="T37" fmla="*/ 307 h 336"/>
                <a:gd name="T38" fmla="*/ 640 w 679"/>
                <a:gd name="T39" fmla="*/ 323 h 336"/>
                <a:gd name="T40" fmla="*/ 36 w 679"/>
                <a:gd name="T41" fmla="*/ 26 h 336"/>
                <a:gd name="T42" fmla="*/ 47 w 679"/>
                <a:gd name="T43" fmla="*/ 127 h 336"/>
                <a:gd name="T44" fmla="*/ 61 w 679"/>
                <a:gd name="T45" fmla="*/ 123 h 336"/>
                <a:gd name="T46" fmla="*/ 39 w 679"/>
                <a:gd name="T47" fmla="*/ 202 h 336"/>
                <a:gd name="T48" fmla="*/ 41 w 679"/>
                <a:gd name="T49" fmla="*/ 189 h 336"/>
                <a:gd name="T50" fmla="*/ 574 w 679"/>
                <a:gd name="T51" fmla="*/ 214 h 336"/>
                <a:gd name="T52" fmla="*/ 548 w 679"/>
                <a:gd name="T53" fmla="*/ 241 h 336"/>
                <a:gd name="T54" fmla="*/ 541 w 679"/>
                <a:gd name="T55" fmla="*/ 133 h 336"/>
                <a:gd name="T56" fmla="*/ 579 w 679"/>
                <a:gd name="T57" fmla="*/ 135 h 336"/>
                <a:gd name="T58" fmla="*/ 549 w 679"/>
                <a:gd name="T59" fmla="*/ 204 h 336"/>
                <a:gd name="T60" fmla="*/ 593 w 679"/>
                <a:gd name="T61" fmla="*/ 59 h 336"/>
                <a:gd name="T62" fmla="*/ 570 w 679"/>
                <a:gd name="T63" fmla="*/ 75 h 336"/>
                <a:gd name="T64" fmla="*/ 537 w 679"/>
                <a:gd name="T65" fmla="*/ 89 h 336"/>
                <a:gd name="T66" fmla="*/ 507 w 679"/>
                <a:gd name="T67" fmla="*/ 100 h 336"/>
                <a:gd name="T68" fmla="*/ 346 w 679"/>
                <a:gd name="T69" fmla="*/ 14 h 336"/>
                <a:gd name="T70" fmla="*/ 495 w 679"/>
                <a:gd name="T71" fmla="*/ 16 h 336"/>
                <a:gd name="T72" fmla="*/ 321 w 679"/>
                <a:gd name="T73" fmla="*/ 17 h 336"/>
                <a:gd name="T74" fmla="*/ 466 w 679"/>
                <a:gd name="T75" fmla="*/ 136 h 336"/>
                <a:gd name="T76" fmla="*/ 372 w 679"/>
                <a:gd name="T77" fmla="*/ 42 h 336"/>
                <a:gd name="T78" fmla="*/ 358 w 679"/>
                <a:gd name="T79" fmla="*/ 105 h 336"/>
                <a:gd name="T80" fmla="*/ 197 w 679"/>
                <a:gd name="T81" fmla="*/ 103 h 336"/>
                <a:gd name="T82" fmla="*/ 226 w 679"/>
                <a:gd name="T83" fmla="*/ 126 h 336"/>
                <a:gd name="T84" fmla="*/ 245 w 679"/>
                <a:gd name="T85" fmla="*/ 120 h 336"/>
                <a:gd name="T86" fmla="*/ 313 w 679"/>
                <a:gd name="T87" fmla="*/ 25 h 336"/>
                <a:gd name="T88" fmla="*/ 141 w 679"/>
                <a:gd name="T89" fmla="*/ 21 h 336"/>
                <a:gd name="T90" fmla="*/ 273 w 679"/>
                <a:gd name="T91" fmla="*/ 35 h 336"/>
                <a:gd name="T92" fmla="*/ 158 w 679"/>
                <a:gd name="T93" fmla="*/ 44 h 336"/>
                <a:gd name="T94" fmla="*/ 165 w 679"/>
                <a:gd name="T95" fmla="*/ 239 h 336"/>
                <a:gd name="T96" fmla="*/ 233 w 679"/>
                <a:gd name="T97" fmla="*/ 242 h 336"/>
                <a:gd name="T98" fmla="*/ 252 w 679"/>
                <a:gd name="T99" fmla="*/ 271 h 336"/>
                <a:gd name="T100" fmla="*/ 201 w 679"/>
                <a:gd name="T101" fmla="*/ 212 h 336"/>
                <a:gd name="T102" fmla="*/ 293 w 679"/>
                <a:gd name="T103" fmla="*/ 206 h 336"/>
                <a:gd name="T104" fmla="*/ 332 w 679"/>
                <a:gd name="T105" fmla="*/ 202 h 336"/>
                <a:gd name="T106" fmla="*/ 403 w 679"/>
                <a:gd name="T107" fmla="*/ 211 h 336"/>
                <a:gd name="T108" fmla="*/ 425 w 679"/>
                <a:gd name="T109" fmla="*/ 66 h 336"/>
                <a:gd name="T110" fmla="*/ 447 w 679"/>
                <a:gd name="T111" fmla="*/ 212 h 336"/>
                <a:gd name="T112" fmla="*/ 506 w 679"/>
                <a:gd name="T113" fmla="*/ 262 h 336"/>
                <a:gd name="T114" fmla="*/ 550 w 679"/>
                <a:gd name="T115" fmla="*/ 298 h 336"/>
                <a:gd name="T116" fmla="*/ 595 w 679"/>
                <a:gd name="T117" fmla="*/ 264 h 336"/>
                <a:gd name="T118" fmla="*/ 559 w 679"/>
                <a:gd name="T119" fmla="*/ 260 h 336"/>
                <a:gd name="T120" fmla="*/ 573 w 679"/>
                <a:gd name="T121" fmla="*/ 246 h 336"/>
                <a:gd name="T122" fmla="*/ 607 w 679"/>
                <a:gd name="T123" fmla="*/ 22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9" h="336">
                  <a:moveTo>
                    <a:pt x="672" y="313"/>
                  </a:moveTo>
                  <a:cubicBezTo>
                    <a:pt x="669" y="311"/>
                    <a:pt x="673" y="311"/>
                    <a:pt x="673" y="309"/>
                  </a:cubicBezTo>
                  <a:cubicBezTo>
                    <a:pt x="672" y="307"/>
                    <a:pt x="670" y="308"/>
                    <a:pt x="669" y="307"/>
                  </a:cubicBezTo>
                  <a:cubicBezTo>
                    <a:pt x="671" y="305"/>
                    <a:pt x="668" y="301"/>
                    <a:pt x="671" y="299"/>
                  </a:cubicBezTo>
                  <a:cubicBezTo>
                    <a:pt x="671" y="298"/>
                    <a:pt x="672" y="296"/>
                    <a:pt x="671" y="296"/>
                  </a:cubicBezTo>
                  <a:cubicBezTo>
                    <a:pt x="666" y="294"/>
                    <a:pt x="673" y="291"/>
                    <a:pt x="672" y="289"/>
                  </a:cubicBezTo>
                  <a:cubicBezTo>
                    <a:pt x="669" y="290"/>
                    <a:pt x="669" y="290"/>
                    <a:pt x="669" y="290"/>
                  </a:cubicBezTo>
                  <a:cubicBezTo>
                    <a:pt x="667" y="287"/>
                    <a:pt x="663" y="287"/>
                    <a:pt x="661" y="285"/>
                  </a:cubicBezTo>
                  <a:cubicBezTo>
                    <a:pt x="660" y="283"/>
                    <a:pt x="658" y="280"/>
                    <a:pt x="661" y="278"/>
                  </a:cubicBezTo>
                  <a:cubicBezTo>
                    <a:pt x="664" y="280"/>
                    <a:pt x="666" y="277"/>
                    <a:pt x="668" y="279"/>
                  </a:cubicBezTo>
                  <a:cubicBezTo>
                    <a:pt x="666" y="277"/>
                    <a:pt x="667" y="272"/>
                    <a:pt x="662" y="272"/>
                  </a:cubicBezTo>
                  <a:cubicBezTo>
                    <a:pt x="664" y="269"/>
                    <a:pt x="658" y="265"/>
                    <a:pt x="662" y="262"/>
                  </a:cubicBezTo>
                  <a:cubicBezTo>
                    <a:pt x="660" y="260"/>
                    <a:pt x="660" y="263"/>
                    <a:pt x="658" y="262"/>
                  </a:cubicBezTo>
                  <a:cubicBezTo>
                    <a:pt x="655" y="263"/>
                    <a:pt x="657" y="259"/>
                    <a:pt x="655" y="258"/>
                  </a:cubicBezTo>
                  <a:cubicBezTo>
                    <a:pt x="651" y="255"/>
                    <a:pt x="648" y="260"/>
                    <a:pt x="645" y="256"/>
                  </a:cubicBezTo>
                  <a:cubicBezTo>
                    <a:pt x="647" y="253"/>
                    <a:pt x="651" y="257"/>
                    <a:pt x="653" y="255"/>
                  </a:cubicBezTo>
                  <a:cubicBezTo>
                    <a:pt x="654" y="250"/>
                    <a:pt x="648" y="252"/>
                    <a:pt x="647" y="248"/>
                  </a:cubicBezTo>
                  <a:cubicBezTo>
                    <a:pt x="648" y="246"/>
                    <a:pt x="651" y="247"/>
                    <a:pt x="652" y="246"/>
                  </a:cubicBezTo>
                  <a:cubicBezTo>
                    <a:pt x="649" y="243"/>
                    <a:pt x="656" y="240"/>
                    <a:pt x="652" y="237"/>
                  </a:cubicBezTo>
                  <a:cubicBezTo>
                    <a:pt x="651" y="237"/>
                    <a:pt x="650" y="237"/>
                    <a:pt x="650" y="238"/>
                  </a:cubicBezTo>
                  <a:cubicBezTo>
                    <a:pt x="649" y="237"/>
                    <a:pt x="649" y="237"/>
                    <a:pt x="649" y="237"/>
                  </a:cubicBezTo>
                  <a:cubicBezTo>
                    <a:pt x="650" y="234"/>
                    <a:pt x="646" y="234"/>
                    <a:pt x="647" y="231"/>
                  </a:cubicBezTo>
                  <a:cubicBezTo>
                    <a:pt x="650" y="231"/>
                    <a:pt x="650" y="231"/>
                    <a:pt x="650" y="231"/>
                  </a:cubicBezTo>
                  <a:cubicBezTo>
                    <a:pt x="649" y="230"/>
                    <a:pt x="650" y="230"/>
                    <a:pt x="650" y="230"/>
                  </a:cubicBezTo>
                  <a:cubicBezTo>
                    <a:pt x="644" y="229"/>
                    <a:pt x="652" y="226"/>
                    <a:pt x="650" y="223"/>
                  </a:cubicBezTo>
                  <a:cubicBezTo>
                    <a:pt x="650" y="223"/>
                    <a:pt x="649" y="224"/>
                    <a:pt x="649" y="224"/>
                  </a:cubicBezTo>
                  <a:cubicBezTo>
                    <a:pt x="646" y="223"/>
                    <a:pt x="641" y="224"/>
                    <a:pt x="641" y="221"/>
                  </a:cubicBezTo>
                  <a:cubicBezTo>
                    <a:pt x="645" y="221"/>
                    <a:pt x="645" y="221"/>
                    <a:pt x="645" y="221"/>
                  </a:cubicBezTo>
                  <a:cubicBezTo>
                    <a:pt x="647" y="219"/>
                    <a:pt x="643" y="219"/>
                    <a:pt x="643" y="217"/>
                  </a:cubicBezTo>
                  <a:cubicBezTo>
                    <a:pt x="644" y="216"/>
                    <a:pt x="644" y="216"/>
                    <a:pt x="644" y="216"/>
                  </a:cubicBezTo>
                  <a:cubicBezTo>
                    <a:pt x="641" y="214"/>
                    <a:pt x="644" y="212"/>
                    <a:pt x="645" y="210"/>
                  </a:cubicBezTo>
                  <a:cubicBezTo>
                    <a:pt x="653" y="209"/>
                    <a:pt x="642" y="205"/>
                    <a:pt x="648" y="204"/>
                  </a:cubicBezTo>
                  <a:cubicBezTo>
                    <a:pt x="646" y="203"/>
                    <a:pt x="646" y="203"/>
                    <a:pt x="646" y="203"/>
                  </a:cubicBezTo>
                  <a:cubicBezTo>
                    <a:pt x="645" y="204"/>
                    <a:pt x="642" y="203"/>
                    <a:pt x="642" y="205"/>
                  </a:cubicBezTo>
                  <a:cubicBezTo>
                    <a:pt x="640" y="203"/>
                    <a:pt x="638" y="207"/>
                    <a:pt x="638" y="204"/>
                  </a:cubicBezTo>
                  <a:cubicBezTo>
                    <a:pt x="640" y="202"/>
                    <a:pt x="640" y="202"/>
                    <a:pt x="640" y="202"/>
                  </a:cubicBezTo>
                  <a:cubicBezTo>
                    <a:pt x="638" y="203"/>
                    <a:pt x="636" y="200"/>
                    <a:pt x="634" y="202"/>
                  </a:cubicBezTo>
                  <a:cubicBezTo>
                    <a:pt x="633" y="202"/>
                    <a:pt x="633" y="201"/>
                    <a:pt x="633" y="200"/>
                  </a:cubicBezTo>
                  <a:cubicBezTo>
                    <a:pt x="635" y="200"/>
                    <a:pt x="637" y="200"/>
                    <a:pt x="637" y="198"/>
                  </a:cubicBezTo>
                  <a:cubicBezTo>
                    <a:pt x="634" y="195"/>
                    <a:pt x="628" y="196"/>
                    <a:pt x="625" y="192"/>
                  </a:cubicBezTo>
                  <a:cubicBezTo>
                    <a:pt x="627" y="191"/>
                    <a:pt x="628" y="191"/>
                    <a:pt x="630" y="191"/>
                  </a:cubicBezTo>
                  <a:cubicBezTo>
                    <a:pt x="631" y="191"/>
                    <a:pt x="632" y="188"/>
                    <a:pt x="634" y="190"/>
                  </a:cubicBezTo>
                  <a:cubicBezTo>
                    <a:pt x="635" y="187"/>
                    <a:pt x="638" y="186"/>
                    <a:pt x="641" y="184"/>
                  </a:cubicBezTo>
                  <a:cubicBezTo>
                    <a:pt x="641" y="182"/>
                    <a:pt x="639" y="180"/>
                    <a:pt x="637" y="179"/>
                  </a:cubicBezTo>
                  <a:cubicBezTo>
                    <a:pt x="638" y="178"/>
                    <a:pt x="636" y="177"/>
                    <a:pt x="636" y="175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39" y="169"/>
                    <a:pt x="639" y="169"/>
                    <a:pt x="639" y="169"/>
                  </a:cubicBezTo>
                  <a:cubicBezTo>
                    <a:pt x="640" y="168"/>
                    <a:pt x="642" y="169"/>
                    <a:pt x="643" y="170"/>
                  </a:cubicBezTo>
                  <a:cubicBezTo>
                    <a:pt x="645" y="171"/>
                    <a:pt x="648" y="170"/>
                    <a:pt x="648" y="168"/>
                  </a:cubicBezTo>
                  <a:cubicBezTo>
                    <a:pt x="647" y="167"/>
                    <a:pt x="643" y="167"/>
                    <a:pt x="646" y="165"/>
                  </a:cubicBezTo>
                  <a:cubicBezTo>
                    <a:pt x="642" y="164"/>
                    <a:pt x="646" y="161"/>
                    <a:pt x="646" y="160"/>
                  </a:cubicBezTo>
                  <a:cubicBezTo>
                    <a:pt x="642" y="159"/>
                    <a:pt x="645" y="154"/>
                    <a:pt x="642" y="152"/>
                  </a:cubicBezTo>
                  <a:cubicBezTo>
                    <a:pt x="641" y="151"/>
                    <a:pt x="641" y="148"/>
                    <a:pt x="643" y="148"/>
                  </a:cubicBezTo>
                  <a:cubicBezTo>
                    <a:pt x="643" y="147"/>
                    <a:pt x="643" y="147"/>
                    <a:pt x="643" y="147"/>
                  </a:cubicBezTo>
                  <a:cubicBezTo>
                    <a:pt x="640" y="145"/>
                    <a:pt x="644" y="143"/>
                    <a:pt x="645" y="141"/>
                  </a:cubicBezTo>
                  <a:cubicBezTo>
                    <a:pt x="643" y="137"/>
                    <a:pt x="638" y="138"/>
                    <a:pt x="636" y="135"/>
                  </a:cubicBezTo>
                  <a:cubicBezTo>
                    <a:pt x="638" y="132"/>
                    <a:pt x="634" y="133"/>
                    <a:pt x="632" y="131"/>
                  </a:cubicBezTo>
                  <a:cubicBezTo>
                    <a:pt x="633" y="130"/>
                    <a:pt x="632" y="128"/>
                    <a:pt x="631" y="127"/>
                  </a:cubicBezTo>
                  <a:cubicBezTo>
                    <a:pt x="630" y="128"/>
                    <a:pt x="630" y="128"/>
                    <a:pt x="630" y="128"/>
                  </a:cubicBezTo>
                  <a:cubicBezTo>
                    <a:pt x="626" y="128"/>
                    <a:pt x="627" y="124"/>
                    <a:pt x="626" y="122"/>
                  </a:cubicBezTo>
                  <a:cubicBezTo>
                    <a:pt x="627" y="120"/>
                    <a:pt x="631" y="120"/>
                    <a:pt x="633" y="120"/>
                  </a:cubicBezTo>
                  <a:cubicBezTo>
                    <a:pt x="633" y="118"/>
                    <a:pt x="634" y="116"/>
                    <a:pt x="635" y="115"/>
                  </a:cubicBezTo>
                  <a:cubicBezTo>
                    <a:pt x="632" y="115"/>
                    <a:pt x="632" y="111"/>
                    <a:pt x="630" y="110"/>
                  </a:cubicBezTo>
                  <a:cubicBezTo>
                    <a:pt x="630" y="109"/>
                    <a:pt x="632" y="109"/>
                    <a:pt x="633" y="109"/>
                  </a:cubicBezTo>
                  <a:cubicBezTo>
                    <a:pt x="631" y="106"/>
                    <a:pt x="631" y="106"/>
                    <a:pt x="631" y="106"/>
                  </a:cubicBezTo>
                  <a:cubicBezTo>
                    <a:pt x="633" y="106"/>
                    <a:pt x="633" y="106"/>
                    <a:pt x="633" y="106"/>
                  </a:cubicBezTo>
                  <a:cubicBezTo>
                    <a:pt x="633" y="105"/>
                    <a:pt x="634" y="104"/>
                    <a:pt x="633" y="104"/>
                  </a:cubicBezTo>
                  <a:cubicBezTo>
                    <a:pt x="633" y="104"/>
                    <a:pt x="632" y="104"/>
                    <a:pt x="632" y="104"/>
                  </a:cubicBezTo>
                  <a:cubicBezTo>
                    <a:pt x="631" y="106"/>
                    <a:pt x="629" y="105"/>
                    <a:pt x="628" y="104"/>
                  </a:cubicBezTo>
                  <a:cubicBezTo>
                    <a:pt x="626" y="103"/>
                    <a:pt x="627" y="101"/>
                    <a:pt x="629" y="100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25" y="100"/>
                    <a:pt x="623" y="100"/>
                    <a:pt x="623" y="103"/>
                  </a:cubicBezTo>
                  <a:cubicBezTo>
                    <a:pt x="621" y="103"/>
                    <a:pt x="618" y="105"/>
                    <a:pt x="616" y="103"/>
                  </a:cubicBezTo>
                  <a:cubicBezTo>
                    <a:pt x="617" y="103"/>
                    <a:pt x="618" y="103"/>
                    <a:pt x="618" y="103"/>
                  </a:cubicBezTo>
                  <a:cubicBezTo>
                    <a:pt x="619" y="100"/>
                    <a:pt x="622" y="102"/>
                    <a:pt x="623" y="100"/>
                  </a:cubicBezTo>
                  <a:cubicBezTo>
                    <a:pt x="621" y="100"/>
                    <a:pt x="620" y="99"/>
                    <a:pt x="618" y="99"/>
                  </a:cubicBezTo>
                  <a:cubicBezTo>
                    <a:pt x="619" y="96"/>
                    <a:pt x="621" y="100"/>
                    <a:pt x="623" y="99"/>
                  </a:cubicBezTo>
                  <a:cubicBezTo>
                    <a:pt x="626" y="96"/>
                    <a:pt x="628" y="99"/>
                    <a:pt x="632" y="97"/>
                  </a:cubicBezTo>
                  <a:cubicBezTo>
                    <a:pt x="631" y="95"/>
                    <a:pt x="634" y="97"/>
                    <a:pt x="635" y="96"/>
                  </a:cubicBezTo>
                  <a:cubicBezTo>
                    <a:pt x="635" y="96"/>
                    <a:pt x="635" y="95"/>
                    <a:pt x="634" y="94"/>
                  </a:cubicBezTo>
                  <a:cubicBezTo>
                    <a:pt x="633" y="94"/>
                    <a:pt x="633" y="95"/>
                    <a:pt x="632" y="96"/>
                  </a:cubicBezTo>
                  <a:cubicBezTo>
                    <a:pt x="629" y="97"/>
                    <a:pt x="629" y="94"/>
                    <a:pt x="627" y="93"/>
                  </a:cubicBezTo>
                  <a:cubicBezTo>
                    <a:pt x="630" y="92"/>
                    <a:pt x="628" y="89"/>
                    <a:pt x="631" y="88"/>
                  </a:cubicBezTo>
                  <a:cubicBezTo>
                    <a:pt x="631" y="87"/>
                    <a:pt x="630" y="87"/>
                    <a:pt x="629" y="86"/>
                  </a:cubicBezTo>
                  <a:cubicBezTo>
                    <a:pt x="632" y="83"/>
                    <a:pt x="632" y="83"/>
                    <a:pt x="632" y="83"/>
                  </a:cubicBezTo>
                  <a:cubicBezTo>
                    <a:pt x="630" y="81"/>
                    <a:pt x="627" y="79"/>
                    <a:pt x="627" y="76"/>
                  </a:cubicBezTo>
                  <a:cubicBezTo>
                    <a:pt x="628" y="74"/>
                    <a:pt x="630" y="74"/>
                    <a:pt x="631" y="74"/>
                  </a:cubicBezTo>
                  <a:cubicBezTo>
                    <a:pt x="631" y="71"/>
                    <a:pt x="627" y="73"/>
                    <a:pt x="625" y="72"/>
                  </a:cubicBezTo>
                  <a:cubicBezTo>
                    <a:pt x="626" y="70"/>
                    <a:pt x="628" y="70"/>
                    <a:pt x="630" y="70"/>
                  </a:cubicBezTo>
                  <a:cubicBezTo>
                    <a:pt x="630" y="69"/>
                    <a:pt x="630" y="68"/>
                    <a:pt x="628" y="67"/>
                  </a:cubicBezTo>
                  <a:cubicBezTo>
                    <a:pt x="630" y="66"/>
                    <a:pt x="629" y="64"/>
                    <a:pt x="632" y="64"/>
                  </a:cubicBezTo>
                  <a:cubicBezTo>
                    <a:pt x="632" y="63"/>
                    <a:pt x="632" y="63"/>
                    <a:pt x="632" y="63"/>
                  </a:cubicBezTo>
                  <a:cubicBezTo>
                    <a:pt x="629" y="63"/>
                    <a:pt x="626" y="59"/>
                    <a:pt x="623" y="60"/>
                  </a:cubicBezTo>
                  <a:cubicBezTo>
                    <a:pt x="621" y="57"/>
                    <a:pt x="621" y="57"/>
                    <a:pt x="621" y="57"/>
                  </a:cubicBezTo>
                  <a:cubicBezTo>
                    <a:pt x="619" y="58"/>
                    <a:pt x="617" y="59"/>
                    <a:pt x="616" y="61"/>
                  </a:cubicBezTo>
                  <a:cubicBezTo>
                    <a:pt x="615" y="60"/>
                    <a:pt x="615" y="60"/>
                    <a:pt x="615" y="59"/>
                  </a:cubicBezTo>
                  <a:cubicBezTo>
                    <a:pt x="615" y="58"/>
                    <a:pt x="616" y="58"/>
                    <a:pt x="617" y="58"/>
                  </a:cubicBezTo>
                  <a:cubicBezTo>
                    <a:pt x="616" y="56"/>
                    <a:pt x="615" y="53"/>
                    <a:pt x="616" y="51"/>
                  </a:cubicBezTo>
                  <a:cubicBezTo>
                    <a:pt x="612" y="47"/>
                    <a:pt x="605" y="46"/>
                    <a:pt x="600" y="45"/>
                  </a:cubicBezTo>
                  <a:cubicBezTo>
                    <a:pt x="596" y="46"/>
                    <a:pt x="594" y="47"/>
                    <a:pt x="591" y="48"/>
                  </a:cubicBezTo>
                  <a:cubicBezTo>
                    <a:pt x="591" y="47"/>
                    <a:pt x="592" y="46"/>
                    <a:pt x="592" y="45"/>
                  </a:cubicBezTo>
                  <a:cubicBezTo>
                    <a:pt x="591" y="43"/>
                    <a:pt x="589" y="45"/>
                    <a:pt x="588" y="45"/>
                  </a:cubicBezTo>
                  <a:cubicBezTo>
                    <a:pt x="586" y="41"/>
                    <a:pt x="582" y="46"/>
                    <a:pt x="580" y="44"/>
                  </a:cubicBezTo>
                  <a:cubicBezTo>
                    <a:pt x="577" y="43"/>
                    <a:pt x="575" y="45"/>
                    <a:pt x="576" y="47"/>
                  </a:cubicBezTo>
                  <a:cubicBezTo>
                    <a:pt x="574" y="47"/>
                    <a:pt x="574" y="47"/>
                    <a:pt x="574" y="47"/>
                  </a:cubicBezTo>
                  <a:cubicBezTo>
                    <a:pt x="575" y="44"/>
                    <a:pt x="571" y="46"/>
                    <a:pt x="570" y="45"/>
                  </a:cubicBezTo>
                  <a:cubicBezTo>
                    <a:pt x="570" y="42"/>
                    <a:pt x="574" y="44"/>
                    <a:pt x="575" y="43"/>
                  </a:cubicBezTo>
                  <a:cubicBezTo>
                    <a:pt x="580" y="44"/>
                    <a:pt x="582" y="41"/>
                    <a:pt x="587" y="42"/>
                  </a:cubicBezTo>
                  <a:cubicBezTo>
                    <a:pt x="588" y="40"/>
                    <a:pt x="590" y="43"/>
                    <a:pt x="592" y="42"/>
                  </a:cubicBezTo>
                  <a:cubicBezTo>
                    <a:pt x="596" y="42"/>
                    <a:pt x="600" y="43"/>
                    <a:pt x="604" y="42"/>
                  </a:cubicBezTo>
                  <a:cubicBezTo>
                    <a:pt x="606" y="45"/>
                    <a:pt x="606" y="45"/>
                    <a:pt x="606" y="45"/>
                  </a:cubicBezTo>
                  <a:cubicBezTo>
                    <a:pt x="609" y="43"/>
                    <a:pt x="614" y="43"/>
                    <a:pt x="616" y="41"/>
                  </a:cubicBezTo>
                  <a:cubicBezTo>
                    <a:pt x="614" y="38"/>
                    <a:pt x="610" y="40"/>
                    <a:pt x="609" y="37"/>
                  </a:cubicBezTo>
                  <a:cubicBezTo>
                    <a:pt x="609" y="36"/>
                    <a:pt x="611" y="35"/>
                    <a:pt x="613" y="36"/>
                  </a:cubicBezTo>
                  <a:cubicBezTo>
                    <a:pt x="613" y="35"/>
                    <a:pt x="615" y="33"/>
                    <a:pt x="615" y="32"/>
                  </a:cubicBezTo>
                  <a:cubicBezTo>
                    <a:pt x="616" y="33"/>
                    <a:pt x="616" y="33"/>
                    <a:pt x="616" y="33"/>
                  </a:cubicBezTo>
                  <a:cubicBezTo>
                    <a:pt x="618" y="30"/>
                    <a:pt x="621" y="31"/>
                    <a:pt x="622" y="32"/>
                  </a:cubicBezTo>
                  <a:cubicBezTo>
                    <a:pt x="622" y="30"/>
                    <a:pt x="618" y="29"/>
                    <a:pt x="618" y="26"/>
                  </a:cubicBezTo>
                  <a:cubicBezTo>
                    <a:pt x="616" y="26"/>
                    <a:pt x="614" y="24"/>
                    <a:pt x="612" y="25"/>
                  </a:cubicBezTo>
                  <a:cubicBezTo>
                    <a:pt x="613" y="27"/>
                    <a:pt x="616" y="27"/>
                    <a:pt x="616" y="29"/>
                  </a:cubicBezTo>
                  <a:cubicBezTo>
                    <a:pt x="616" y="30"/>
                    <a:pt x="615" y="31"/>
                    <a:pt x="614" y="31"/>
                  </a:cubicBezTo>
                  <a:cubicBezTo>
                    <a:pt x="615" y="28"/>
                    <a:pt x="611" y="28"/>
                    <a:pt x="609" y="27"/>
                  </a:cubicBezTo>
                  <a:cubicBezTo>
                    <a:pt x="607" y="26"/>
                    <a:pt x="609" y="25"/>
                    <a:pt x="607" y="24"/>
                  </a:cubicBezTo>
                  <a:cubicBezTo>
                    <a:pt x="603" y="22"/>
                    <a:pt x="601" y="26"/>
                    <a:pt x="598" y="27"/>
                  </a:cubicBezTo>
                  <a:cubicBezTo>
                    <a:pt x="597" y="26"/>
                    <a:pt x="598" y="25"/>
                    <a:pt x="598" y="24"/>
                  </a:cubicBezTo>
                  <a:cubicBezTo>
                    <a:pt x="598" y="23"/>
                    <a:pt x="597" y="22"/>
                    <a:pt x="596" y="22"/>
                  </a:cubicBezTo>
                  <a:cubicBezTo>
                    <a:pt x="594" y="22"/>
                    <a:pt x="596" y="23"/>
                    <a:pt x="595" y="24"/>
                  </a:cubicBezTo>
                  <a:cubicBezTo>
                    <a:pt x="595" y="26"/>
                    <a:pt x="594" y="28"/>
                    <a:pt x="592" y="28"/>
                  </a:cubicBezTo>
                  <a:cubicBezTo>
                    <a:pt x="590" y="30"/>
                    <a:pt x="594" y="30"/>
                    <a:pt x="593" y="31"/>
                  </a:cubicBezTo>
                  <a:cubicBezTo>
                    <a:pt x="587" y="35"/>
                    <a:pt x="579" y="35"/>
                    <a:pt x="572" y="35"/>
                  </a:cubicBezTo>
                  <a:cubicBezTo>
                    <a:pt x="570" y="33"/>
                    <a:pt x="568" y="37"/>
                    <a:pt x="566" y="35"/>
                  </a:cubicBezTo>
                  <a:cubicBezTo>
                    <a:pt x="563" y="37"/>
                    <a:pt x="556" y="32"/>
                    <a:pt x="556" y="37"/>
                  </a:cubicBezTo>
                  <a:cubicBezTo>
                    <a:pt x="554" y="38"/>
                    <a:pt x="551" y="37"/>
                    <a:pt x="550" y="37"/>
                  </a:cubicBezTo>
                  <a:cubicBezTo>
                    <a:pt x="547" y="34"/>
                    <a:pt x="547" y="34"/>
                    <a:pt x="547" y="34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48" y="32"/>
                    <a:pt x="549" y="30"/>
                    <a:pt x="549" y="29"/>
                  </a:cubicBezTo>
                  <a:cubicBezTo>
                    <a:pt x="541" y="29"/>
                    <a:pt x="533" y="30"/>
                    <a:pt x="525" y="29"/>
                  </a:cubicBezTo>
                  <a:cubicBezTo>
                    <a:pt x="521" y="27"/>
                    <a:pt x="517" y="32"/>
                    <a:pt x="513" y="28"/>
                  </a:cubicBezTo>
                  <a:cubicBezTo>
                    <a:pt x="511" y="31"/>
                    <a:pt x="508" y="27"/>
                    <a:pt x="506" y="29"/>
                  </a:cubicBezTo>
                  <a:cubicBezTo>
                    <a:pt x="504" y="31"/>
                    <a:pt x="504" y="27"/>
                    <a:pt x="502" y="27"/>
                  </a:cubicBezTo>
                  <a:cubicBezTo>
                    <a:pt x="500" y="24"/>
                    <a:pt x="503" y="22"/>
                    <a:pt x="505" y="21"/>
                  </a:cubicBezTo>
                  <a:cubicBezTo>
                    <a:pt x="504" y="21"/>
                    <a:pt x="504" y="21"/>
                    <a:pt x="504" y="21"/>
                  </a:cubicBezTo>
                  <a:cubicBezTo>
                    <a:pt x="502" y="21"/>
                    <a:pt x="500" y="19"/>
                    <a:pt x="498" y="21"/>
                  </a:cubicBezTo>
                  <a:cubicBezTo>
                    <a:pt x="497" y="21"/>
                    <a:pt x="497" y="21"/>
                    <a:pt x="497" y="21"/>
                  </a:cubicBezTo>
                  <a:cubicBezTo>
                    <a:pt x="497" y="20"/>
                    <a:pt x="497" y="19"/>
                    <a:pt x="498" y="19"/>
                  </a:cubicBezTo>
                  <a:cubicBezTo>
                    <a:pt x="501" y="18"/>
                    <a:pt x="504" y="15"/>
                    <a:pt x="507" y="15"/>
                  </a:cubicBezTo>
                  <a:cubicBezTo>
                    <a:pt x="506" y="14"/>
                    <a:pt x="509" y="14"/>
                    <a:pt x="509" y="12"/>
                  </a:cubicBezTo>
                  <a:cubicBezTo>
                    <a:pt x="513" y="11"/>
                    <a:pt x="513" y="14"/>
                    <a:pt x="515" y="16"/>
                  </a:cubicBezTo>
                  <a:cubicBezTo>
                    <a:pt x="517" y="16"/>
                    <a:pt x="521" y="17"/>
                    <a:pt x="522" y="14"/>
                  </a:cubicBezTo>
                  <a:cubicBezTo>
                    <a:pt x="523" y="15"/>
                    <a:pt x="524" y="15"/>
                    <a:pt x="525" y="15"/>
                  </a:cubicBezTo>
                  <a:cubicBezTo>
                    <a:pt x="524" y="15"/>
                    <a:pt x="525" y="12"/>
                    <a:pt x="523" y="13"/>
                  </a:cubicBezTo>
                  <a:cubicBezTo>
                    <a:pt x="526" y="11"/>
                    <a:pt x="529" y="15"/>
                    <a:pt x="531" y="12"/>
                  </a:cubicBezTo>
                  <a:cubicBezTo>
                    <a:pt x="529" y="11"/>
                    <a:pt x="527" y="8"/>
                    <a:pt x="524" y="7"/>
                  </a:cubicBezTo>
                  <a:cubicBezTo>
                    <a:pt x="523" y="7"/>
                    <a:pt x="522" y="8"/>
                    <a:pt x="522" y="9"/>
                  </a:cubicBezTo>
                  <a:cubicBezTo>
                    <a:pt x="519" y="9"/>
                    <a:pt x="517" y="11"/>
                    <a:pt x="514" y="9"/>
                  </a:cubicBezTo>
                  <a:cubicBezTo>
                    <a:pt x="509" y="11"/>
                    <a:pt x="507" y="5"/>
                    <a:pt x="502" y="8"/>
                  </a:cubicBezTo>
                  <a:cubicBezTo>
                    <a:pt x="499" y="5"/>
                    <a:pt x="493" y="5"/>
                    <a:pt x="489" y="6"/>
                  </a:cubicBezTo>
                  <a:cubicBezTo>
                    <a:pt x="488" y="8"/>
                    <a:pt x="484" y="5"/>
                    <a:pt x="485" y="8"/>
                  </a:cubicBezTo>
                  <a:cubicBezTo>
                    <a:pt x="484" y="8"/>
                    <a:pt x="482" y="7"/>
                    <a:pt x="481" y="8"/>
                  </a:cubicBezTo>
                  <a:cubicBezTo>
                    <a:pt x="480" y="8"/>
                    <a:pt x="477" y="9"/>
                    <a:pt x="475" y="8"/>
                  </a:cubicBezTo>
                  <a:cubicBezTo>
                    <a:pt x="475" y="5"/>
                    <a:pt x="476" y="5"/>
                    <a:pt x="476" y="3"/>
                  </a:cubicBezTo>
                  <a:cubicBezTo>
                    <a:pt x="473" y="2"/>
                    <a:pt x="473" y="5"/>
                    <a:pt x="471" y="6"/>
                  </a:cubicBezTo>
                  <a:cubicBezTo>
                    <a:pt x="468" y="7"/>
                    <a:pt x="463" y="6"/>
                    <a:pt x="460" y="8"/>
                  </a:cubicBezTo>
                  <a:cubicBezTo>
                    <a:pt x="458" y="8"/>
                    <a:pt x="455" y="11"/>
                    <a:pt x="454" y="7"/>
                  </a:cubicBezTo>
                  <a:cubicBezTo>
                    <a:pt x="453" y="7"/>
                    <a:pt x="451" y="5"/>
                    <a:pt x="449" y="8"/>
                  </a:cubicBezTo>
                  <a:cubicBezTo>
                    <a:pt x="447" y="6"/>
                    <a:pt x="441" y="8"/>
                    <a:pt x="442" y="3"/>
                  </a:cubicBezTo>
                  <a:cubicBezTo>
                    <a:pt x="441" y="3"/>
                    <a:pt x="438" y="1"/>
                    <a:pt x="437" y="3"/>
                  </a:cubicBezTo>
                  <a:cubicBezTo>
                    <a:pt x="434" y="2"/>
                    <a:pt x="431" y="4"/>
                    <a:pt x="428" y="4"/>
                  </a:cubicBezTo>
                  <a:cubicBezTo>
                    <a:pt x="423" y="5"/>
                    <a:pt x="423" y="0"/>
                    <a:pt x="417" y="2"/>
                  </a:cubicBezTo>
                  <a:cubicBezTo>
                    <a:pt x="415" y="11"/>
                    <a:pt x="408" y="1"/>
                    <a:pt x="404" y="5"/>
                  </a:cubicBezTo>
                  <a:cubicBezTo>
                    <a:pt x="400" y="5"/>
                    <a:pt x="395" y="6"/>
                    <a:pt x="392" y="4"/>
                  </a:cubicBezTo>
                  <a:cubicBezTo>
                    <a:pt x="390" y="6"/>
                    <a:pt x="386" y="5"/>
                    <a:pt x="382" y="5"/>
                  </a:cubicBezTo>
                  <a:cubicBezTo>
                    <a:pt x="378" y="3"/>
                    <a:pt x="371" y="3"/>
                    <a:pt x="367" y="6"/>
                  </a:cubicBezTo>
                  <a:cubicBezTo>
                    <a:pt x="368" y="4"/>
                    <a:pt x="365" y="2"/>
                    <a:pt x="363" y="4"/>
                  </a:cubicBezTo>
                  <a:cubicBezTo>
                    <a:pt x="363" y="5"/>
                    <a:pt x="365" y="4"/>
                    <a:pt x="366" y="6"/>
                  </a:cubicBezTo>
                  <a:cubicBezTo>
                    <a:pt x="365" y="6"/>
                    <a:pt x="365" y="6"/>
                    <a:pt x="365" y="6"/>
                  </a:cubicBezTo>
                  <a:cubicBezTo>
                    <a:pt x="360" y="6"/>
                    <a:pt x="353" y="9"/>
                    <a:pt x="352" y="5"/>
                  </a:cubicBezTo>
                  <a:cubicBezTo>
                    <a:pt x="349" y="3"/>
                    <a:pt x="344" y="3"/>
                    <a:pt x="342" y="5"/>
                  </a:cubicBezTo>
                  <a:cubicBezTo>
                    <a:pt x="342" y="5"/>
                    <a:pt x="343" y="6"/>
                    <a:pt x="342" y="7"/>
                  </a:cubicBezTo>
                  <a:cubicBezTo>
                    <a:pt x="334" y="9"/>
                    <a:pt x="328" y="4"/>
                    <a:pt x="321" y="5"/>
                  </a:cubicBezTo>
                  <a:cubicBezTo>
                    <a:pt x="319" y="8"/>
                    <a:pt x="315" y="7"/>
                    <a:pt x="312" y="7"/>
                  </a:cubicBezTo>
                  <a:cubicBezTo>
                    <a:pt x="307" y="2"/>
                    <a:pt x="302" y="6"/>
                    <a:pt x="296" y="5"/>
                  </a:cubicBezTo>
                  <a:cubicBezTo>
                    <a:pt x="294" y="9"/>
                    <a:pt x="290" y="5"/>
                    <a:pt x="287" y="9"/>
                  </a:cubicBezTo>
                  <a:cubicBezTo>
                    <a:pt x="286" y="7"/>
                    <a:pt x="286" y="7"/>
                    <a:pt x="286" y="7"/>
                  </a:cubicBezTo>
                  <a:cubicBezTo>
                    <a:pt x="281" y="8"/>
                    <a:pt x="276" y="11"/>
                    <a:pt x="271" y="8"/>
                  </a:cubicBezTo>
                  <a:cubicBezTo>
                    <a:pt x="267" y="8"/>
                    <a:pt x="269" y="2"/>
                    <a:pt x="264" y="4"/>
                  </a:cubicBezTo>
                  <a:cubicBezTo>
                    <a:pt x="260" y="7"/>
                    <a:pt x="255" y="4"/>
                    <a:pt x="250" y="4"/>
                  </a:cubicBezTo>
                  <a:cubicBezTo>
                    <a:pt x="248" y="4"/>
                    <a:pt x="246" y="6"/>
                    <a:pt x="245" y="4"/>
                  </a:cubicBezTo>
                  <a:cubicBezTo>
                    <a:pt x="242" y="4"/>
                    <a:pt x="239" y="3"/>
                    <a:pt x="238" y="6"/>
                  </a:cubicBezTo>
                  <a:cubicBezTo>
                    <a:pt x="236" y="5"/>
                    <a:pt x="233" y="6"/>
                    <a:pt x="231" y="5"/>
                  </a:cubicBezTo>
                  <a:cubicBezTo>
                    <a:pt x="229" y="5"/>
                    <a:pt x="228" y="6"/>
                    <a:pt x="229" y="8"/>
                  </a:cubicBezTo>
                  <a:cubicBezTo>
                    <a:pt x="224" y="10"/>
                    <a:pt x="219" y="6"/>
                    <a:pt x="216" y="4"/>
                  </a:cubicBezTo>
                  <a:cubicBezTo>
                    <a:pt x="212" y="3"/>
                    <a:pt x="211" y="6"/>
                    <a:pt x="209" y="7"/>
                  </a:cubicBezTo>
                  <a:cubicBezTo>
                    <a:pt x="207" y="7"/>
                    <a:pt x="208" y="5"/>
                    <a:pt x="206" y="5"/>
                  </a:cubicBezTo>
                  <a:cubicBezTo>
                    <a:pt x="205" y="5"/>
                    <a:pt x="203" y="5"/>
                    <a:pt x="203" y="7"/>
                  </a:cubicBezTo>
                  <a:cubicBezTo>
                    <a:pt x="205" y="7"/>
                    <a:pt x="208" y="8"/>
                    <a:pt x="207" y="1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204" y="7"/>
                    <a:pt x="199" y="10"/>
                    <a:pt x="196" y="8"/>
                  </a:cubicBezTo>
                  <a:cubicBezTo>
                    <a:pt x="197" y="6"/>
                    <a:pt x="199" y="8"/>
                    <a:pt x="198" y="6"/>
                  </a:cubicBezTo>
                  <a:cubicBezTo>
                    <a:pt x="195" y="5"/>
                    <a:pt x="192" y="3"/>
                    <a:pt x="189" y="6"/>
                  </a:cubicBezTo>
                  <a:cubicBezTo>
                    <a:pt x="185" y="4"/>
                    <a:pt x="181" y="7"/>
                    <a:pt x="177" y="7"/>
                  </a:cubicBezTo>
                  <a:cubicBezTo>
                    <a:pt x="174" y="11"/>
                    <a:pt x="171" y="9"/>
                    <a:pt x="167" y="9"/>
                  </a:cubicBezTo>
                  <a:cubicBezTo>
                    <a:pt x="164" y="7"/>
                    <a:pt x="158" y="11"/>
                    <a:pt x="158" y="6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5" y="7"/>
                    <a:pt x="131" y="7"/>
                    <a:pt x="129" y="4"/>
                  </a:cubicBezTo>
                  <a:cubicBezTo>
                    <a:pt x="127" y="4"/>
                    <a:pt x="126" y="5"/>
                    <a:pt x="125" y="6"/>
                  </a:cubicBezTo>
                  <a:cubicBezTo>
                    <a:pt x="117" y="7"/>
                    <a:pt x="107" y="5"/>
                    <a:pt x="99" y="7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5" y="4"/>
                    <a:pt x="92" y="4"/>
                    <a:pt x="90" y="5"/>
                  </a:cubicBezTo>
                  <a:cubicBezTo>
                    <a:pt x="90" y="9"/>
                    <a:pt x="95" y="9"/>
                    <a:pt x="95" y="12"/>
                  </a:cubicBezTo>
                  <a:cubicBezTo>
                    <a:pt x="93" y="13"/>
                    <a:pt x="89" y="13"/>
                    <a:pt x="87" y="12"/>
                  </a:cubicBezTo>
                  <a:cubicBezTo>
                    <a:pt x="88" y="12"/>
                    <a:pt x="88" y="11"/>
                    <a:pt x="89" y="11"/>
                  </a:cubicBezTo>
                  <a:cubicBezTo>
                    <a:pt x="89" y="10"/>
                    <a:pt x="89" y="8"/>
                    <a:pt x="88" y="8"/>
                  </a:cubicBezTo>
                  <a:cubicBezTo>
                    <a:pt x="84" y="12"/>
                    <a:pt x="78" y="4"/>
                    <a:pt x="75" y="10"/>
                  </a:cubicBezTo>
                  <a:cubicBezTo>
                    <a:pt x="77" y="11"/>
                    <a:pt x="81" y="10"/>
                    <a:pt x="82" y="13"/>
                  </a:cubicBezTo>
                  <a:cubicBezTo>
                    <a:pt x="79" y="14"/>
                    <a:pt x="76" y="13"/>
                    <a:pt x="73" y="13"/>
                  </a:cubicBezTo>
                  <a:cubicBezTo>
                    <a:pt x="70" y="12"/>
                    <a:pt x="75" y="9"/>
                    <a:pt x="72" y="8"/>
                  </a:cubicBezTo>
                  <a:cubicBezTo>
                    <a:pt x="69" y="9"/>
                    <a:pt x="66" y="9"/>
                    <a:pt x="65" y="11"/>
                  </a:cubicBezTo>
                  <a:cubicBezTo>
                    <a:pt x="59" y="11"/>
                    <a:pt x="54" y="14"/>
                    <a:pt x="48" y="12"/>
                  </a:cubicBezTo>
                  <a:cubicBezTo>
                    <a:pt x="44" y="12"/>
                    <a:pt x="38" y="13"/>
                    <a:pt x="35" y="11"/>
                  </a:cubicBezTo>
                  <a:cubicBezTo>
                    <a:pt x="31" y="13"/>
                    <a:pt x="27" y="7"/>
                    <a:pt x="24" y="11"/>
                  </a:cubicBezTo>
                  <a:cubicBezTo>
                    <a:pt x="22" y="12"/>
                    <a:pt x="19" y="13"/>
                    <a:pt x="18" y="11"/>
                  </a:cubicBezTo>
                  <a:cubicBezTo>
                    <a:pt x="15" y="12"/>
                    <a:pt x="13" y="10"/>
                    <a:pt x="10" y="12"/>
                  </a:cubicBezTo>
                  <a:cubicBezTo>
                    <a:pt x="6" y="18"/>
                    <a:pt x="15" y="14"/>
                    <a:pt x="13" y="19"/>
                  </a:cubicBezTo>
                  <a:cubicBezTo>
                    <a:pt x="11" y="21"/>
                    <a:pt x="8" y="18"/>
                    <a:pt x="6" y="21"/>
                  </a:cubicBezTo>
                  <a:cubicBezTo>
                    <a:pt x="5" y="23"/>
                    <a:pt x="6" y="24"/>
                    <a:pt x="8" y="25"/>
                  </a:cubicBezTo>
                  <a:cubicBezTo>
                    <a:pt x="8" y="28"/>
                    <a:pt x="12" y="26"/>
                    <a:pt x="12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1" y="36"/>
                    <a:pt x="17" y="31"/>
                    <a:pt x="22" y="34"/>
                  </a:cubicBezTo>
                  <a:cubicBezTo>
                    <a:pt x="27" y="28"/>
                    <a:pt x="32" y="35"/>
                    <a:pt x="37" y="33"/>
                  </a:cubicBezTo>
                  <a:cubicBezTo>
                    <a:pt x="38" y="33"/>
                    <a:pt x="37" y="35"/>
                    <a:pt x="37" y="36"/>
                  </a:cubicBezTo>
                  <a:cubicBezTo>
                    <a:pt x="30" y="37"/>
                    <a:pt x="24" y="34"/>
                    <a:pt x="18" y="37"/>
                  </a:cubicBezTo>
                  <a:cubicBezTo>
                    <a:pt x="16" y="36"/>
                    <a:pt x="13" y="36"/>
                    <a:pt x="11" y="37"/>
                  </a:cubicBezTo>
                  <a:cubicBezTo>
                    <a:pt x="14" y="43"/>
                    <a:pt x="5" y="36"/>
                    <a:pt x="4" y="40"/>
                  </a:cubicBezTo>
                  <a:cubicBezTo>
                    <a:pt x="5" y="43"/>
                    <a:pt x="10" y="38"/>
                    <a:pt x="11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9"/>
                    <a:pt x="6" y="46"/>
                    <a:pt x="4" y="47"/>
                  </a:cubicBezTo>
                  <a:cubicBezTo>
                    <a:pt x="10" y="46"/>
                    <a:pt x="4" y="53"/>
                    <a:pt x="11" y="52"/>
                  </a:cubicBezTo>
                  <a:cubicBezTo>
                    <a:pt x="12" y="53"/>
                    <a:pt x="10" y="55"/>
                    <a:pt x="10" y="56"/>
                  </a:cubicBezTo>
                  <a:cubicBezTo>
                    <a:pt x="10" y="57"/>
                    <a:pt x="12" y="56"/>
                    <a:pt x="12" y="57"/>
                  </a:cubicBezTo>
                  <a:cubicBezTo>
                    <a:pt x="16" y="56"/>
                    <a:pt x="21" y="58"/>
                    <a:pt x="24" y="55"/>
                  </a:cubicBezTo>
                  <a:cubicBezTo>
                    <a:pt x="27" y="54"/>
                    <a:pt x="31" y="55"/>
                    <a:pt x="34" y="54"/>
                  </a:cubicBezTo>
                  <a:cubicBezTo>
                    <a:pt x="36" y="54"/>
                    <a:pt x="39" y="55"/>
                    <a:pt x="39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2" y="61"/>
                    <a:pt x="27" y="57"/>
                    <a:pt x="22" y="59"/>
                  </a:cubicBezTo>
                  <a:cubicBezTo>
                    <a:pt x="19" y="64"/>
                    <a:pt x="12" y="58"/>
                    <a:pt x="8" y="62"/>
                  </a:cubicBezTo>
                  <a:cubicBezTo>
                    <a:pt x="12" y="66"/>
                    <a:pt x="17" y="61"/>
                    <a:pt x="22" y="63"/>
                  </a:cubicBezTo>
                  <a:cubicBezTo>
                    <a:pt x="24" y="64"/>
                    <a:pt x="24" y="60"/>
                    <a:pt x="27" y="61"/>
                  </a:cubicBezTo>
                  <a:cubicBezTo>
                    <a:pt x="27" y="62"/>
                    <a:pt x="24" y="63"/>
                    <a:pt x="26" y="64"/>
                  </a:cubicBezTo>
                  <a:cubicBezTo>
                    <a:pt x="28" y="64"/>
                    <a:pt x="31" y="64"/>
                    <a:pt x="32" y="62"/>
                  </a:cubicBezTo>
                  <a:cubicBezTo>
                    <a:pt x="34" y="59"/>
                    <a:pt x="39" y="62"/>
                    <a:pt x="42" y="60"/>
                  </a:cubicBezTo>
                  <a:cubicBezTo>
                    <a:pt x="42" y="58"/>
                    <a:pt x="46" y="57"/>
                    <a:pt x="46" y="54"/>
                  </a:cubicBezTo>
                  <a:cubicBezTo>
                    <a:pt x="42" y="52"/>
                    <a:pt x="49" y="52"/>
                    <a:pt x="45" y="50"/>
                  </a:cubicBezTo>
                  <a:cubicBezTo>
                    <a:pt x="47" y="46"/>
                    <a:pt x="47" y="43"/>
                    <a:pt x="50" y="39"/>
                  </a:cubicBezTo>
                  <a:cubicBezTo>
                    <a:pt x="53" y="35"/>
                    <a:pt x="46" y="37"/>
                    <a:pt x="44" y="34"/>
                  </a:cubicBezTo>
                  <a:cubicBezTo>
                    <a:pt x="47" y="32"/>
                    <a:pt x="52" y="33"/>
                    <a:pt x="53" y="2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9" y="27"/>
                    <a:pt x="48" y="26"/>
                    <a:pt x="49" y="25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5"/>
                    <a:pt x="54" y="24"/>
                    <a:pt x="56" y="25"/>
                  </a:cubicBezTo>
                  <a:cubicBezTo>
                    <a:pt x="57" y="24"/>
                    <a:pt x="56" y="24"/>
                    <a:pt x="56" y="23"/>
                  </a:cubicBezTo>
                  <a:cubicBezTo>
                    <a:pt x="56" y="21"/>
                    <a:pt x="59" y="22"/>
                    <a:pt x="61" y="21"/>
                  </a:cubicBezTo>
                  <a:cubicBezTo>
                    <a:pt x="62" y="22"/>
                    <a:pt x="63" y="20"/>
                    <a:pt x="65" y="21"/>
                  </a:cubicBezTo>
                  <a:cubicBezTo>
                    <a:pt x="68" y="17"/>
                    <a:pt x="73" y="21"/>
                    <a:pt x="76" y="20"/>
                  </a:cubicBezTo>
                  <a:cubicBezTo>
                    <a:pt x="77" y="20"/>
                    <a:pt x="79" y="20"/>
                    <a:pt x="79" y="21"/>
                  </a:cubicBezTo>
                  <a:cubicBezTo>
                    <a:pt x="80" y="22"/>
                    <a:pt x="83" y="21"/>
                    <a:pt x="83" y="2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4" y="18"/>
                    <a:pt x="85" y="19"/>
                  </a:cubicBezTo>
                  <a:cubicBezTo>
                    <a:pt x="87" y="22"/>
                    <a:pt x="82" y="27"/>
                    <a:pt x="85" y="31"/>
                  </a:cubicBezTo>
                  <a:cubicBezTo>
                    <a:pt x="88" y="31"/>
                    <a:pt x="89" y="29"/>
                    <a:pt x="91" y="29"/>
                  </a:cubicBezTo>
                  <a:cubicBezTo>
                    <a:pt x="94" y="32"/>
                    <a:pt x="86" y="33"/>
                    <a:pt x="90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7" y="36"/>
                    <a:pt x="87" y="34"/>
                    <a:pt x="87" y="33"/>
                  </a:cubicBezTo>
                  <a:cubicBezTo>
                    <a:pt x="82" y="35"/>
                    <a:pt x="75" y="32"/>
                    <a:pt x="71" y="36"/>
                  </a:cubicBezTo>
                  <a:cubicBezTo>
                    <a:pt x="70" y="36"/>
                    <a:pt x="70" y="34"/>
                    <a:pt x="69" y="35"/>
                  </a:cubicBezTo>
                  <a:cubicBezTo>
                    <a:pt x="65" y="32"/>
                    <a:pt x="62" y="36"/>
                    <a:pt x="58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1" y="37"/>
                    <a:pt x="61" y="40"/>
                    <a:pt x="59" y="42"/>
                  </a:cubicBezTo>
                  <a:cubicBezTo>
                    <a:pt x="63" y="43"/>
                    <a:pt x="68" y="44"/>
                    <a:pt x="73" y="42"/>
                  </a:cubicBezTo>
                  <a:cubicBezTo>
                    <a:pt x="75" y="37"/>
                    <a:pt x="68" y="41"/>
                    <a:pt x="68" y="38"/>
                  </a:cubicBezTo>
                  <a:cubicBezTo>
                    <a:pt x="68" y="37"/>
                    <a:pt x="69" y="37"/>
                    <a:pt x="70" y="37"/>
                  </a:cubicBezTo>
                  <a:cubicBezTo>
                    <a:pt x="73" y="37"/>
                    <a:pt x="76" y="38"/>
                    <a:pt x="78" y="41"/>
                  </a:cubicBezTo>
                  <a:cubicBezTo>
                    <a:pt x="81" y="40"/>
                    <a:pt x="85" y="41"/>
                    <a:pt x="87" y="38"/>
                  </a:cubicBezTo>
                  <a:cubicBezTo>
                    <a:pt x="88" y="38"/>
                    <a:pt x="90" y="37"/>
                    <a:pt x="90" y="39"/>
                  </a:cubicBezTo>
                  <a:cubicBezTo>
                    <a:pt x="90" y="39"/>
                    <a:pt x="90" y="40"/>
                    <a:pt x="90" y="40"/>
                  </a:cubicBezTo>
                  <a:cubicBezTo>
                    <a:pt x="84" y="39"/>
                    <a:pt x="84" y="46"/>
                    <a:pt x="78" y="45"/>
                  </a:cubicBezTo>
                  <a:cubicBezTo>
                    <a:pt x="77" y="45"/>
                    <a:pt x="75" y="46"/>
                    <a:pt x="75" y="48"/>
                  </a:cubicBezTo>
                  <a:cubicBezTo>
                    <a:pt x="78" y="50"/>
                    <a:pt x="77" y="52"/>
                    <a:pt x="76" y="54"/>
                  </a:cubicBezTo>
                  <a:cubicBezTo>
                    <a:pt x="79" y="55"/>
                    <a:pt x="82" y="54"/>
                    <a:pt x="83" y="57"/>
                  </a:cubicBezTo>
                  <a:cubicBezTo>
                    <a:pt x="81" y="58"/>
                    <a:pt x="79" y="59"/>
                    <a:pt x="79" y="61"/>
                  </a:cubicBezTo>
                  <a:cubicBezTo>
                    <a:pt x="80" y="60"/>
                    <a:pt x="83" y="63"/>
                    <a:pt x="84" y="60"/>
                  </a:cubicBezTo>
                  <a:cubicBezTo>
                    <a:pt x="85" y="59"/>
                    <a:pt x="87" y="60"/>
                    <a:pt x="88" y="60"/>
                  </a:cubicBezTo>
                  <a:cubicBezTo>
                    <a:pt x="87" y="62"/>
                    <a:pt x="87" y="63"/>
                    <a:pt x="85" y="63"/>
                  </a:cubicBezTo>
                  <a:cubicBezTo>
                    <a:pt x="86" y="65"/>
                    <a:pt x="90" y="63"/>
                    <a:pt x="92" y="63"/>
                  </a:cubicBezTo>
                  <a:cubicBezTo>
                    <a:pt x="92" y="62"/>
                    <a:pt x="92" y="62"/>
                    <a:pt x="92" y="61"/>
                  </a:cubicBezTo>
                  <a:cubicBezTo>
                    <a:pt x="92" y="61"/>
                    <a:pt x="92" y="60"/>
                    <a:pt x="92" y="60"/>
                  </a:cubicBezTo>
                  <a:cubicBezTo>
                    <a:pt x="94" y="61"/>
                    <a:pt x="97" y="62"/>
                    <a:pt x="96" y="64"/>
                  </a:cubicBezTo>
                  <a:cubicBezTo>
                    <a:pt x="95" y="66"/>
                    <a:pt x="95" y="69"/>
                    <a:pt x="92" y="68"/>
                  </a:cubicBezTo>
                  <a:cubicBezTo>
                    <a:pt x="92" y="62"/>
                    <a:pt x="86" y="69"/>
                    <a:pt x="85" y="65"/>
                  </a:cubicBezTo>
                  <a:cubicBezTo>
                    <a:pt x="83" y="67"/>
                    <a:pt x="79" y="65"/>
                    <a:pt x="78" y="68"/>
                  </a:cubicBezTo>
                  <a:cubicBezTo>
                    <a:pt x="79" y="69"/>
                    <a:pt x="82" y="73"/>
                    <a:pt x="85" y="71"/>
                  </a:cubicBezTo>
                  <a:cubicBezTo>
                    <a:pt x="84" y="74"/>
                    <a:pt x="88" y="74"/>
                    <a:pt x="90" y="73"/>
                  </a:cubicBezTo>
                  <a:cubicBezTo>
                    <a:pt x="91" y="76"/>
                    <a:pt x="94" y="74"/>
                    <a:pt x="95" y="76"/>
                  </a:cubicBezTo>
                  <a:cubicBezTo>
                    <a:pt x="91" y="76"/>
                    <a:pt x="83" y="79"/>
                    <a:pt x="79" y="75"/>
                  </a:cubicBezTo>
                  <a:cubicBezTo>
                    <a:pt x="77" y="75"/>
                    <a:pt x="73" y="73"/>
                    <a:pt x="73" y="76"/>
                  </a:cubicBezTo>
                  <a:cubicBezTo>
                    <a:pt x="72" y="76"/>
                    <a:pt x="73" y="74"/>
                    <a:pt x="71" y="75"/>
                  </a:cubicBezTo>
                  <a:cubicBezTo>
                    <a:pt x="68" y="75"/>
                    <a:pt x="70" y="77"/>
                    <a:pt x="69" y="78"/>
                  </a:cubicBezTo>
                  <a:cubicBezTo>
                    <a:pt x="65" y="79"/>
                    <a:pt x="63" y="78"/>
                    <a:pt x="59" y="77"/>
                  </a:cubicBezTo>
                  <a:cubicBezTo>
                    <a:pt x="61" y="75"/>
                    <a:pt x="63" y="75"/>
                    <a:pt x="63" y="73"/>
                  </a:cubicBezTo>
                  <a:cubicBezTo>
                    <a:pt x="54" y="72"/>
                    <a:pt x="44" y="74"/>
                    <a:pt x="36" y="67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5"/>
                    <a:pt x="35" y="63"/>
                    <a:pt x="33" y="63"/>
                  </a:cubicBezTo>
                  <a:cubicBezTo>
                    <a:pt x="32" y="64"/>
                    <a:pt x="30" y="65"/>
                    <a:pt x="31" y="67"/>
                  </a:cubicBezTo>
                  <a:cubicBezTo>
                    <a:pt x="33" y="67"/>
                    <a:pt x="35" y="67"/>
                    <a:pt x="35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4" y="66"/>
                    <a:pt x="17" y="66"/>
                    <a:pt x="10" y="67"/>
                  </a:cubicBezTo>
                  <a:cubicBezTo>
                    <a:pt x="10" y="69"/>
                    <a:pt x="12" y="68"/>
                    <a:pt x="12" y="70"/>
                  </a:cubicBezTo>
                  <a:cubicBezTo>
                    <a:pt x="10" y="71"/>
                    <a:pt x="6" y="70"/>
                    <a:pt x="4" y="71"/>
                  </a:cubicBezTo>
                  <a:cubicBezTo>
                    <a:pt x="5" y="72"/>
                    <a:pt x="6" y="72"/>
                    <a:pt x="7" y="72"/>
                  </a:cubicBezTo>
                  <a:cubicBezTo>
                    <a:pt x="6" y="73"/>
                    <a:pt x="7" y="73"/>
                    <a:pt x="6" y="74"/>
                  </a:cubicBezTo>
                  <a:cubicBezTo>
                    <a:pt x="7" y="78"/>
                    <a:pt x="12" y="75"/>
                    <a:pt x="13" y="75"/>
                  </a:cubicBezTo>
                  <a:cubicBezTo>
                    <a:pt x="10" y="80"/>
                    <a:pt x="5" y="76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3" y="77"/>
                    <a:pt x="4" y="80"/>
                    <a:pt x="6" y="80"/>
                  </a:cubicBezTo>
                  <a:cubicBezTo>
                    <a:pt x="10" y="79"/>
                    <a:pt x="11" y="82"/>
                    <a:pt x="13" y="83"/>
                  </a:cubicBezTo>
                  <a:cubicBezTo>
                    <a:pt x="10" y="84"/>
                    <a:pt x="5" y="81"/>
                    <a:pt x="4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6" y="89"/>
                    <a:pt x="5" y="88"/>
                    <a:pt x="3" y="88"/>
                  </a:cubicBezTo>
                  <a:cubicBezTo>
                    <a:pt x="4" y="91"/>
                    <a:pt x="7" y="94"/>
                    <a:pt x="11" y="95"/>
                  </a:cubicBezTo>
                  <a:cubicBezTo>
                    <a:pt x="8" y="96"/>
                    <a:pt x="10" y="98"/>
                    <a:pt x="10" y="99"/>
                  </a:cubicBezTo>
                  <a:cubicBezTo>
                    <a:pt x="9" y="101"/>
                    <a:pt x="6" y="99"/>
                    <a:pt x="6" y="102"/>
                  </a:cubicBezTo>
                  <a:cubicBezTo>
                    <a:pt x="7" y="102"/>
                    <a:pt x="7" y="101"/>
                    <a:pt x="8" y="100"/>
                  </a:cubicBezTo>
                  <a:cubicBezTo>
                    <a:pt x="8" y="102"/>
                    <a:pt x="11" y="101"/>
                    <a:pt x="12" y="103"/>
                  </a:cubicBezTo>
                  <a:cubicBezTo>
                    <a:pt x="11" y="103"/>
                    <a:pt x="10" y="102"/>
                    <a:pt x="9" y="103"/>
                  </a:cubicBezTo>
                  <a:cubicBezTo>
                    <a:pt x="8" y="105"/>
                    <a:pt x="5" y="103"/>
                    <a:pt x="5" y="105"/>
                  </a:cubicBezTo>
                  <a:cubicBezTo>
                    <a:pt x="5" y="107"/>
                    <a:pt x="7" y="106"/>
                    <a:pt x="7" y="106"/>
                  </a:cubicBezTo>
                  <a:cubicBezTo>
                    <a:pt x="9" y="106"/>
                    <a:pt x="11" y="107"/>
                    <a:pt x="10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5" y="113"/>
                    <a:pt x="7" y="107"/>
                    <a:pt x="10" y="109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3" y="112"/>
                    <a:pt x="7" y="113"/>
                    <a:pt x="9" y="116"/>
                  </a:cubicBezTo>
                  <a:cubicBezTo>
                    <a:pt x="10" y="116"/>
                    <a:pt x="12" y="117"/>
                    <a:pt x="13" y="116"/>
                  </a:cubicBezTo>
                  <a:cubicBezTo>
                    <a:pt x="14" y="116"/>
                    <a:pt x="14" y="118"/>
                    <a:pt x="15" y="118"/>
                  </a:cubicBezTo>
                  <a:cubicBezTo>
                    <a:pt x="12" y="122"/>
                    <a:pt x="9" y="118"/>
                    <a:pt x="6" y="119"/>
                  </a:cubicBezTo>
                  <a:cubicBezTo>
                    <a:pt x="5" y="121"/>
                    <a:pt x="7" y="120"/>
                    <a:pt x="7" y="121"/>
                  </a:cubicBezTo>
                  <a:cubicBezTo>
                    <a:pt x="6" y="122"/>
                    <a:pt x="3" y="122"/>
                    <a:pt x="1" y="123"/>
                  </a:cubicBezTo>
                  <a:cubicBezTo>
                    <a:pt x="2" y="123"/>
                    <a:pt x="2" y="124"/>
                    <a:pt x="3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" y="128"/>
                    <a:pt x="7" y="125"/>
                    <a:pt x="8" y="129"/>
                  </a:cubicBezTo>
                  <a:cubicBezTo>
                    <a:pt x="9" y="127"/>
                    <a:pt x="10" y="130"/>
                    <a:pt x="12" y="129"/>
                  </a:cubicBezTo>
                  <a:cubicBezTo>
                    <a:pt x="15" y="127"/>
                    <a:pt x="18" y="133"/>
                    <a:pt x="21" y="128"/>
                  </a:cubicBezTo>
                  <a:cubicBezTo>
                    <a:pt x="22" y="137"/>
                    <a:pt x="10" y="128"/>
                    <a:pt x="4" y="132"/>
                  </a:cubicBezTo>
                  <a:cubicBezTo>
                    <a:pt x="3" y="137"/>
                    <a:pt x="9" y="134"/>
                    <a:pt x="9" y="137"/>
                  </a:cubicBezTo>
                  <a:cubicBezTo>
                    <a:pt x="13" y="138"/>
                    <a:pt x="18" y="136"/>
                    <a:pt x="21" y="139"/>
                  </a:cubicBezTo>
                  <a:cubicBezTo>
                    <a:pt x="23" y="137"/>
                    <a:pt x="25" y="139"/>
                    <a:pt x="26" y="140"/>
                  </a:cubicBezTo>
                  <a:cubicBezTo>
                    <a:pt x="25" y="141"/>
                    <a:pt x="24" y="141"/>
                    <a:pt x="24" y="141"/>
                  </a:cubicBezTo>
                  <a:cubicBezTo>
                    <a:pt x="19" y="138"/>
                    <a:pt x="15" y="142"/>
                    <a:pt x="9" y="141"/>
                  </a:cubicBezTo>
                  <a:cubicBezTo>
                    <a:pt x="7" y="143"/>
                    <a:pt x="11" y="145"/>
                    <a:pt x="12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5" y="147"/>
                    <a:pt x="8" y="150"/>
                    <a:pt x="5" y="151"/>
                  </a:cubicBezTo>
                  <a:cubicBezTo>
                    <a:pt x="6" y="153"/>
                    <a:pt x="8" y="152"/>
                    <a:pt x="10" y="152"/>
                  </a:cubicBezTo>
                  <a:cubicBezTo>
                    <a:pt x="11" y="153"/>
                    <a:pt x="13" y="153"/>
                    <a:pt x="13" y="155"/>
                  </a:cubicBezTo>
                  <a:cubicBezTo>
                    <a:pt x="16" y="155"/>
                    <a:pt x="14" y="158"/>
                    <a:pt x="14" y="159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7" y="155"/>
                    <a:pt x="18" y="156"/>
                    <a:pt x="19" y="156"/>
                  </a:cubicBezTo>
                  <a:cubicBezTo>
                    <a:pt x="19" y="158"/>
                    <a:pt x="20" y="160"/>
                    <a:pt x="20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1" y="160"/>
                    <a:pt x="16" y="165"/>
                    <a:pt x="12" y="165"/>
                  </a:cubicBezTo>
                  <a:cubicBezTo>
                    <a:pt x="14" y="168"/>
                    <a:pt x="15" y="161"/>
                    <a:pt x="18" y="163"/>
                  </a:cubicBezTo>
                  <a:cubicBezTo>
                    <a:pt x="20" y="165"/>
                    <a:pt x="23" y="164"/>
                    <a:pt x="24" y="167"/>
                  </a:cubicBezTo>
                  <a:cubicBezTo>
                    <a:pt x="22" y="167"/>
                    <a:pt x="21" y="168"/>
                    <a:pt x="20" y="167"/>
                  </a:cubicBezTo>
                  <a:cubicBezTo>
                    <a:pt x="18" y="168"/>
                    <a:pt x="16" y="170"/>
                    <a:pt x="16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6" y="174"/>
                    <a:pt x="18" y="177"/>
                    <a:pt x="19" y="179"/>
                  </a:cubicBezTo>
                  <a:cubicBezTo>
                    <a:pt x="22" y="179"/>
                    <a:pt x="22" y="176"/>
                    <a:pt x="24" y="175"/>
                  </a:cubicBezTo>
                  <a:cubicBezTo>
                    <a:pt x="24" y="175"/>
                    <a:pt x="25" y="175"/>
                    <a:pt x="25" y="175"/>
                  </a:cubicBezTo>
                  <a:cubicBezTo>
                    <a:pt x="25" y="177"/>
                    <a:pt x="27" y="176"/>
                    <a:pt x="28" y="177"/>
                  </a:cubicBezTo>
                  <a:cubicBezTo>
                    <a:pt x="32" y="171"/>
                    <a:pt x="39" y="175"/>
                    <a:pt x="44" y="174"/>
                  </a:cubicBezTo>
                  <a:cubicBezTo>
                    <a:pt x="46" y="172"/>
                    <a:pt x="52" y="176"/>
                    <a:pt x="52" y="170"/>
                  </a:cubicBezTo>
                  <a:cubicBezTo>
                    <a:pt x="55" y="170"/>
                    <a:pt x="58" y="170"/>
                    <a:pt x="61" y="171"/>
                  </a:cubicBezTo>
                  <a:cubicBezTo>
                    <a:pt x="59" y="173"/>
                    <a:pt x="58" y="175"/>
                    <a:pt x="56" y="17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61" y="177"/>
                    <a:pt x="66" y="176"/>
                    <a:pt x="70" y="175"/>
                  </a:cubicBezTo>
                  <a:cubicBezTo>
                    <a:pt x="70" y="175"/>
                    <a:pt x="70" y="174"/>
                    <a:pt x="70" y="174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5" y="172"/>
                    <a:pt x="75" y="175"/>
                    <a:pt x="77" y="177"/>
                  </a:cubicBezTo>
                  <a:cubicBezTo>
                    <a:pt x="79" y="178"/>
                    <a:pt x="80" y="176"/>
                    <a:pt x="81" y="175"/>
                  </a:cubicBezTo>
                  <a:cubicBezTo>
                    <a:pt x="85" y="178"/>
                    <a:pt x="88" y="174"/>
                    <a:pt x="91" y="175"/>
                  </a:cubicBezTo>
                  <a:cubicBezTo>
                    <a:pt x="91" y="177"/>
                    <a:pt x="87" y="177"/>
                    <a:pt x="85" y="178"/>
                  </a:cubicBezTo>
                  <a:cubicBezTo>
                    <a:pt x="83" y="178"/>
                    <a:pt x="84" y="181"/>
                    <a:pt x="80" y="180"/>
                  </a:cubicBezTo>
                  <a:cubicBezTo>
                    <a:pt x="83" y="182"/>
                    <a:pt x="79" y="184"/>
                    <a:pt x="79" y="186"/>
                  </a:cubicBezTo>
                  <a:cubicBezTo>
                    <a:pt x="75" y="185"/>
                    <a:pt x="80" y="182"/>
                    <a:pt x="79" y="181"/>
                  </a:cubicBezTo>
                  <a:cubicBezTo>
                    <a:pt x="78" y="182"/>
                    <a:pt x="76" y="181"/>
                    <a:pt x="75" y="181"/>
                  </a:cubicBezTo>
                  <a:cubicBezTo>
                    <a:pt x="68" y="183"/>
                    <a:pt x="62" y="179"/>
                    <a:pt x="56" y="181"/>
                  </a:cubicBezTo>
                  <a:cubicBezTo>
                    <a:pt x="52" y="178"/>
                    <a:pt x="47" y="180"/>
                    <a:pt x="42" y="178"/>
                  </a:cubicBezTo>
                  <a:cubicBezTo>
                    <a:pt x="45" y="177"/>
                    <a:pt x="45" y="177"/>
                    <a:pt x="45" y="177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39" y="175"/>
                    <a:pt x="39" y="177"/>
                    <a:pt x="39" y="178"/>
                  </a:cubicBezTo>
                  <a:cubicBezTo>
                    <a:pt x="32" y="179"/>
                    <a:pt x="27" y="177"/>
                    <a:pt x="22" y="179"/>
                  </a:cubicBezTo>
                  <a:cubicBezTo>
                    <a:pt x="22" y="182"/>
                    <a:pt x="20" y="182"/>
                    <a:pt x="18" y="182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5" y="184"/>
                    <a:pt x="11" y="182"/>
                    <a:pt x="11" y="186"/>
                  </a:cubicBezTo>
                  <a:cubicBezTo>
                    <a:pt x="11" y="189"/>
                    <a:pt x="14" y="187"/>
                    <a:pt x="15" y="189"/>
                  </a:cubicBezTo>
                  <a:cubicBezTo>
                    <a:pt x="15" y="191"/>
                    <a:pt x="15" y="193"/>
                    <a:pt x="13" y="195"/>
                  </a:cubicBezTo>
                  <a:cubicBezTo>
                    <a:pt x="14" y="194"/>
                    <a:pt x="17" y="193"/>
                    <a:pt x="17" y="195"/>
                  </a:cubicBezTo>
                  <a:cubicBezTo>
                    <a:pt x="15" y="195"/>
                    <a:pt x="13" y="196"/>
                    <a:pt x="11" y="195"/>
                  </a:cubicBezTo>
                  <a:cubicBezTo>
                    <a:pt x="10" y="194"/>
                    <a:pt x="10" y="195"/>
                    <a:pt x="10" y="196"/>
                  </a:cubicBezTo>
                  <a:cubicBezTo>
                    <a:pt x="12" y="197"/>
                    <a:pt x="12" y="197"/>
                    <a:pt x="12" y="197"/>
                  </a:cubicBezTo>
                  <a:cubicBezTo>
                    <a:pt x="10" y="198"/>
                    <a:pt x="7" y="197"/>
                    <a:pt x="6" y="199"/>
                  </a:cubicBezTo>
                  <a:cubicBezTo>
                    <a:pt x="10" y="201"/>
                    <a:pt x="10" y="201"/>
                    <a:pt x="10" y="201"/>
                  </a:cubicBezTo>
                  <a:cubicBezTo>
                    <a:pt x="8" y="204"/>
                    <a:pt x="8" y="204"/>
                    <a:pt x="8" y="204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10" y="206"/>
                    <a:pt x="8" y="206"/>
                    <a:pt x="8" y="208"/>
                  </a:cubicBezTo>
                  <a:cubicBezTo>
                    <a:pt x="9" y="209"/>
                    <a:pt x="11" y="209"/>
                    <a:pt x="12" y="209"/>
                  </a:cubicBezTo>
                  <a:cubicBezTo>
                    <a:pt x="13" y="215"/>
                    <a:pt x="20" y="206"/>
                    <a:pt x="24" y="210"/>
                  </a:cubicBezTo>
                  <a:cubicBezTo>
                    <a:pt x="24" y="208"/>
                    <a:pt x="26" y="208"/>
                    <a:pt x="28" y="209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6" y="216"/>
                    <a:pt x="21" y="210"/>
                    <a:pt x="17" y="212"/>
                  </a:cubicBezTo>
                  <a:cubicBezTo>
                    <a:pt x="15" y="216"/>
                    <a:pt x="10" y="213"/>
                    <a:pt x="6" y="215"/>
                  </a:cubicBezTo>
                  <a:cubicBezTo>
                    <a:pt x="7" y="217"/>
                    <a:pt x="5" y="216"/>
                    <a:pt x="4" y="217"/>
                  </a:cubicBezTo>
                  <a:cubicBezTo>
                    <a:pt x="4" y="219"/>
                    <a:pt x="8" y="218"/>
                    <a:pt x="10" y="219"/>
                  </a:cubicBezTo>
                  <a:cubicBezTo>
                    <a:pt x="11" y="219"/>
                    <a:pt x="10" y="218"/>
                    <a:pt x="10" y="218"/>
                  </a:cubicBezTo>
                  <a:cubicBezTo>
                    <a:pt x="14" y="211"/>
                    <a:pt x="20" y="217"/>
                    <a:pt x="25" y="213"/>
                  </a:cubicBezTo>
                  <a:cubicBezTo>
                    <a:pt x="27" y="215"/>
                    <a:pt x="22" y="216"/>
                    <a:pt x="21" y="218"/>
                  </a:cubicBezTo>
                  <a:cubicBezTo>
                    <a:pt x="18" y="217"/>
                    <a:pt x="16" y="219"/>
                    <a:pt x="14" y="219"/>
                  </a:cubicBezTo>
                  <a:cubicBezTo>
                    <a:pt x="18" y="221"/>
                    <a:pt x="18" y="221"/>
                    <a:pt x="18" y="221"/>
                  </a:cubicBezTo>
                  <a:cubicBezTo>
                    <a:pt x="17" y="221"/>
                    <a:pt x="16" y="223"/>
                    <a:pt x="15" y="223"/>
                  </a:cubicBezTo>
                  <a:cubicBezTo>
                    <a:pt x="16" y="228"/>
                    <a:pt x="22" y="223"/>
                    <a:pt x="25" y="227"/>
                  </a:cubicBezTo>
                  <a:cubicBezTo>
                    <a:pt x="23" y="228"/>
                    <a:pt x="21" y="228"/>
                    <a:pt x="19" y="229"/>
                  </a:cubicBezTo>
                  <a:cubicBezTo>
                    <a:pt x="19" y="232"/>
                    <a:pt x="15" y="231"/>
                    <a:pt x="13" y="230"/>
                  </a:cubicBezTo>
                  <a:cubicBezTo>
                    <a:pt x="10" y="233"/>
                    <a:pt x="10" y="233"/>
                    <a:pt x="10" y="233"/>
                  </a:cubicBezTo>
                  <a:cubicBezTo>
                    <a:pt x="13" y="238"/>
                    <a:pt x="15" y="232"/>
                    <a:pt x="19" y="233"/>
                  </a:cubicBezTo>
                  <a:cubicBezTo>
                    <a:pt x="19" y="232"/>
                    <a:pt x="19" y="231"/>
                    <a:pt x="18" y="231"/>
                  </a:cubicBezTo>
                  <a:cubicBezTo>
                    <a:pt x="22" y="228"/>
                    <a:pt x="26" y="232"/>
                    <a:pt x="30" y="231"/>
                  </a:cubicBezTo>
                  <a:cubicBezTo>
                    <a:pt x="29" y="228"/>
                    <a:pt x="27" y="229"/>
                    <a:pt x="26" y="227"/>
                  </a:cubicBezTo>
                  <a:cubicBezTo>
                    <a:pt x="29" y="229"/>
                    <a:pt x="33" y="222"/>
                    <a:pt x="36" y="227"/>
                  </a:cubicBezTo>
                  <a:cubicBezTo>
                    <a:pt x="32" y="228"/>
                    <a:pt x="35" y="230"/>
                    <a:pt x="32" y="232"/>
                  </a:cubicBezTo>
                  <a:cubicBezTo>
                    <a:pt x="30" y="232"/>
                    <a:pt x="28" y="235"/>
                    <a:pt x="26" y="233"/>
                  </a:cubicBezTo>
                  <a:cubicBezTo>
                    <a:pt x="24" y="234"/>
                    <a:pt x="20" y="233"/>
                    <a:pt x="18" y="235"/>
                  </a:cubicBezTo>
                  <a:cubicBezTo>
                    <a:pt x="18" y="238"/>
                    <a:pt x="12" y="237"/>
                    <a:pt x="15" y="240"/>
                  </a:cubicBezTo>
                  <a:cubicBezTo>
                    <a:pt x="14" y="240"/>
                    <a:pt x="13" y="239"/>
                    <a:pt x="12" y="239"/>
                  </a:cubicBezTo>
                  <a:cubicBezTo>
                    <a:pt x="10" y="239"/>
                    <a:pt x="9" y="241"/>
                    <a:pt x="9" y="242"/>
                  </a:cubicBezTo>
                  <a:cubicBezTo>
                    <a:pt x="12" y="246"/>
                    <a:pt x="15" y="243"/>
                    <a:pt x="19" y="245"/>
                  </a:cubicBezTo>
                  <a:cubicBezTo>
                    <a:pt x="20" y="248"/>
                    <a:pt x="16" y="247"/>
                    <a:pt x="16" y="249"/>
                  </a:cubicBezTo>
                  <a:cubicBezTo>
                    <a:pt x="13" y="250"/>
                    <a:pt x="7" y="248"/>
                    <a:pt x="7" y="252"/>
                  </a:cubicBezTo>
                  <a:cubicBezTo>
                    <a:pt x="9" y="252"/>
                    <a:pt x="8" y="254"/>
                    <a:pt x="8" y="255"/>
                  </a:cubicBezTo>
                  <a:cubicBezTo>
                    <a:pt x="11" y="256"/>
                    <a:pt x="11" y="256"/>
                    <a:pt x="11" y="256"/>
                  </a:cubicBezTo>
                  <a:cubicBezTo>
                    <a:pt x="13" y="257"/>
                    <a:pt x="16" y="256"/>
                    <a:pt x="17" y="254"/>
                  </a:cubicBezTo>
                  <a:cubicBezTo>
                    <a:pt x="20" y="254"/>
                    <a:pt x="24" y="253"/>
                    <a:pt x="26" y="255"/>
                  </a:cubicBezTo>
                  <a:cubicBezTo>
                    <a:pt x="22" y="262"/>
                    <a:pt x="15" y="257"/>
                    <a:pt x="9" y="257"/>
                  </a:cubicBezTo>
                  <a:cubicBezTo>
                    <a:pt x="10" y="259"/>
                    <a:pt x="7" y="259"/>
                    <a:pt x="5" y="259"/>
                  </a:cubicBezTo>
                  <a:cubicBezTo>
                    <a:pt x="7" y="262"/>
                    <a:pt x="12" y="259"/>
                    <a:pt x="14" y="261"/>
                  </a:cubicBezTo>
                  <a:cubicBezTo>
                    <a:pt x="14" y="262"/>
                    <a:pt x="12" y="262"/>
                    <a:pt x="13" y="263"/>
                  </a:cubicBezTo>
                  <a:cubicBezTo>
                    <a:pt x="9" y="267"/>
                    <a:pt x="9" y="267"/>
                    <a:pt x="9" y="267"/>
                  </a:cubicBezTo>
                  <a:cubicBezTo>
                    <a:pt x="9" y="272"/>
                    <a:pt x="16" y="269"/>
                    <a:pt x="16" y="272"/>
                  </a:cubicBezTo>
                  <a:cubicBezTo>
                    <a:pt x="11" y="272"/>
                    <a:pt x="11" y="272"/>
                    <a:pt x="11" y="272"/>
                  </a:cubicBezTo>
                  <a:cubicBezTo>
                    <a:pt x="11" y="272"/>
                    <a:pt x="11" y="272"/>
                    <a:pt x="11" y="272"/>
                  </a:cubicBezTo>
                  <a:cubicBezTo>
                    <a:pt x="11" y="274"/>
                    <a:pt x="13" y="275"/>
                    <a:pt x="15" y="275"/>
                  </a:cubicBezTo>
                  <a:cubicBezTo>
                    <a:pt x="13" y="276"/>
                    <a:pt x="12" y="277"/>
                    <a:pt x="11" y="277"/>
                  </a:cubicBezTo>
                  <a:cubicBezTo>
                    <a:pt x="11" y="279"/>
                    <a:pt x="12" y="280"/>
                    <a:pt x="13" y="280"/>
                  </a:cubicBezTo>
                  <a:cubicBezTo>
                    <a:pt x="12" y="282"/>
                    <a:pt x="11" y="284"/>
                    <a:pt x="9" y="283"/>
                  </a:cubicBezTo>
                  <a:cubicBezTo>
                    <a:pt x="11" y="284"/>
                    <a:pt x="13" y="287"/>
                    <a:pt x="15" y="285"/>
                  </a:cubicBezTo>
                  <a:cubicBezTo>
                    <a:pt x="17" y="287"/>
                    <a:pt x="20" y="286"/>
                    <a:pt x="20" y="288"/>
                  </a:cubicBezTo>
                  <a:cubicBezTo>
                    <a:pt x="20" y="289"/>
                    <a:pt x="19" y="289"/>
                    <a:pt x="19" y="289"/>
                  </a:cubicBezTo>
                  <a:cubicBezTo>
                    <a:pt x="20" y="291"/>
                    <a:pt x="20" y="293"/>
                    <a:pt x="21" y="295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4" y="293"/>
                    <a:pt x="26" y="294"/>
                    <a:pt x="27" y="295"/>
                  </a:cubicBezTo>
                  <a:cubicBezTo>
                    <a:pt x="25" y="297"/>
                    <a:pt x="27" y="299"/>
                    <a:pt x="25" y="299"/>
                  </a:cubicBezTo>
                  <a:cubicBezTo>
                    <a:pt x="23" y="299"/>
                    <a:pt x="24" y="298"/>
                    <a:pt x="24" y="297"/>
                  </a:cubicBezTo>
                  <a:cubicBezTo>
                    <a:pt x="22" y="296"/>
                    <a:pt x="21" y="300"/>
                    <a:pt x="19" y="298"/>
                  </a:cubicBezTo>
                  <a:cubicBezTo>
                    <a:pt x="17" y="299"/>
                    <a:pt x="15" y="299"/>
                    <a:pt x="15" y="301"/>
                  </a:cubicBezTo>
                  <a:cubicBezTo>
                    <a:pt x="16" y="302"/>
                    <a:pt x="19" y="301"/>
                    <a:pt x="20" y="301"/>
                  </a:cubicBezTo>
                  <a:cubicBezTo>
                    <a:pt x="20" y="301"/>
                    <a:pt x="20" y="303"/>
                    <a:pt x="20" y="303"/>
                  </a:cubicBezTo>
                  <a:cubicBezTo>
                    <a:pt x="19" y="306"/>
                    <a:pt x="17" y="304"/>
                    <a:pt x="16" y="304"/>
                  </a:cubicBezTo>
                  <a:cubicBezTo>
                    <a:pt x="20" y="306"/>
                    <a:pt x="20" y="306"/>
                    <a:pt x="20" y="306"/>
                  </a:cubicBezTo>
                  <a:cubicBezTo>
                    <a:pt x="20" y="307"/>
                    <a:pt x="20" y="307"/>
                    <a:pt x="20" y="307"/>
                  </a:cubicBezTo>
                  <a:cubicBezTo>
                    <a:pt x="21" y="308"/>
                    <a:pt x="22" y="307"/>
                    <a:pt x="23" y="307"/>
                  </a:cubicBezTo>
                  <a:cubicBezTo>
                    <a:pt x="25" y="308"/>
                    <a:pt x="25" y="310"/>
                    <a:pt x="25" y="311"/>
                  </a:cubicBezTo>
                  <a:cubicBezTo>
                    <a:pt x="30" y="313"/>
                    <a:pt x="37" y="313"/>
                    <a:pt x="42" y="311"/>
                  </a:cubicBezTo>
                  <a:cubicBezTo>
                    <a:pt x="46" y="309"/>
                    <a:pt x="52" y="310"/>
                    <a:pt x="57" y="311"/>
                  </a:cubicBezTo>
                  <a:cubicBezTo>
                    <a:pt x="57" y="311"/>
                    <a:pt x="54" y="313"/>
                    <a:pt x="57" y="314"/>
                  </a:cubicBezTo>
                  <a:cubicBezTo>
                    <a:pt x="58" y="313"/>
                    <a:pt x="58" y="314"/>
                    <a:pt x="58" y="314"/>
                  </a:cubicBezTo>
                  <a:cubicBezTo>
                    <a:pt x="56" y="316"/>
                    <a:pt x="56" y="316"/>
                    <a:pt x="56" y="316"/>
                  </a:cubicBezTo>
                  <a:cubicBezTo>
                    <a:pt x="59" y="321"/>
                    <a:pt x="66" y="313"/>
                    <a:pt x="68" y="318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69" y="318"/>
                    <a:pt x="70" y="319"/>
                    <a:pt x="71" y="319"/>
                  </a:cubicBezTo>
                  <a:cubicBezTo>
                    <a:pt x="74" y="317"/>
                    <a:pt x="79" y="318"/>
                    <a:pt x="82" y="319"/>
                  </a:cubicBezTo>
                  <a:cubicBezTo>
                    <a:pt x="85" y="317"/>
                    <a:pt x="87" y="316"/>
                    <a:pt x="91" y="316"/>
                  </a:cubicBezTo>
                  <a:cubicBezTo>
                    <a:pt x="95" y="317"/>
                    <a:pt x="99" y="314"/>
                    <a:pt x="103" y="316"/>
                  </a:cubicBezTo>
                  <a:cubicBezTo>
                    <a:pt x="108" y="314"/>
                    <a:pt x="115" y="315"/>
                    <a:pt x="116" y="308"/>
                  </a:cubicBezTo>
                  <a:cubicBezTo>
                    <a:pt x="121" y="308"/>
                    <a:pt x="125" y="312"/>
                    <a:pt x="131" y="311"/>
                  </a:cubicBezTo>
                  <a:cubicBezTo>
                    <a:pt x="131" y="312"/>
                    <a:pt x="130" y="313"/>
                    <a:pt x="130" y="314"/>
                  </a:cubicBezTo>
                  <a:cubicBezTo>
                    <a:pt x="131" y="315"/>
                    <a:pt x="133" y="313"/>
                    <a:pt x="134" y="313"/>
                  </a:cubicBezTo>
                  <a:cubicBezTo>
                    <a:pt x="134" y="311"/>
                    <a:pt x="134" y="311"/>
                    <a:pt x="134" y="311"/>
                  </a:cubicBezTo>
                  <a:cubicBezTo>
                    <a:pt x="135" y="309"/>
                    <a:pt x="137" y="308"/>
                    <a:pt x="140" y="308"/>
                  </a:cubicBezTo>
                  <a:cubicBezTo>
                    <a:pt x="141" y="309"/>
                    <a:pt x="144" y="308"/>
                    <a:pt x="144" y="310"/>
                  </a:cubicBezTo>
                  <a:cubicBezTo>
                    <a:pt x="143" y="312"/>
                    <a:pt x="141" y="311"/>
                    <a:pt x="140" y="312"/>
                  </a:cubicBezTo>
                  <a:cubicBezTo>
                    <a:pt x="139" y="314"/>
                    <a:pt x="142" y="314"/>
                    <a:pt x="142" y="315"/>
                  </a:cubicBezTo>
                  <a:cubicBezTo>
                    <a:pt x="144" y="312"/>
                    <a:pt x="148" y="315"/>
                    <a:pt x="151" y="313"/>
                  </a:cubicBezTo>
                  <a:cubicBezTo>
                    <a:pt x="150" y="311"/>
                    <a:pt x="147" y="311"/>
                    <a:pt x="146" y="310"/>
                  </a:cubicBezTo>
                  <a:cubicBezTo>
                    <a:pt x="149" y="307"/>
                    <a:pt x="154" y="306"/>
                    <a:pt x="155" y="302"/>
                  </a:cubicBezTo>
                  <a:cubicBezTo>
                    <a:pt x="158" y="301"/>
                    <a:pt x="159" y="304"/>
                    <a:pt x="161" y="305"/>
                  </a:cubicBezTo>
                  <a:cubicBezTo>
                    <a:pt x="162" y="303"/>
                    <a:pt x="164" y="303"/>
                    <a:pt x="166" y="303"/>
                  </a:cubicBezTo>
                  <a:cubicBezTo>
                    <a:pt x="167" y="305"/>
                    <a:pt x="172" y="305"/>
                    <a:pt x="172" y="308"/>
                  </a:cubicBezTo>
                  <a:cubicBezTo>
                    <a:pt x="176" y="309"/>
                    <a:pt x="180" y="306"/>
                    <a:pt x="183" y="304"/>
                  </a:cubicBezTo>
                  <a:cubicBezTo>
                    <a:pt x="186" y="302"/>
                    <a:pt x="188" y="305"/>
                    <a:pt x="189" y="306"/>
                  </a:cubicBezTo>
                  <a:cubicBezTo>
                    <a:pt x="190" y="305"/>
                    <a:pt x="189" y="304"/>
                    <a:pt x="190" y="304"/>
                  </a:cubicBezTo>
                  <a:cubicBezTo>
                    <a:pt x="191" y="304"/>
                    <a:pt x="192" y="303"/>
                    <a:pt x="193" y="304"/>
                  </a:cubicBezTo>
                  <a:cubicBezTo>
                    <a:pt x="194" y="306"/>
                    <a:pt x="196" y="307"/>
                    <a:pt x="195" y="308"/>
                  </a:cubicBezTo>
                  <a:cubicBezTo>
                    <a:pt x="196" y="310"/>
                    <a:pt x="196" y="308"/>
                    <a:pt x="198" y="308"/>
                  </a:cubicBezTo>
                  <a:cubicBezTo>
                    <a:pt x="200" y="309"/>
                    <a:pt x="199" y="311"/>
                    <a:pt x="201" y="312"/>
                  </a:cubicBezTo>
                  <a:cubicBezTo>
                    <a:pt x="199" y="314"/>
                    <a:pt x="199" y="314"/>
                    <a:pt x="199" y="314"/>
                  </a:cubicBezTo>
                  <a:cubicBezTo>
                    <a:pt x="199" y="314"/>
                    <a:pt x="200" y="314"/>
                    <a:pt x="201" y="315"/>
                  </a:cubicBezTo>
                  <a:cubicBezTo>
                    <a:pt x="205" y="313"/>
                    <a:pt x="208" y="315"/>
                    <a:pt x="211" y="316"/>
                  </a:cubicBezTo>
                  <a:cubicBezTo>
                    <a:pt x="213" y="312"/>
                    <a:pt x="218" y="316"/>
                    <a:pt x="221" y="314"/>
                  </a:cubicBezTo>
                  <a:cubicBezTo>
                    <a:pt x="215" y="312"/>
                    <a:pt x="208" y="316"/>
                    <a:pt x="203" y="312"/>
                  </a:cubicBezTo>
                  <a:cubicBezTo>
                    <a:pt x="206" y="311"/>
                    <a:pt x="206" y="311"/>
                    <a:pt x="206" y="311"/>
                  </a:cubicBezTo>
                  <a:cubicBezTo>
                    <a:pt x="204" y="310"/>
                    <a:pt x="204" y="308"/>
                    <a:pt x="204" y="306"/>
                  </a:cubicBezTo>
                  <a:cubicBezTo>
                    <a:pt x="205" y="304"/>
                    <a:pt x="206" y="306"/>
                    <a:pt x="207" y="306"/>
                  </a:cubicBezTo>
                  <a:cubicBezTo>
                    <a:pt x="211" y="310"/>
                    <a:pt x="211" y="303"/>
                    <a:pt x="215" y="303"/>
                  </a:cubicBezTo>
                  <a:cubicBezTo>
                    <a:pt x="216" y="303"/>
                    <a:pt x="218" y="304"/>
                    <a:pt x="218" y="306"/>
                  </a:cubicBezTo>
                  <a:cubicBezTo>
                    <a:pt x="221" y="305"/>
                    <a:pt x="223" y="306"/>
                    <a:pt x="223" y="303"/>
                  </a:cubicBezTo>
                  <a:cubicBezTo>
                    <a:pt x="224" y="304"/>
                    <a:pt x="226" y="304"/>
                    <a:pt x="226" y="306"/>
                  </a:cubicBezTo>
                  <a:cubicBezTo>
                    <a:pt x="230" y="307"/>
                    <a:pt x="233" y="306"/>
                    <a:pt x="236" y="305"/>
                  </a:cubicBezTo>
                  <a:cubicBezTo>
                    <a:pt x="236" y="306"/>
                    <a:pt x="237" y="307"/>
                    <a:pt x="239" y="307"/>
                  </a:cubicBezTo>
                  <a:cubicBezTo>
                    <a:pt x="237" y="304"/>
                    <a:pt x="237" y="304"/>
                    <a:pt x="237" y="304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0" y="308"/>
                    <a:pt x="245" y="308"/>
                    <a:pt x="246" y="311"/>
                  </a:cubicBezTo>
                  <a:cubicBezTo>
                    <a:pt x="247" y="310"/>
                    <a:pt x="248" y="308"/>
                    <a:pt x="250" y="308"/>
                  </a:cubicBezTo>
                  <a:cubicBezTo>
                    <a:pt x="249" y="311"/>
                    <a:pt x="253" y="310"/>
                    <a:pt x="253" y="313"/>
                  </a:cubicBezTo>
                  <a:cubicBezTo>
                    <a:pt x="253" y="316"/>
                    <a:pt x="258" y="314"/>
                    <a:pt x="261" y="316"/>
                  </a:cubicBezTo>
                  <a:cubicBezTo>
                    <a:pt x="263" y="319"/>
                    <a:pt x="269" y="314"/>
                    <a:pt x="270" y="319"/>
                  </a:cubicBezTo>
                  <a:cubicBezTo>
                    <a:pt x="274" y="323"/>
                    <a:pt x="281" y="316"/>
                    <a:pt x="281" y="322"/>
                  </a:cubicBezTo>
                  <a:cubicBezTo>
                    <a:pt x="282" y="322"/>
                    <a:pt x="282" y="321"/>
                    <a:pt x="282" y="321"/>
                  </a:cubicBezTo>
                  <a:cubicBezTo>
                    <a:pt x="285" y="323"/>
                    <a:pt x="289" y="319"/>
                    <a:pt x="291" y="322"/>
                  </a:cubicBezTo>
                  <a:cubicBezTo>
                    <a:pt x="293" y="324"/>
                    <a:pt x="295" y="321"/>
                    <a:pt x="296" y="323"/>
                  </a:cubicBezTo>
                  <a:cubicBezTo>
                    <a:pt x="299" y="323"/>
                    <a:pt x="303" y="324"/>
                    <a:pt x="305" y="324"/>
                  </a:cubicBezTo>
                  <a:cubicBezTo>
                    <a:pt x="307" y="320"/>
                    <a:pt x="313" y="323"/>
                    <a:pt x="316" y="321"/>
                  </a:cubicBezTo>
                  <a:cubicBezTo>
                    <a:pt x="316" y="322"/>
                    <a:pt x="316" y="322"/>
                    <a:pt x="317" y="323"/>
                  </a:cubicBezTo>
                  <a:cubicBezTo>
                    <a:pt x="324" y="320"/>
                    <a:pt x="332" y="323"/>
                    <a:pt x="340" y="321"/>
                  </a:cubicBezTo>
                  <a:cubicBezTo>
                    <a:pt x="341" y="321"/>
                    <a:pt x="343" y="321"/>
                    <a:pt x="343" y="323"/>
                  </a:cubicBezTo>
                  <a:cubicBezTo>
                    <a:pt x="342" y="323"/>
                    <a:pt x="342" y="323"/>
                    <a:pt x="342" y="324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2"/>
                    <a:pt x="345" y="322"/>
                    <a:pt x="345" y="322"/>
                  </a:cubicBezTo>
                  <a:cubicBezTo>
                    <a:pt x="348" y="323"/>
                    <a:pt x="351" y="323"/>
                    <a:pt x="353" y="324"/>
                  </a:cubicBezTo>
                  <a:cubicBezTo>
                    <a:pt x="358" y="326"/>
                    <a:pt x="358" y="320"/>
                    <a:pt x="363" y="321"/>
                  </a:cubicBezTo>
                  <a:cubicBezTo>
                    <a:pt x="366" y="323"/>
                    <a:pt x="372" y="320"/>
                    <a:pt x="374" y="323"/>
                  </a:cubicBezTo>
                  <a:cubicBezTo>
                    <a:pt x="374" y="323"/>
                    <a:pt x="374" y="323"/>
                    <a:pt x="374" y="323"/>
                  </a:cubicBezTo>
                  <a:cubicBezTo>
                    <a:pt x="377" y="323"/>
                    <a:pt x="377" y="323"/>
                    <a:pt x="377" y="323"/>
                  </a:cubicBezTo>
                  <a:cubicBezTo>
                    <a:pt x="383" y="325"/>
                    <a:pt x="388" y="322"/>
                    <a:pt x="394" y="324"/>
                  </a:cubicBezTo>
                  <a:cubicBezTo>
                    <a:pt x="393" y="322"/>
                    <a:pt x="393" y="322"/>
                    <a:pt x="393" y="322"/>
                  </a:cubicBezTo>
                  <a:cubicBezTo>
                    <a:pt x="393" y="320"/>
                    <a:pt x="396" y="321"/>
                    <a:pt x="396" y="321"/>
                  </a:cubicBezTo>
                  <a:cubicBezTo>
                    <a:pt x="396" y="320"/>
                    <a:pt x="396" y="320"/>
                    <a:pt x="396" y="320"/>
                  </a:cubicBezTo>
                  <a:cubicBezTo>
                    <a:pt x="400" y="317"/>
                    <a:pt x="403" y="321"/>
                    <a:pt x="405" y="322"/>
                  </a:cubicBezTo>
                  <a:cubicBezTo>
                    <a:pt x="407" y="321"/>
                    <a:pt x="408" y="323"/>
                    <a:pt x="410" y="324"/>
                  </a:cubicBezTo>
                  <a:cubicBezTo>
                    <a:pt x="412" y="324"/>
                    <a:pt x="414" y="323"/>
                    <a:pt x="416" y="322"/>
                  </a:cubicBezTo>
                  <a:cubicBezTo>
                    <a:pt x="420" y="325"/>
                    <a:pt x="421" y="319"/>
                    <a:pt x="426" y="320"/>
                  </a:cubicBezTo>
                  <a:cubicBezTo>
                    <a:pt x="423" y="317"/>
                    <a:pt x="416" y="323"/>
                    <a:pt x="413" y="317"/>
                  </a:cubicBezTo>
                  <a:cubicBezTo>
                    <a:pt x="414" y="318"/>
                    <a:pt x="416" y="317"/>
                    <a:pt x="416" y="316"/>
                  </a:cubicBezTo>
                  <a:cubicBezTo>
                    <a:pt x="415" y="316"/>
                    <a:pt x="415" y="316"/>
                    <a:pt x="415" y="316"/>
                  </a:cubicBezTo>
                  <a:cubicBezTo>
                    <a:pt x="414" y="316"/>
                    <a:pt x="414" y="315"/>
                    <a:pt x="414" y="315"/>
                  </a:cubicBezTo>
                  <a:cubicBezTo>
                    <a:pt x="415" y="314"/>
                    <a:pt x="417" y="313"/>
                    <a:pt x="419" y="314"/>
                  </a:cubicBezTo>
                  <a:cubicBezTo>
                    <a:pt x="420" y="313"/>
                    <a:pt x="420" y="312"/>
                    <a:pt x="420" y="311"/>
                  </a:cubicBezTo>
                  <a:cubicBezTo>
                    <a:pt x="422" y="311"/>
                    <a:pt x="424" y="311"/>
                    <a:pt x="425" y="313"/>
                  </a:cubicBezTo>
                  <a:cubicBezTo>
                    <a:pt x="423" y="314"/>
                    <a:pt x="423" y="314"/>
                    <a:pt x="423" y="314"/>
                  </a:cubicBezTo>
                  <a:cubicBezTo>
                    <a:pt x="427" y="314"/>
                    <a:pt x="430" y="316"/>
                    <a:pt x="434" y="316"/>
                  </a:cubicBezTo>
                  <a:cubicBezTo>
                    <a:pt x="434" y="315"/>
                    <a:pt x="434" y="315"/>
                    <a:pt x="434" y="314"/>
                  </a:cubicBezTo>
                  <a:cubicBezTo>
                    <a:pt x="436" y="313"/>
                    <a:pt x="434" y="313"/>
                    <a:pt x="436" y="312"/>
                  </a:cubicBezTo>
                  <a:cubicBezTo>
                    <a:pt x="437" y="312"/>
                    <a:pt x="437" y="312"/>
                    <a:pt x="437" y="312"/>
                  </a:cubicBezTo>
                  <a:cubicBezTo>
                    <a:pt x="437" y="314"/>
                    <a:pt x="437" y="314"/>
                    <a:pt x="437" y="314"/>
                  </a:cubicBezTo>
                  <a:cubicBezTo>
                    <a:pt x="437" y="314"/>
                    <a:pt x="439" y="314"/>
                    <a:pt x="439" y="315"/>
                  </a:cubicBezTo>
                  <a:cubicBezTo>
                    <a:pt x="436" y="317"/>
                    <a:pt x="438" y="320"/>
                    <a:pt x="437" y="322"/>
                  </a:cubicBezTo>
                  <a:cubicBezTo>
                    <a:pt x="441" y="323"/>
                    <a:pt x="441" y="317"/>
                    <a:pt x="445" y="320"/>
                  </a:cubicBezTo>
                  <a:cubicBezTo>
                    <a:pt x="447" y="320"/>
                    <a:pt x="446" y="318"/>
                    <a:pt x="447" y="317"/>
                  </a:cubicBezTo>
                  <a:cubicBezTo>
                    <a:pt x="451" y="316"/>
                    <a:pt x="447" y="312"/>
                    <a:pt x="451" y="311"/>
                  </a:cubicBezTo>
                  <a:cubicBezTo>
                    <a:pt x="451" y="308"/>
                    <a:pt x="447" y="311"/>
                    <a:pt x="446" y="311"/>
                  </a:cubicBezTo>
                  <a:cubicBezTo>
                    <a:pt x="444" y="310"/>
                    <a:pt x="445" y="309"/>
                    <a:pt x="445" y="308"/>
                  </a:cubicBezTo>
                  <a:cubicBezTo>
                    <a:pt x="447" y="309"/>
                    <a:pt x="452" y="306"/>
                    <a:pt x="454" y="310"/>
                  </a:cubicBezTo>
                  <a:cubicBezTo>
                    <a:pt x="458" y="307"/>
                    <a:pt x="462" y="311"/>
                    <a:pt x="466" y="308"/>
                  </a:cubicBezTo>
                  <a:cubicBezTo>
                    <a:pt x="466" y="307"/>
                    <a:pt x="464" y="307"/>
                    <a:pt x="464" y="306"/>
                  </a:cubicBezTo>
                  <a:cubicBezTo>
                    <a:pt x="465" y="305"/>
                    <a:pt x="465" y="304"/>
                    <a:pt x="466" y="305"/>
                  </a:cubicBezTo>
                  <a:cubicBezTo>
                    <a:pt x="469" y="306"/>
                    <a:pt x="471" y="307"/>
                    <a:pt x="473" y="308"/>
                  </a:cubicBezTo>
                  <a:cubicBezTo>
                    <a:pt x="472" y="309"/>
                    <a:pt x="472" y="310"/>
                    <a:pt x="470" y="310"/>
                  </a:cubicBezTo>
                  <a:cubicBezTo>
                    <a:pt x="471" y="312"/>
                    <a:pt x="473" y="310"/>
                    <a:pt x="474" y="311"/>
                  </a:cubicBezTo>
                  <a:cubicBezTo>
                    <a:pt x="475" y="311"/>
                    <a:pt x="476" y="312"/>
                    <a:pt x="476" y="313"/>
                  </a:cubicBezTo>
                  <a:cubicBezTo>
                    <a:pt x="473" y="316"/>
                    <a:pt x="470" y="313"/>
                    <a:pt x="467" y="313"/>
                  </a:cubicBezTo>
                  <a:cubicBezTo>
                    <a:pt x="462" y="315"/>
                    <a:pt x="462" y="315"/>
                    <a:pt x="462" y="315"/>
                  </a:cubicBezTo>
                  <a:cubicBezTo>
                    <a:pt x="460" y="316"/>
                    <a:pt x="456" y="315"/>
                    <a:pt x="455" y="318"/>
                  </a:cubicBezTo>
                  <a:cubicBezTo>
                    <a:pt x="455" y="320"/>
                    <a:pt x="457" y="320"/>
                    <a:pt x="458" y="321"/>
                  </a:cubicBezTo>
                  <a:cubicBezTo>
                    <a:pt x="458" y="322"/>
                    <a:pt x="458" y="322"/>
                    <a:pt x="458" y="322"/>
                  </a:cubicBezTo>
                  <a:cubicBezTo>
                    <a:pt x="463" y="324"/>
                    <a:pt x="468" y="324"/>
                    <a:pt x="472" y="321"/>
                  </a:cubicBezTo>
                  <a:cubicBezTo>
                    <a:pt x="470" y="319"/>
                    <a:pt x="470" y="319"/>
                    <a:pt x="470" y="319"/>
                  </a:cubicBezTo>
                  <a:cubicBezTo>
                    <a:pt x="473" y="319"/>
                    <a:pt x="476" y="320"/>
                    <a:pt x="478" y="321"/>
                  </a:cubicBezTo>
                  <a:cubicBezTo>
                    <a:pt x="481" y="317"/>
                    <a:pt x="486" y="317"/>
                    <a:pt x="491" y="317"/>
                  </a:cubicBezTo>
                  <a:cubicBezTo>
                    <a:pt x="497" y="318"/>
                    <a:pt x="502" y="314"/>
                    <a:pt x="509" y="315"/>
                  </a:cubicBezTo>
                  <a:cubicBezTo>
                    <a:pt x="512" y="311"/>
                    <a:pt x="518" y="316"/>
                    <a:pt x="521" y="312"/>
                  </a:cubicBezTo>
                  <a:cubicBezTo>
                    <a:pt x="522" y="312"/>
                    <a:pt x="523" y="313"/>
                    <a:pt x="522" y="314"/>
                  </a:cubicBezTo>
                  <a:cubicBezTo>
                    <a:pt x="525" y="314"/>
                    <a:pt x="528" y="312"/>
                    <a:pt x="531" y="312"/>
                  </a:cubicBezTo>
                  <a:cubicBezTo>
                    <a:pt x="534" y="314"/>
                    <a:pt x="536" y="313"/>
                    <a:pt x="539" y="313"/>
                  </a:cubicBezTo>
                  <a:cubicBezTo>
                    <a:pt x="538" y="309"/>
                    <a:pt x="543" y="311"/>
                    <a:pt x="544" y="308"/>
                  </a:cubicBezTo>
                  <a:cubicBezTo>
                    <a:pt x="546" y="308"/>
                    <a:pt x="543" y="310"/>
                    <a:pt x="544" y="310"/>
                  </a:cubicBezTo>
                  <a:cubicBezTo>
                    <a:pt x="546" y="308"/>
                    <a:pt x="548" y="311"/>
                    <a:pt x="550" y="309"/>
                  </a:cubicBezTo>
                  <a:cubicBezTo>
                    <a:pt x="548" y="308"/>
                    <a:pt x="545" y="309"/>
                    <a:pt x="544" y="307"/>
                  </a:cubicBezTo>
                  <a:cubicBezTo>
                    <a:pt x="546" y="306"/>
                    <a:pt x="546" y="306"/>
                    <a:pt x="546" y="306"/>
                  </a:cubicBezTo>
                  <a:cubicBezTo>
                    <a:pt x="544" y="306"/>
                    <a:pt x="541" y="306"/>
                    <a:pt x="539" y="308"/>
                  </a:cubicBezTo>
                  <a:cubicBezTo>
                    <a:pt x="538" y="306"/>
                    <a:pt x="538" y="306"/>
                    <a:pt x="538" y="306"/>
                  </a:cubicBezTo>
                  <a:cubicBezTo>
                    <a:pt x="543" y="304"/>
                    <a:pt x="543" y="304"/>
                    <a:pt x="543" y="304"/>
                  </a:cubicBezTo>
                  <a:cubicBezTo>
                    <a:pt x="542" y="304"/>
                    <a:pt x="542" y="304"/>
                    <a:pt x="542" y="304"/>
                  </a:cubicBezTo>
                  <a:cubicBezTo>
                    <a:pt x="543" y="303"/>
                    <a:pt x="543" y="303"/>
                    <a:pt x="543" y="303"/>
                  </a:cubicBezTo>
                  <a:cubicBezTo>
                    <a:pt x="546" y="301"/>
                    <a:pt x="548" y="302"/>
                    <a:pt x="550" y="304"/>
                  </a:cubicBezTo>
                  <a:cubicBezTo>
                    <a:pt x="547" y="306"/>
                    <a:pt x="547" y="306"/>
                    <a:pt x="547" y="306"/>
                  </a:cubicBezTo>
                  <a:cubicBezTo>
                    <a:pt x="556" y="305"/>
                    <a:pt x="556" y="305"/>
                    <a:pt x="556" y="305"/>
                  </a:cubicBezTo>
                  <a:cubicBezTo>
                    <a:pt x="558" y="306"/>
                    <a:pt x="560" y="306"/>
                    <a:pt x="563" y="305"/>
                  </a:cubicBezTo>
                  <a:cubicBezTo>
                    <a:pt x="565" y="307"/>
                    <a:pt x="570" y="308"/>
                    <a:pt x="569" y="311"/>
                  </a:cubicBezTo>
                  <a:cubicBezTo>
                    <a:pt x="565" y="313"/>
                    <a:pt x="561" y="312"/>
                    <a:pt x="557" y="314"/>
                  </a:cubicBezTo>
                  <a:cubicBezTo>
                    <a:pt x="563" y="314"/>
                    <a:pt x="570" y="313"/>
                    <a:pt x="577" y="312"/>
                  </a:cubicBezTo>
                  <a:cubicBezTo>
                    <a:pt x="582" y="312"/>
                    <a:pt x="587" y="313"/>
                    <a:pt x="592" y="312"/>
                  </a:cubicBezTo>
                  <a:cubicBezTo>
                    <a:pt x="592" y="313"/>
                    <a:pt x="592" y="313"/>
                    <a:pt x="592" y="313"/>
                  </a:cubicBezTo>
                  <a:cubicBezTo>
                    <a:pt x="592" y="309"/>
                    <a:pt x="597" y="312"/>
                    <a:pt x="599" y="311"/>
                  </a:cubicBezTo>
                  <a:cubicBezTo>
                    <a:pt x="599" y="312"/>
                    <a:pt x="599" y="313"/>
                    <a:pt x="598" y="313"/>
                  </a:cubicBezTo>
                  <a:cubicBezTo>
                    <a:pt x="598" y="313"/>
                    <a:pt x="597" y="313"/>
                    <a:pt x="597" y="313"/>
                  </a:cubicBezTo>
                  <a:cubicBezTo>
                    <a:pt x="597" y="314"/>
                    <a:pt x="600" y="317"/>
                    <a:pt x="600" y="318"/>
                  </a:cubicBezTo>
                  <a:cubicBezTo>
                    <a:pt x="600" y="320"/>
                    <a:pt x="599" y="318"/>
                    <a:pt x="598" y="319"/>
                  </a:cubicBezTo>
                  <a:cubicBezTo>
                    <a:pt x="598" y="321"/>
                    <a:pt x="598" y="322"/>
                    <a:pt x="599" y="323"/>
                  </a:cubicBezTo>
                  <a:cubicBezTo>
                    <a:pt x="600" y="323"/>
                    <a:pt x="602" y="323"/>
                    <a:pt x="604" y="322"/>
                  </a:cubicBezTo>
                  <a:cubicBezTo>
                    <a:pt x="600" y="322"/>
                    <a:pt x="605" y="319"/>
                    <a:pt x="602" y="317"/>
                  </a:cubicBezTo>
                  <a:cubicBezTo>
                    <a:pt x="604" y="315"/>
                    <a:pt x="606" y="317"/>
                    <a:pt x="608" y="317"/>
                  </a:cubicBezTo>
                  <a:cubicBezTo>
                    <a:pt x="611" y="317"/>
                    <a:pt x="613" y="320"/>
                    <a:pt x="615" y="322"/>
                  </a:cubicBezTo>
                  <a:cubicBezTo>
                    <a:pt x="614" y="324"/>
                    <a:pt x="611" y="323"/>
                    <a:pt x="609" y="323"/>
                  </a:cubicBezTo>
                  <a:cubicBezTo>
                    <a:pt x="609" y="325"/>
                    <a:pt x="611" y="323"/>
                    <a:pt x="612" y="324"/>
                  </a:cubicBezTo>
                  <a:cubicBezTo>
                    <a:pt x="616" y="325"/>
                    <a:pt x="618" y="325"/>
                    <a:pt x="621" y="324"/>
                  </a:cubicBezTo>
                  <a:cubicBezTo>
                    <a:pt x="619" y="322"/>
                    <a:pt x="619" y="322"/>
                    <a:pt x="619" y="322"/>
                  </a:cubicBezTo>
                  <a:cubicBezTo>
                    <a:pt x="621" y="320"/>
                    <a:pt x="621" y="320"/>
                    <a:pt x="621" y="320"/>
                  </a:cubicBezTo>
                  <a:cubicBezTo>
                    <a:pt x="623" y="325"/>
                    <a:pt x="629" y="320"/>
                    <a:pt x="634" y="322"/>
                  </a:cubicBezTo>
                  <a:cubicBezTo>
                    <a:pt x="635" y="325"/>
                    <a:pt x="638" y="323"/>
                    <a:pt x="640" y="323"/>
                  </a:cubicBezTo>
                  <a:cubicBezTo>
                    <a:pt x="643" y="325"/>
                    <a:pt x="641" y="328"/>
                    <a:pt x="644" y="330"/>
                  </a:cubicBezTo>
                  <a:cubicBezTo>
                    <a:pt x="649" y="325"/>
                    <a:pt x="655" y="328"/>
                    <a:pt x="661" y="331"/>
                  </a:cubicBezTo>
                  <a:cubicBezTo>
                    <a:pt x="660" y="333"/>
                    <a:pt x="662" y="331"/>
                    <a:pt x="662" y="332"/>
                  </a:cubicBezTo>
                  <a:cubicBezTo>
                    <a:pt x="667" y="331"/>
                    <a:pt x="669" y="336"/>
                    <a:pt x="674" y="334"/>
                  </a:cubicBezTo>
                  <a:cubicBezTo>
                    <a:pt x="673" y="330"/>
                    <a:pt x="670" y="335"/>
                    <a:pt x="668" y="332"/>
                  </a:cubicBezTo>
                  <a:cubicBezTo>
                    <a:pt x="668" y="330"/>
                    <a:pt x="671" y="331"/>
                    <a:pt x="673" y="330"/>
                  </a:cubicBezTo>
                  <a:cubicBezTo>
                    <a:pt x="673" y="328"/>
                    <a:pt x="676" y="325"/>
                    <a:pt x="672" y="324"/>
                  </a:cubicBezTo>
                  <a:cubicBezTo>
                    <a:pt x="675" y="322"/>
                    <a:pt x="675" y="322"/>
                    <a:pt x="675" y="322"/>
                  </a:cubicBezTo>
                  <a:cubicBezTo>
                    <a:pt x="677" y="321"/>
                    <a:pt x="676" y="317"/>
                    <a:pt x="679" y="317"/>
                  </a:cubicBezTo>
                  <a:cubicBezTo>
                    <a:pt x="678" y="314"/>
                    <a:pt x="674" y="315"/>
                    <a:pt x="672" y="313"/>
                  </a:cubicBezTo>
                  <a:close/>
                  <a:moveTo>
                    <a:pt x="642" y="205"/>
                  </a:moveTo>
                  <a:cubicBezTo>
                    <a:pt x="643" y="206"/>
                    <a:pt x="643" y="206"/>
                    <a:pt x="643" y="207"/>
                  </a:cubicBezTo>
                  <a:cubicBezTo>
                    <a:pt x="642" y="207"/>
                    <a:pt x="642" y="207"/>
                    <a:pt x="642" y="207"/>
                  </a:cubicBezTo>
                  <a:lnTo>
                    <a:pt x="642" y="205"/>
                  </a:lnTo>
                  <a:close/>
                  <a:moveTo>
                    <a:pt x="627" y="113"/>
                  </a:moveTo>
                  <a:cubicBezTo>
                    <a:pt x="629" y="112"/>
                    <a:pt x="629" y="114"/>
                    <a:pt x="630" y="115"/>
                  </a:cubicBezTo>
                  <a:cubicBezTo>
                    <a:pt x="627" y="117"/>
                    <a:pt x="627" y="117"/>
                    <a:pt x="627" y="117"/>
                  </a:cubicBezTo>
                  <a:cubicBezTo>
                    <a:pt x="627" y="117"/>
                    <a:pt x="628" y="114"/>
                    <a:pt x="627" y="113"/>
                  </a:cubicBezTo>
                  <a:close/>
                  <a:moveTo>
                    <a:pt x="623" y="61"/>
                  </a:moveTo>
                  <a:cubicBezTo>
                    <a:pt x="623" y="61"/>
                    <a:pt x="623" y="62"/>
                    <a:pt x="623" y="63"/>
                  </a:cubicBezTo>
                  <a:cubicBezTo>
                    <a:pt x="622" y="63"/>
                    <a:pt x="622" y="63"/>
                    <a:pt x="622" y="63"/>
                  </a:cubicBezTo>
                  <a:lnTo>
                    <a:pt x="623" y="61"/>
                  </a:lnTo>
                  <a:close/>
                  <a:moveTo>
                    <a:pt x="14" y="29"/>
                  </a:moveTo>
                  <a:cubicBezTo>
                    <a:pt x="17" y="29"/>
                    <a:pt x="19" y="28"/>
                    <a:pt x="21" y="28"/>
                  </a:cubicBezTo>
                  <a:cubicBezTo>
                    <a:pt x="19" y="28"/>
                    <a:pt x="17" y="30"/>
                    <a:pt x="14" y="29"/>
                  </a:cubicBezTo>
                  <a:close/>
                  <a:moveTo>
                    <a:pt x="31" y="27"/>
                  </a:moveTo>
                  <a:cubicBezTo>
                    <a:pt x="31" y="26"/>
                    <a:pt x="33" y="25"/>
                    <a:pt x="31" y="24"/>
                  </a:cubicBezTo>
                  <a:cubicBezTo>
                    <a:pt x="30" y="24"/>
                    <a:pt x="29" y="25"/>
                    <a:pt x="29" y="2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7"/>
                    <a:pt x="25" y="29"/>
                    <a:pt x="24" y="28"/>
                  </a:cubicBezTo>
                  <a:cubicBezTo>
                    <a:pt x="27" y="26"/>
                    <a:pt x="27" y="22"/>
                    <a:pt x="32" y="23"/>
                  </a:cubicBezTo>
                  <a:cubicBezTo>
                    <a:pt x="33" y="25"/>
                    <a:pt x="35" y="27"/>
                    <a:pt x="36" y="26"/>
                  </a:cubicBezTo>
                  <a:cubicBezTo>
                    <a:pt x="36" y="28"/>
                    <a:pt x="33" y="28"/>
                    <a:pt x="31" y="27"/>
                  </a:cubicBezTo>
                  <a:close/>
                  <a:moveTo>
                    <a:pt x="17" y="154"/>
                  </a:moveTo>
                  <a:cubicBezTo>
                    <a:pt x="16" y="154"/>
                    <a:pt x="16" y="154"/>
                    <a:pt x="16" y="154"/>
                  </a:cubicBezTo>
                  <a:cubicBezTo>
                    <a:pt x="15" y="153"/>
                    <a:pt x="17" y="153"/>
                    <a:pt x="17" y="153"/>
                  </a:cubicBezTo>
                  <a:cubicBezTo>
                    <a:pt x="17" y="154"/>
                    <a:pt x="17" y="154"/>
                    <a:pt x="17" y="154"/>
                  </a:cubicBezTo>
                  <a:close/>
                  <a:moveTo>
                    <a:pt x="26" y="174"/>
                  </a:moveTo>
                  <a:cubicBezTo>
                    <a:pt x="25" y="174"/>
                    <a:pt x="25" y="174"/>
                    <a:pt x="25" y="174"/>
                  </a:cubicBezTo>
                  <a:cubicBezTo>
                    <a:pt x="24" y="173"/>
                    <a:pt x="26" y="173"/>
                    <a:pt x="27" y="174"/>
                  </a:cubicBezTo>
                  <a:cubicBezTo>
                    <a:pt x="27" y="174"/>
                    <a:pt x="26" y="174"/>
                    <a:pt x="26" y="174"/>
                  </a:cubicBezTo>
                  <a:close/>
                  <a:moveTo>
                    <a:pt x="27" y="118"/>
                  </a:moveTo>
                  <a:cubicBezTo>
                    <a:pt x="26" y="119"/>
                    <a:pt x="24" y="118"/>
                    <a:pt x="25" y="116"/>
                  </a:cubicBezTo>
                  <a:cubicBezTo>
                    <a:pt x="24" y="114"/>
                    <a:pt x="26" y="111"/>
                    <a:pt x="29" y="112"/>
                  </a:cubicBezTo>
                  <a:cubicBezTo>
                    <a:pt x="29" y="114"/>
                    <a:pt x="28" y="116"/>
                    <a:pt x="27" y="118"/>
                  </a:cubicBezTo>
                  <a:close/>
                  <a:moveTo>
                    <a:pt x="14" y="204"/>
                  </a:moveTo>
                  <a:cubicBezTo>
                    <a:pt x="14" y="204"/>
                    <a:pt x="15" y="204"/>
                    <a:pt x="15" y="204"/>
                  </a:cubicBezTo>
                  <a:cubicBezTo>
                    <a:pt x="16" y="204"/>
                    <a:pt x="18" y="203"/>
                    <a:pt x="20" y="204"/>
                  </a:cubicBezTo>
                  <a:cubicBezTo>
                    <a:pt x="18" y="204"/>
                    <a:pt x="17" y="204"/>
                    <a:pt x="15" y="204"/>
                  </a:cubicBezTo>
                  <a:cubicBezTo>
                    <a:pt x="15" y="204"/>
                    <a:pt x="14" y="204"/>
                    <a:pt x="14" y="204"/>
                  </a:cubicBezTo>
                  <a:close/>
                  <a:moveTo>
                    <a:pt x="94" y="50"/>
                  </a:moveTo>
                  <a:cubicBezTo>
                    <a:pt x="92" y="50"/>
                    <a:pt x="94" y="49"/>
                    <a:pt x="94" y="48"/>
                  </a:cubicBezTo>
                  <a:cubicBezTo>
                    <a:pt x="96" y="49"/>
                    <a:pt x="100" y="49"/>
                    <a:pt x="101" y="52"/>
                  </a:cubicBezTo>
                  <a:cubicBezTo>
                    <a:pt x="99" y="51"/>
                    <a:pt x="96" y="50"/>
                    <a:pt x="94" y="50"/>
                  </a:cubicBezTo>
                  <a:close/>
                  <a:moveTo>
                    <a:pt x="32" y="128"/>
                  </a:moveTo>
                  <a:cubicBezTo>
                    <a:pt x="33" y="126"/>
                    <a:pt x="35" y="129"/>
                    <a:pt x="36" y="128"/>
                  </a:cubicBezTo>
                  <a:cubicBezTo>
                    <a:pt x="35" y="130"/>
                    <a:pt x="33" y="128"/>
                    <a:pt x="32" y="128"/>
                  </a:cubicBezTo>
                  <a:close/>
                  <a:moveTo>
                    <a:pt x="49" y="141"/>
                  </a:moveTo>
                  <a:cubicBezTo>
                    <a:pt x="46" y="141"/>
                    <a:pt x="46" y="141"/>
                    <a:pt x="46" y="141"/>
                  </a:cubicBezTo>
                  <a:cubicBezTo>
                    <a:pt x="49" y="136"/>
                    <a:pt x="40" y="141"/>
                    <a:pt x="41" y="136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1"/>
                    <a:pt x="44" y="134"/>
                    <a:pt x="47" y="134"/>
                  </a:cubicBezTo>
                  <a:cubicBezTo>
                    <a:pt x="48" y="132"/>
                    <a:pt x="52" y="131"/>
                    <a:pt x="51" y="128"/>
                  </a:cubicBezTo>
                  <a:cubicBezTo>
                    <a:pt x="50" y="127"/>
                    <a:pt x="49" y="127"/>
                    <a:pt x="47" y="127"/>
                  </a:cubicBezTo>
                  <a:cubicBezTo>
                    <a:pt x="44" y="128"/>
                    <a:pt x="47" y="132"/>
                    <a:pt x="43" y="131"/>
                  </a:cubicBezTo>
                  <a:cubicBezTo>
                    <a:pt x="44" y="128"/>
                    <a:pt x="44" y="126"/>
                    <a:pt x="48" y="125"/>
                  </a:cubicBezTo>
                  <a:cubicBezTo>
                    <a:pt x="50" y="126"/>
                    <a:pt x="51" y="123"/>
                    <a:pt x="53" y="124"/>
                  </a:cubicBezTo>
                  <a:cubicBezTo>
                    <a:pt x="54" y="127"/>
                    <a:pt x="56" y="128"/>
                    <a:pt x="59" y="127"/>
                  </a:cubicBezTo>
                  <a:cubicBezTo>
                    <a:pt x="60" y="127"/>
                    <a:pt x="60" y="128"/>
                    <a:pt x="59" y="128"/>
                  </a:cubicBezTo>
                  <a:cubicBezTo>
                    <a:pt x="57" y="130"/>
                    <a:pt x="56" y="127"/>
                    <a:pt x="54" y="128"/>
                  </a:cubicBezTo>
                  <a:cubicBezTo>
                    <a:pt x="53" y="128"/>
                    <a:pt x="52" y="129"/>
                    <a:pt x="52" y="130"/>
                  </a:cubicBezTo>
                  <a:cubicBezTo>
                    <a:pt x="54" y="130"/>
                    <a:pt x="56" y="132"/>
                    <a:pt x="58" y="131"/>
                  </a:cubicBezTo>
                  <a:cubicBezTo>
                    <a:pt x="59" y="133"/>
                    <a:pt x="61" y="135"/>
                    <a:pt x="63" y="134"/>
                  </a:cubicBezTo>
                  <a:cubicBezTo>
                    <a:pt x="64" y="134"/>
                    <a:pt x="64" y="133"/>
                    <a:pt x="65" y="133"/>
                  </a:cubicBezTo>
                  <a:cubicBezTo>
                    <a:pt x="64" y="132"/>
                    <a:pt x="63" y="130"/>
                    <a:pt x="64" y="129"/>
                  </a:cubicBezTo>
                  <a:cubicBezTo>
                    <a:pt x="65" y="127"/>
                    <a:pt x="60" y="124"/>
                    <a:pt x="65" y="124"/>
                  </a:cubicBezTo>
                  <a:cubicBezTo>
                    <a:pt x="63" y="120"/>
                    <a:pt x="68" y="120"/>
                    <a:pt x="69" y="118"/>
                  </a:cubicBezTo>
                  <a:cubicBezTo>
                    <a:pt x="70" y="119"/>
                    <a:pt x="72" y="120"/>
                    <a:pt x="73" y="118"/>
                  </a:cubicBezTo>
                  <a:cubicBezTo>
                    <a:pt x="73" y="118"/>
                    <a:pt x="73" y="117"/>
                    <a:pt x="74" y="118"/>
                  </a:cubicBezTo>
                  <a:cubicBezTo>
                    <a:pt x="78" y="122"/>
                    <a:pt x="66" y="121"/>
                    <a:pt x="72" y="125"/>
                  </a:cubicBezTo>
                  <a:cubicBezTo>
                    <a:pt x="71" y="127"/>
                    <a:pt x="68" y="127"/>
                    <a:pt x="67" y="128"/>
                  </a:cubicBezTo>
                  <a:cubicBezTo>
                    <a:pt x="69" y="132"/>
                    <a:pt x="73" y="128"/>
                    <a:pt x="75" y="131"/>
                  </a:cubicBezTo>
                  <a:cubicBezTo>
                    <a:pt x="76" y="132"/>
                    <a:pt x="80" y="131"/>
                    <a:pt x="79" y="134"/>
                  </a:cubicBezTo>
                  <a:cubicBezTo>
                    <a:pt x="77" y="135"/>
                    <a:pt x="75" y="133"/>
                    <a:pt x="75" y="136"/>
                  </a:cubicBezTo>
                  <a:cubicBezTo>
                    <a:pt x="73" y="137"/>
                    <a:pt x="73" y="134"/>
                    <a:pt x="71" y="135"/>
                  </a:cubicBezTo>
                  <a:cubicBezTo>
                    <a:pt x="70" y="136"/>
                    <a:pt x="66" y="137"/>
                    <a:pt x="68" y="139"/>
                  </a:cubicBezTo>
                  <a:cubicBezTo>
                    <a:pt x="69" y="140"/>
                    <a:pt x="70" y="139"/>
                    <a:pt x="70" y="140"/>
                  </a:cubicBezTo>
                  <a:cubicBezTo>
                    <a:pt x="70" y="141"/>
                    <a:pt x="69" y="141"/>
                    <a:pt x="69" y="141"/>
                  </a:cubicBezTo>
                  <a:cubicBezTo>
                    <a:pt x="64" y="141"/>
                    <a:pt x="68" y="137"/>
                    <a:pt x="64" y="137"/>
                  </a:cubicBezTo>
                  <a:cubicBezTo>
                    <a:pt x="63" y="138"/>
                    <a:pt x="61" y="136"/>
                    <a:pt x="61" y="139"/>
                  </a:cubicBezTo>
                  <a:cubicBezTo>
                    <a:pt x="61" y="139"/>
                    <a:pt x="61" y="140"/>
                    <a:pt x="61" y="140"/>
                  </a:cubicBezTo>
                  <a:cubicBezTo>
                    <a:pt x="57" y="139"/>
                    <a:pt x="53" y="146"/>
                    <a:pt x="49" y="141"/>
                  </a:cubicBezTo>
                  <a:close/>
                  <a:moveTo>
                    <a:pt x="61" y="123"/>
                  </a:moveTo>
                  <a:cubicBezTo>
                    <a:pt x="60" y="122"/>
                    <a:pt x="59" y="122"/>
                    <a:pt x="59" y="121"/>
                  </a:cubicBezTo>
                  <a:cubicBezTo>
                    <a:pt x="58" y="120"/>
                    <a:pt x="61" y="119"/>
                    <a:pt x="62" y="120"/>
                  </a:cubicBezTo>
                  <a:cubicBezTo>
                    <a:pt x="62" y="121"/>
                    <a:pt x="60" y="121"/>
                    <a:pt x="61" y="123"/>
                  </a:cubicBezTo>
                  <a:close/>
                  <a:moveTo>
                    <a:pt x="64" y="140"/>
                  </a:moveTo>
                  <a:cubicBezTo>
                    <a:pt x="64" y="140"/>
                    <a:pt x="64" y="140"/>
                    <a:pt x="64" y="140"/>
                  </a:cubicBezTo>
                  <a:cubicBezTo>
                    <a:pt x="63" y="140"/>
                    <a:pt x="63" y="140"/>
                    <a:pt x="63" y="140"/>
                  </a:cubicBezTo>
                  <a:lnTo>
                    <a:pt x="64" y="140"/>
                  </a:lnTo>
                  <a:close/>
                  <a:moveTo>
                    <a:pt x="77" y="161"/>
                  </a:moveTo>
                  <a:cubicBezTo>
                    <a:pt x="73" y="159"/>
                    <a:pt x="67" y="166"/>
                    <a:pt x="64" y="161"/>
                  </a:cubicBezTo>
                  <a:cubicBezTo>
                    <a:pt x="64" y="157"/>
                    <a:pt x="57" y="159"/>
                    <a:pt x="59" y="154"/>
                  </a:cubicBezTo>
                  <a:cubicBezTo>
                    <a:pt x="62" y="154"/>
                    <a:pt x="64" y="160"/>
                    <a:pt x="68" y="157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68" y="156"/>
                    <a:pt x="69" y="157"/>
                    <a:pt x="68" y="159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7" y="160"/>
                    <a:pt x="69" y="161"/>
                    <a:pt x="69" y="161"/>
                  </a:cubicBezTo>
                  <a:cubicBezTo>
                    <a:pt x="70" y="161"/>
                    <a:pt x="71" y="161"/>
                    <a:pt x="71" y="161"/>
                  </a:cubicBezTo>
                  <a:cubicBezTo>
                    <a:pt x="72" y="159"/>
                    <a:pt x="75" y="160"/>
                    <a:pt x="76" y="157"/>
                  </a:cubicBezTo>
                  <a:cubicBezTo>
                    <a:pt x="75" y="156"/>
                    <a:pt x="75" y="154"/>
                    <a:pt x="77" y="154"/>
                  </a:cubicBezTo>
                  <a:cubicBezTo>
                    <a:pt x="78" y="154"/>
                    <a:pt x="80" y="155"/>
                    <a:pt x="80" y="156"/>
                  </a:cubicBezTo>
                  <a:cubicBezTo>
                    <a:pt x="78" y="158"/>
                    <a:pt x="80" y="158"/>
                    <a:pt x="81" y="159"/>
                  </a:cubicBezTo>
                  <a:cubicBezTo>
                    <a:pt x="81" y="161"/>
                    <a:pt x="73" y="156"/>
                    <a:pt x="77" y="161"/>
                  </a:cubicBezTo>
                  <a:close/>
                  <a:moveTo>
                    <a:pt x="41" y="213"/>
                  </a:moveTo>
                  <a:cubicBezTo>
                    <a:pt x="40" y="213"/>
                    <a:pt x="39" y="212"/>
                    <a:pt x="39" y="212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41" y="212"/>
                    <a:pt x="44" y="210"/>
                    <a:pt x="47" y="209"/>
                  </a:cubicBezTo>
                  <a:cubicBezTo>
                    <a:pt x="47" y="213"/>
                    <a:pt x="44" y="213"/>
                    <a:pt x="41" y="213"/>
                  </a:cubicBezTo>
                  <a:close/>
                  <a:moveTo>
                    <a:pt x="39" y="208"/>
                  </a:moveTo>
                  <a:cubicBezTo>
                    <a:pt x="39" y="208"/>
                    <a:pt x="39" y="208"/>
                    <a:pt x="39" y="208"/>
                  </a:cubicBezTo>
                  <a:cubicBezTo>
                    <a:pt x="39" y="209"/>
                    <a:pt x="39" y="209"/>
                    <a:pt x="39" y="209"/>
                  </a:cubicBezTo>
                  <a:lnTo>
                    <a:pt x="39" y="208"/>
                  </a:lnTo>
                  <a:close/>
                  <a:moveTo>
                    <a:pt x="39" y="202"/>
                  </a:moveTo>
                  <a:cubicBezTo>
                    <a:pt x="39" y="201"/>
                    <a:pt x="40" y="201"/>
                    <a:pt x="41" y="201"/>
                  </a:cubicBezTo>
                  <a:cubicBezTo>
                    <a:pt x="41" y="201"/>
                    <a:pt x="41" y="202"/>
                    <a:pt x="40" y="202"/>
                  </a:cubicBezTo>
                  <a:lnTo>
                    <a:pt x="39" y="202"/>
                  </a:lnTo>
                  <a:close/>
                  <a:moveTo>
                    <a:pt x="53" y="230"/>
                  </a:moveTo>
                  <a:cubicBezTo>
                    <a:pt x="53" y="230"/>
                    <a:pt x="53" y="230"/>
                    <a:pt x="53" y="230"/>
                  </a:cubicBezTo>
                  <a:cubicBezTo>
                    <a:pt x="51" y="232"/>
                    <a:pt x="50" y="229"/>
                    <a:pt x="48" y="229"/>
                  </a:cubicBezTo>
                  <a:cubicBezTo>
                    <a:pt x="49" y="226"/>
                    <a:pt x="49" y="226"/>
                    <a:pt x="49" y="226"/>
                  </a:cubicBezTo>
                  <a:cubicBezTo>
                    <a:pt x="50" y="225"/>
                    <a:pt x="49" y="222"/>
                    <a:pt x="51" y="222"/>
                  </a:cubicBezTo>
                  <a:cubicBezTo>
                    <a:pt x="52" y="223"/>
                    <a:pt x="55" y="226"/>
                    <a:pt x="57" y="225"/>
                  </a:cubicBezTo>
                  <a:cubicBezTo>
                    <a:pt x="55" y="228"/>
                    <a:pt x="48" y="225"/>
                    <a:pt x="53" y="230"/>
                  </a:cubicBezTo>
                  <a:close/>
                  <a:moveTo>
                    <a:pt x="87" y="196"/>
                  </a:moveTo>
                  <a:cubicBezTo>
                    <a:pt x="84" y="197"/>
                    <a:pt x="80" y="198"/>
                    <a:pt x="77" y="199"/>
                  </a:cubicBezTo>
                  <a:cubicBezTo>
                    <a:pt x="78" y="201"/>
                    <a:pt x="80" y="200"/>
                    <a:pt x="81" y="201"/>
                  </a:cubicBezTo>
                  <a:cubicBezTo>
                    <a:pt x="81" y="202"/>
                    <a:pt x="79" y="202"/>
                    <a:pt x="79" y="204"/>
                  </a:cubicBezTo>
                  <a:cubicBezTo>
                    <a:pt x="80" y="204"/>
                    <a:pt x="81" y="204"/>
                    <a:pt x="82" y="204"/>
                  </a:cubicBezTo>
                  <a:cubicBezTo>
                    <a:pt x="83" y="200"/>
                    <a:pt x="85" y="203"/>
                    <a:pt x="88" y="201"/>
                  </a:cubicBezTo>
                  <a:cubicBezTo>
                    <a:pt x="85" y="203"/>
                    <a:pt x="80" y="205"/>
                    <a:pt x="76" y="207"/>
                  </a:cubicBezTo>
                  <a:cubicBezTo>
                    <a:pt x="75" y="204"/>
                    <a:pt x="75" y="204"/>
                    <a:pt x="75" y="204"/>
                  </a:cubicBezTo>
                  <a:cubicBezTo>
                    <a:pt x="73" y="203"/>
                    <a:pt x="71" y="205"/>
                    <a:pt x="70" y="206"/>
                  </a:cubicBezTo>
                  <a:cubicBezTo>
                    <a:pt x="70" y="208"/>
                    <a:pt x="71" y="209"/>
                    <a:pt x="70" y="210"/>
                  </a:cubicBezTo>
                  <a:cubicBezTo>
                    <a:pt x="67" y="211"/>
                    <a:pt x="64" y="211"/>
                    <a:pt x="61" y="209"/>
                  </a:cubicBezTo>
                  <a:cubicBezTo>
                    <a:pt x="61" y="208"/>
                    <a:pt x="61" y="206"/>
                    <a:pt x="63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60" y="202"/>
                    <a:pt x="63" y="202"/>
                    <a:pt x="62" y="200"/>
                  </a:cubicBezTo>
                  <a:cubicBezTo>
                    <a:pt x="58" y="196"/>
                    <a:pt x="55" y="201"/>
                    <a:pt x="51" y="198"/>
                  </a:cubicBezTo>
                  <a:cubicBezTo>
                    <a:pt x="49" y="199"/>
                    <a:pt x="47" y="198"/>
                    <a:pt x="46" y="199"/>
                  </a:cubicBezTo>
                  <a:cubicBezTo>
                    <a:pt x="47" y="198"/>
                    <a:pt x="47" y="196"/>
                    <a:pt x="47" y="195"/>
                  </a:cubicBezTo>
                  <a:cubicBezTo>
                    <a:pt x="50" y="196"/>
                    <a:pt x="51" y="194"/>
                    <a:pt x="54" y="192"/>
                  </a:cubicBezTo>
                  <a:cubicBezTo>
                    <a:pt x="53" y="192"/>
                    <a:pt x="53" y="191"/>
                    <a:pt x="53" y="191"/>
                  </a:cubicBezTo>
                  <a:cubicBezTo>
                    <a:pt x="55" y="189"/>
                    <a:pt x="58" y="191"/>
                    <a:pt x="59" y="188"/>
                  </a:cubicBezTo>
                  <a:cubicBezTo>
                    <a:pt x="58" y="187"/>
                    <a:pt x="57" y="187"/>
                    <a:pt x="56" y="188"/>
                  </a:cubicBezTo>
                  <a:cubicBezTo>
                    <a:pt x="54" y="190"/>
                    <a:pt x="49" y="189"/>
                    <a:pt x="45" y="189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39" y="189"/>
                    <a:pt x="37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5" y="188"/>
                    <a:pt x="49" y="185"/>
                    <a:pt x="54" y="186"/>
                  </a:cubicBezTo>
                  <a:cubicBezTo>
                    <a:pt x="55" y="184"/>
                    <a:pt x="59" y="185"/>
                    <a:pt x="61" y="185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0" y="188"/>
                    <a:pt x="62" y="190"/>
                    <a:pt x="63" y="191"/>
                  </a:cubicBezTo>
                  <a:cubicBezTo>
                    <a:pt x="62" y="192"/>
                    <a:pt x="61" y="192"/>
                    <a:pt x="61" y="193"/>
                  </a:cubicBezTo>
                  <a:cubicBezTo>
                    <a:pt x="62" y="196"/>
                    <a:pt x="65" y="194"/>
                    <a:pt x="68" y="193"/>
                  </a:cubicBezTo>
                  <a:cubicBezTo>
                    <a:pt x="70" y="197"/>
                    <a:pt x="73" y="195"/>
                    <a:pt x="76" y="193"/>
                  </a:cubicBezTo>
                  <a:cubicBezTo>
                    <a:pt x="78" y="195"/>
                    <a:pt x="82" y="195"/>
                    <a:pt x="85" y="196"/>
                  </a:cubicBezTo>
                  <a:cubicBezTo>
                    <a:pt x="87" y="195"/>
                    <a:pt x="90" y="194"/>
                    <a:pt x="93" y="194"/>
                  </a:cubicBezTo>
                  <a:cubicBezTo>
                    <a:pt x="92" y="197"/>
                    <a:pt x="90" y="198"/>
                    <a:pt x="87" y="196"/>
                  </a:cubicBezTo>
                  <a:close/>
                  <a:moveTo>
                    <a:pt x="99" y="108"/>
                  </a:moveTo>
                  <a:cubicBezTo>
                    <a:pt x="95" y="106"/>
                    <a:pt x="90" y="107"/>
                    <a:pt x="86" y="108"/>
                  </a:cubicBezTo>
                  <a:cubicBezTo>
                    <a:pt x="85" y="110"/>
                    <a:pt x="82" y="113"/>
                    <a:pt x="79" y="112"/>
                  </a:cubicBezTo>
                  <a:cubicBezTo>
                    <a:pt x="79" y="111"/>
                    <a:pt x="78" y="110"/>
                    <a:pt x="77" y="110"/>
                  </a:cubicBezTo>
                  <a:cubicBezTo>
                    <a:pt x="73" y="111"/>
                    <a:pt x="65" y="107"/>
                    <a:pt x="64" y="114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8" y="112"/>
                    <a:pt x="59" y="112"/>
                    <a:pt x="59" y="110"/>
                  </a:cubicBezTo>
                  <a:cubicBezTo>
                    <a:pt x="56" y="108"/>
                    <a:pt x="52" y="111"/>
                    <a:pt x="49" y="112"/>
                  </a:cubicBezTo>
                  <a:cubicBezTo>
                    <a:pt x="45" y="113"/>
                    <a:pt x="41" y="111"/>
                    <a:pt x="38" y="110"/>
                  </a:cubicBezTo>
                  <a:cubicBezTo>
                    <a:pt x="37" y="108"/>
                    <a:pt x="34" y="105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2" y="100"/>
                    <a:pt x="48" y="102"/>
                    <a:pt x="54" y="99"/>
                  </a:cubicBezTo>
                  <a:cubicBezTo>
                    <a:pt x="61" y="102"/>
                    <a:pt x="69" y="98"/>
                    <a:pt x="76" y="99"/>
                  </a:cubicBezTo>
                  <a:cubicBezTo>
                    <a:pt x="77" y="101"/>
                    <a:pt x="77" y="104"/>
                    <a:pt x="80" y="104"/>
                  </a:cubicBezTo>
                  <a:cubicBezTo>
                    <a:pt x="88" y="103"/>
                    <a:pt x="96" y="106"/>
                    <a:pt x="104" y="105"/>
                  </a:cubicBezTo>
                  <a:cubicBezTo>
                    <a:pt x="104" y="107"/>
                    <a:pt x="101" y="108"/>
                    <a:pt x="99" y="108"/>
                  </a:cubicBezTo>
                  <a:close/>
                  <a:moveTo>
                    <a:pt x="542" y="308"/>
                  </a:moveTo>
                  <a:cubicBezTo>
                    <a:pt x="542" y="308"/>
                    <a:pt x="540" y="309"/>
                    <a:pt x="540" y="308"/>
                  </a:cubicBezTo>
                  <a:cubicBezTo>
                    <a:pt x="541" y="308"/>
                    <a:pt x="542" y="307"/>
                    <a:pt x="542" y="308"/>
                  </a:cubicBezTo>
                  <a:close/>
                  <a:moveTo>
                    <a:pt x="582" y="215"/>
                  </a:moveTo>
                  <a:cubicBezTo>
                    <a:pt x="580" y="216"/>
                    <a:pt x="577" y="215"/>
                    <a:pt x="574" y="214"/>
                  </a:cubicBezTo>
                  <a:cubicBezTo>
                    <a:pt x="575" y="212"/>
                    <a:pt x="575" y="212"/>
                    <a:pt x="575" y="212"/>
                  </a:cubicBezTo>
                  <a:cubicBezTo>
                    <a:pt x="570" y="213"/>
                    <a:pt x="566" y="210"/>
                    <a:pt x="562" y="212"/>
                  </a:cubicBezTo>
                  <a:cubicBezTo>
                    <a:pt x="560" y="211"/>
                    <a:pt x="555" y="214"/>
                    <a:pt x="557" y="210"/>
                  </a:cubicBezTo>
                  <a:cubicBezTo>
                    <a:pt x="557" y="209"/>
                    <a:pt x="557" y="209"/>
                    <a:pt x="557" y="209"/>
                  </a:cubicBezTo>
                  <a:cubicBezTo>
                    <a:pt x="555" y="212"/>
                    <a:pt x="551" y="210"/>
                    <a:pt x="549" y="210"/>
                  </a:cubicBezTo>
                  <a:cubicBezTo>
                    <a:pt x="549" y="209"/>
                    <a:pt x="549" y="209"/>
                    <a:pt x="549" y="209"/>
                  </a:cubicBezTo>
                  <a:cubicBezTo>
                    <a:pt x="552" y="208"/>
                    <a:pt x="554" y="212"/>
                    <a:pt x="557" y="209"/>
                  </a:cubicBezTo>
                  <a:cubicBezTo>
                    <a:pt x="558" y="209"/>
                    <a:pt x="560" y="210"/>
                    <a:pt x="561" y="209"/>
                  </a:cubicBezTo>
                  <a:cubicBezTo>
                    <a:pt x="563" y="209"/>
                    <a:pt x="560" y="207"/>
                    <a:pt x="563" y="207"/>
                  </a:cubicBezTo>
                  <a:cubicBezTo>
                    <a:pt x="563" y="209"/>
                    <a:pt x="563" y="209"/>
                    <a:pt x="563" y="209"/>
                  </a:cubicBezTo>
                  <a:cubicBezTo>
                    <a:pt x="565" y="210"/>
                    <a:pt x="568" y="209"/>
                    <a:pt x="570" y="208"/>
                  </a:cubicBezTo>
                  <a:cubicBezTo>
                    <a:pt x="567" y="206"/>
                    <a:pt x="567" y="206"/>
                    <a:pt x="567" y="206"/>
                  </a:cubicBezTo>
                  <a:cubicBezTo>
                    <a:pt x="568" y="206"/>
                    <a:pt x="569" y="205"/>
                    <a:pt x="569" y="205"/>
                  </a:cubicBezTo>
                  <a:cubicBezTo>
                    <a:pt x="568" y="204"/>
                    <a:pt x="570" y="202"/>
                    <a:pt x="570" y="201"/>
                  </a:cubicBezTo>
                  <a:cubicBezTo>
                    <a:pt x="572" y="201"/>
                    <a:pt x="572" y="203"/>
                    <a:pt x="572" y="204"/>
                  </a:cubicBezTo>
                  <a:cubicBezTo>
                    <a:pt x="578" y="204"/>
                    <a:pt x="582" y="202"/>
                    <a:pt x="587" y="203"/>
                  </a:cubicBezTo>
                  <a:cubicBezTo>
                    <a:pt x="590" y="202"/>
                    <a:pt x="597" y="200"/>
                    <a:pt x="599" y="204"/>
                  </a:cubicBezTo>
                  <a:cubicBezTo>
                    <a:pt x="598" y="207"/>
                    <a:pt x="598" y="207"/>
                    <a:pt x="598" y="207"/>
                  </a:cubicBezTo>
                  <a:cubicBezTo>
                    <a:pt x="596" y="206"/>
                    <a:pt x="594" y="208"/>
                    <a:pt x="591" y="208"/>
                  </a:cubicBezTo>
                  <a:cubicBezTo>
                    <a:pt x="589" y="209"/>
                    <a:pt x="585" y="209"/>
                    <a:pt x="583" y="211"/>
                  </a:cubicBezTo>
                  <a:cubicBezTo>
                    <a:pt x="584" y="213"/>
                    <a:pt x="582" y="214"/>
                    <a:pt x="582" y="215"/>
                  </a:cubicBezTo>
                  <a:close/>
                  <a:moveTo>
                    <a:pt x="546" y="277"/>
                  </a:moveTo>
                  <a:cubicBezTo>
                    <a:pt x="543" y="278"/>
                    <a:pt x="543" y="278"/>
                    <a:pt x="543" y="278"/>
                  </a:cubicBezTo>
                  <a:cubicBezTo>
                    <a:pt x="544" y="277"/>
                    <a:pt x="544" y="271"/>
                    <a:pt x="548" y="273"/>
                  </a:cubicBezTo>
                  <a:cubicBezTo>
                    <a:pt x="545" y="275"/>
                    <a:pt x="545" y="275"/>
                    <a:pt x="545" y="275"/>
                  </a:cubicBezTo>
                  <a:lnTo>
                    <a:pt x="546" y="277"/>
                  </a:lnTo>
                  <a:close/>
                  <a:moveTo>
                    <a:pt x="534" y="267"/>
                  </a:moveTo>
                  <a:cubicBezTo>
                    <a:pt x="537" y="267"/>
                    <a:pt x="541" y="264"/>
                    <a:pt x="543" y="267"/>
                  </a:cubicBezTo>
                  <a:cubicBezTo>
                    <a:pt x="539" y="266"/>
                    <a:pt x="536" y="272"/>
                    <a:pt x="534" y="267"/>
                  </a:cubicBezTo>
                  <a:close/>
                  <a:moveTo>
                    <a:pt x="539" y="242"/>
                  </a:moveTo>
                  <a:cubicBezTo>
                    <a:pt x="541" y="239"/>
                    <a:pt x="543" y="243"/>
                    <a:pt x="546" y="241"/>
                  </a:cubicBezTo>
                  <a:cubicBezTo>
                    <a:pt x="547" y="241"/>
                    <a:pt x="547" y="242"/>
                    <a:pt x="548" y="241"/>
                  </a:cubicBezTo>
                  <a:cubicBezTo>
                    <a:pt x="548" y="244"/>
                    <a:pt x="548" y="244"/>
                    <a:pt x="548" y="244"/>
                  </a:cubicBezTo>
                  <a:cubicBezTo>
                    <a:pt x="545" y="240"/>
                    <a:pt x="542" y="246"/>
                    <a:pt x="539" y="242"/>
                  </a:cubicBezTo>
                  <a:close/>
                  <a:moveTo>
                    <a:pt x="544" y="235"/>
                  </a:moveTo>
                  <a:cubicBezTo>
                    <a:pt x="546" y="236"/>
                    <a:pt x="548" y="236"/>
                    <a:pt x="549" y="238"/>
                  </a:cubicBezTo>
                  <a:cubicBezTo>
                    <a:pt x="548" y="237"/>
                    <a:pt x="544" y="238"/>
                    <a:pt x="544" y="235"/>
                  </a:cubicBezTo>
                  <a:close/>
                  <a:moveTo>
                    <a:pt x="539" y="202"/>
                  </a:moveTo>
                  <a:cubicBezTo>
                    <a:pt x="539" y="202"/>
                    <a:pt x="538" y="202"/>
                    <a:pt x="539" y="203"/>
                  </a:cubicBezTo>
                  <a:cubicBezTo>
                    <a:pt x="541" y="202"/>
                    <a:pt x="542" y="204"/>
                    <a:pt x="544" y="204"/>
                  </a:cubicBezTo>
                  <a:cubicBezTo>
                    <a:pt x="542" y="206"/>
                    <a:pt x="539" y="203"/>
                    <a:pt x="536" y="203"/>
                  </a:cubicBezTo>
                  <a:cubicBezTo>
                    <a:pt x="536" y="202"/>
                    <a:pt x="536" y="201"/>
                    <a:pt x="535" y="201"/>
                  </a:cubicBezTo>
                  <a:cubicBezTo>
                    <a:pt x="534" y="200"/>
                    <a:pt x="534" y="201"/>
                    <a:pt x="533" y="201"/>
                  </a:cubicBezTo>
                  <a:cubicBezTo>
                    <a:pt x="535" y="203"/>
                    <a:pt x="535" y="203"/>
                    <a:pt x="535" y="203"/>
                  </a:cubicBezTo>
                  <a:cubicBezTo>
                    <a:pt x="534" y="203"/>
                    <a:pt x="530" y="203"/>
                    <a:pt x="531" y="201"/>
                  </a:cubicBezTo>
                  <a:cubicBezTo>
                    <a:pt x="534" y="200"/>
                    <a:pt x="540" y="199"/>
                    <a:pt x="546" y="199"/>
                  </a:cubicBezTo>
                  <a:cubicBezTo>
                    <a:pt x="547" y="197"/>
                    <a:pt x="550" y="198"/>
                    <a:pt x="551" y="199"/>
                  </a:cubicBezTo>
                  <a:cubicBezTo>
                    <a:pt x="547" y="199"/>
                    <a:pt x="541" y="199"/>
                    <a:pt x="539" y="202"/>
                  </a:cubicBezTo>
                  <a:close/>
                  <a:moveTo>
                    <a:pt x="530" y="101"/>
                  </a:moveTo>
                  <a:cubicBezTo>
                    <a:pt x="532" y="104"/>
                    <a:pt x="535" y="98"/>
                    <a:pt x="537" y="102"/>
                  </a:cubicBezTo>
                  <a:cubicBezTo>
                    <a:pt x="538" y="102"/>
                    <a:pt x="540" y="102"/>
                    <a:pt x="541" y="101"/>
                  </a:cubicBezTo>
                  <a:cubicBezTo>
                    <a:pt x="540" y="99"/>
                    <a:pt x="540" y="99"/>
                    <a:pt x="540" y="99"/>
                  </a:cubicBezTo>
                  <a:cubicBezTo>
                    <a:pt x="541" y="100"/>
                    <a:pt x="543" y="102"/>
                    <a:pt x="545" y="102"/>
                  </a:cubicBezTo>
                  <a:cubicBezTo>
                    <a:pt x="544" y="103"/>
                    <a:pt x="542" y="105"/>
                    <a:pt x="541" y="105"/>
                  </a:cubicBezTo>
                  <a:cubicBezTo>
                    <a:pt x="538" y="104"/>
                    <a:pt x="538" y="104"/>
                    <a:pt x="538" y="104"/>
                  </a:cubicBezTo>
                  <a:cubicBezTo>
                    <a:pt x="537" y="104"/>
                    <a:pt x="538" y="105"/>
                    <a:pt x="538" y="106"/>
                  </a:cubicBezTo>
                  <a:cubicBezTo>
                    <a:pt x="538" y="108"/>
                    <a:pt x="541" y="107"/>
                    <a:pt x="542" y="107"/>
                  </a:cubicBezTo>
                  <a:cubicBezTo>
                    <a:pt x="542" y="109"/>
                    <a:pt x="540" y="107"/>
                    <a:pt x="538" y="107"/>
                  </a:cubicBezTo>
                  <a:cubicBezTo>
                    <a:pt x="537" y="104"/>
                    <a:pt x="534" y="103"/>
                    <a:pt x="530" y="105"/>
                  </a:cubicBezTo>
                  <a:cubicBezTo>
                    <a:pt x="531" y="103"/>
                    <a:pt x="531" y="102"/>
                    <a:pt x="530" y="101"/>
                  </a:cubicBezTo>
                  <a:close/>
                  <a:moveTo>
                    <a:pt x="541" y="133"/>
                  </a:moveTo>
                  <a:cubicBezTo>
                    <a:pt x="543" y="134"/>
                    <a:pt x="544" y="136"/>
                    <a:pt x="546" y="136"/>
                  </a:cubicBezTo>
                  <a:cubicBezTo>
                    <a:pt x="543" y="136"/>
                    <a:pt x="536" y="137"/>
                    <a:pt x="535" y="134"/>
                  </a:cubicBezTo>
                  <a:cubicBezTo>
                    <a:pt x="537" y="133"/>
                    <a:pt x="539" y="134"/>
                    <a:pt x="541" y="133"/>
                  </a:cubicBezTo>
                  <a:close/>
                  <a:moveTo>
                    <a:pt x="548" y="171"/>
                  </a:moveTo>
                  <a:cubicBezTo>
                    <a:pt x="550" y="169"/>
                    <a:pt x="554" y="172"/>
                    <a:pt x="555" y="169"/>
                  </a:cubicBezTo>
                  <a:cubicBezTo>
                    <a:pt x="554" y="167"/>
                    <a:pt x="554" y="167"/>
                    <a:pt x="554" y="167"/>
                  </a:cubicBezTo>
                  <a:cubicBezTo>
                    <a:pt x="556" y="165"/>
                    <a:pt x="558" y="168"/>
                    <a:pt x="560" y="167"/>
                  </a:cubicBezTo>
                  <a:cubicBezTo>
                    <a:pt x="560" y="166"/>
                    <a:pt x="560" y="166"/>
                    <a:pt x="560" y="166"/>
                  </a:cubicBezTo>
                  <a:cubicBezTo>
                    <a:pt x="560" y="166"/>
                    <a:pt x="560" y="167"/>
                    <a:pt x="560" y="167"/>
                  </a:cubicBezTo>
                  <a:cubicBezTo>
                    <a:pt x="558" y="169"/>
                    <a:pt x="558" y="169"/>
                    <a:pt x="558" y="169"/>
                  </a:cubicBezTo>
                  <a:cubicBezTo>
                    <a:pt x="565" y="170"/>
                    <a:pt x="565" y="170"/>
                    <a:pt x="565" y="170"/>
                  </a:cubicBezTo>
                  <a:cubicBezTo>
                    <a:pt x="563" y="174"/>
                    <a:pt x="555" y="171"/>
                    <a:pt x="551" y="174"/>
                  </a:cubicBezTo>
                  <a:cubicBezTo>
                    <a:pt x="546" y="172"/>
                    <a:pt x="540" y="176"/>
                    <a:pt x="536" y="174"/>
                  </a:cubicBezTo>
                  <a:cubicBezTo>
                    <a:pt x="536" y="173"/>
                    <a:pt x="536" y="173"/>
                    <a:pt x="536" y="173"/>
                  </a:cubicBezTo>
                  <a:cubicBezTo>
                    <a:pt x="538" y="172"/>
                    <a:pt x="541" y="171"/>
                    <a:pt x="544" y="170"/>
                  </a:cubicBezTo>
                  <a:cubicBezTo>
                    <a:pt x="544" y="169"/>
                    <a:pt x="545" y="167"/>
                    <a:pt x="546" y="167"/>
                  </a:cubicBezTo>
                  <a:cubicBezTo>
                    <a:pt x="548" y="168"/>
                    <a:pt x="546" y="170"/>
                    <a:pt x="548" y="171"/>
                  </a:cubicBezTo>
                  <a:close/>
                  <a:moveTo>
                    <a:pt x="553" y="131"/>
                  </a:moveTo>
                  <a:cubicBezTo>
                    <a:pt x="558" y="129"/>
                    <a:pt x="566" y="130"/>
                    <a:pt x="567" y="125"/>
                  </a:cubicBezTo>
                  <a:cubicBezTo>
                    <a:pt x="568" y="125"/>
                    <a:pt x="569" y="124"/>
                    <a:pt x="570" y="124"/>
                  </a:cubicBezTo>
                  <a:cubicBezTo>
                    <a:pt x="571" y="126"/>
                    <a:pt x="569" y="127"/>
                    <a:pt x="571" y="128"/>
                  </a:cubicBezTo>
                  <a:cubicBezTo>
                    <a:pt x="567" y="129"/>
                    <a:pt x="567" y="129"/>
                    <a:pt x="567" y="129"/>
                  </a:cubicBezTo>
                  <a:cubicBezTo>
                    <a:pt x="568" y="130"/>
                    <a:pt x="568" y="133"/>
                    <a:pt x="568" y="134"/>
                  </a:cubicBezTo>
                  <a:cubicBezTo>
                    <a:pt x="566" y="134"/>
                    <a:pt x="564" y="134"/>
                    <a:pt x="562" y="135"/>
                  </a:cubicBezTo>
                  <a:cubicBezTo>
                    <a:pt x="561" y="134"/>
                    <a:pt x="560" y="135"/>
                    <a:pt x="559" y="136"/>
                  </a:cubicBezTo>
                  <a:cubicBezTo>
                    <a:pt x="556" y="136"/>
                    <a:pt x="553" y="137"/>
                    <a:pt x="551" y="136"/>
                  </a:cubicBezTo>
                  <a:cubicBezTo>
                    <a:pt x="552" y="134"/>
                    <a:pt x="554" y="133"/>
                    <a:pt x="553" y="131"/>
                  </a:cubicBezTo>
                  <a:close/>
                  <a:moveTo>
                    <a:pt x="558" y="101"/>
                  </a:moveTo>
                  <a:cubicBezTo>
                    <a:pt x="558" y="102"/>
                    <a:pt x="556" y="104"/>
                    <a:pt x="555" y="104"/>
                  </a:cubicBezTo>
                  <a:cubicBezTo>
                    <a:pt x="555" y="103"/>
                    <a:pt x="557" y="102"/>
                    <a:pt x="558" y="101"/>
                  </a:cubicBezTo>
                  <a:close/>
                  <a:moveTo>
                    <a:pt x="559" y="100"/>
                  </a:moveTo>
                  <a:cubicBezTo>
                    <a:pt x="561" y="101"/>
                    <a:pt x="561" y="101"/>
                    <a:pt x="561" y="101"/>
                  </a:cubicBezTo>
                  <a:cubicBezTo>
                    <a:pt x="560" y="101"/>
                    <a:pt x="560" y="101"/>
                    <a:pt x="560" y="101"/>
                  </a:cubicBezTo>
                  <a:lnTo>
                    <a:pt x="559" y="100"/>
                  </a:lnTo>
                  <a:close/>
                  <a:moveTo>
                    <a:pt x="579" y="135"/>
                  </a:moveTo>
                  <a:cubicBezTo>
                    <a:pt x="579" y="133"/>
                    <a:pt x="581" y="132"/>
                    <a:pt x="583" y="131"/>
                  </a:cubicBezTo>
                  <a:cubicBezTo>
                    <a:pt x="583" y="132"/>
                    <a:pt x="584" y="133"/>
                    <a:pt x="584" y="133"/>
                  </a:cubicBezTo>
                  <a:cubicBezTo>
                    <a:pt x="588" y="134"/>
                    <a:pt x="587" y="130"/>
                    <a:pt x="589" y="132"/>
                  </a:cubicBezTo>
                  <a:cubicBezTo>
                    <a:pt x="588" y="131"/>
                    <a:pt x="588" y="129"/>
                    <a:pt x="586" y="129"/>
                  </a:cubicBezTo>
                  <a:cubicBezTo>
                    <a:pt x="588" y="129"/>
                    <a:pt x="590" y="128"/>
                    <a:pt x="590" y="127"/>
                  </a:cubicBezTo>
                  <a:cubicBezTo>
                    <a:pt x="592" y="128"/>
                    <a:pt x="598" y="126"/>
                    <a:pt x="596" y="130"/>
                  </a:cubicBezTo>
                  <a:cubicBezTo>
                    <a:pt x="597" y="130"/>
                    <a:pt x="596" y="131"/>
                    <a:pt x="596" y="131"/>
                  </a:cubicBezTo>
                  <a:cubicBezTo>
                    <a:pt x="595" y="131"/>
                    <a:pt x="594" y="130"/>
                    <a:pt x="594" y="130"/>
                  </a:cubicBezTo>
                  <a:cubicBezTo>
                    <a:pt x="592" y="131"/>
                    <a:pt x="594" y="131"/>
                    <a:pt x="594" y="133"/>
                  </a:cubicBezTo>
                  <a:cubicBezTo>
                    <a:pt x="592" y="132"/>
                    <a:pt x="590" y="134"/>
                    <a:pt x="590" y="135"/>
                  </a:cubicBezTo>
                  <a:cubicBezTo>
                    <a:pt x="588" y="134"/>
                    <a:pt x="586" y="133"/>
                    <a:pt x="584" y="134"/>
                  </a:cubicBezTo>
                  <a:cubicBezTo>
                    <a:pt x="584" y="135"/>
                    <a:pt x="583" y="135"/>
                    <a:pt x="583" y="136"/>
                  </a:cubicBezTo>
                  <a:cubicBezTo>
                    <a:pt x="581" y="134"/>
                    <a:pt x="580" y="137"/>
                    <a:pt x="578" y="137"/>
                  </a:cubicBezTo>
                  <a:cubicBezTo>
                    <a:pt x="574" y="138"/>
                    <a:pt x="570" y="137"/>
                    <a:pt x="567" y="136"/>
                  </a:cubicBezTo>
                  <a:cubicBezTo>
                    <a:pt x="568" y="135"/>
                    <a:pt x="570" y="136"/>
                    <a:pt x="570" y="133"/>
                  </a:cubicBezTo>
                  <a:cubicBezTo>
                    <a:pt x="574" y="131"/>
                    <a:pt x="575" y="137"/>
                    <a:pt x="579" y="135"/>
                  </a:cubicBezTo>
                  <a:close/>
                  <a:moveTo>
                    <a:pt x="579" y="128"/>
                  </a:moveTo>
                  <a:cubicBezTo>
                    <a:pt x="580" y="128"/>
                    <a:pt x="580" y="128"/>
                    <a:pt x="580" y="128"/>
                  </a:cubicBezTo>
                  <a:cubicBezTo>
                    <a:pt x="580" y="128"/>
                    <a:pt x="580" y="128"/>
                    <a:pt x="580" y="128"/>
                  </a:cubicBezTo>
                  <a:lnTo>
                    <a:pt x="579" y="128"/>
                  </a:lnTo>
                  <a:close/>
                  <a:moveTo>
                    <a:pt x="550" y="196"/>
                  </a:move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lnTo>
                    <a:pt x="550" y="196"/>
                  </a:lnTo>
                  <a:close/>
                  <a:moveTo>
                    <a:pt x="593" y="197"/>
                  </a:moveTo>
                  <a:cubicBezTo>
                    <a:pt x="586" y="194"/>
                    <a:pt x="578" y="200"/>
                    <a:pt x="570" y="198"/>
                  </a:cubicBezTo>
                  <a:cubicBezTo>
                    <a:pt x="570" y="197"/>
                    <a:pt x="569" y="198"/>
                    <a:pt x="569" y="198"/>
                  </a:cubicBezTo>
                  <a:cubicBezTo>
                    <a:pt x="570" y="200"/>
                    <a:pt x="569" y="200"/>
                    <a:pt x="568" y="201"/>
                  </a:cubicBezTo>
                  <a:cubicBezTo>
                    <a:pt x="566" y="200"/>
                    <a:pt x="564" y="201"/>
                    <a:pt x="562" y="201"/>
                  </a:cubicBezTo>
                  <a:cubicBezTo>
                    <a:pt x="563" y="203"/>
                    <a:pt x="566" y="202"/>
                    <a:pt x="565" y="204"/>
                  </a:cubicBezTo>
                  <a:cubicBezTo>
                    <a:pt x="563" y="202"/>
                    <a:pt x="561" y="204"/>
                    <a:pt x="558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550" y="202"/>
                    <a:pt x="553" y="202"/>
                    <a:pt x="555" y="201"/>
                  </a:cubicBezTo>
                  <a:cubicBezTo>
                    <a:pt x="558" y="201"/>
                    <a:pt x="560" y="204"/>
                    <a:pt x="562" y="201"/>
                  </a:cubicBezTo>
                  <a:cubicBezTo>
                    <a:pt x="560" y="202"/>
                    <a:pt x="559" y="199"/>
                    <a:pt x="558" y="201"/>
                  </a:cubicBezTo>
                  <a:cubicBezTo>
                    <a:pt x="556" y="198"/>
                    <a:pt x="556" y="198"/>
                    <a:pt x="556" y="198"/>
                  </a:cubicBezTo>
                  <a:cubicBezTo>
                    <a:pt x="557" y="198"/>
                    <a:pt x="557" y="197"/>
                    <a:pt x="558" y="197"/>
                  </a:cubicBezTo>
                  <a:cubicBezTo>
                    <a:pt x="556" y="195"/>
                    <a:pt x="554" y="198"/>
                    <a:pt x="553" y="196"/>
                  </a:cubicBezTo>
                  <a:cubicBezTo>
                    <a:pt x="553" y="196"/>
                    <a:pt x="553" y="196"/>
                    <a:pt x="553" y="195"/>
                  </a:cubicBezTo>
                  <a:cubicBezTo>
                    <a:pt x="554" y="195"/>
                    <a:pt x="556" y="197"/>
                    <a:pt x="556" y="194"/>
                  </a:cubicBezTo>
                  <a:cubicBezTo>
                    <a:pt x="559" y="194"/>
                    <a:pt x="563" y="194"/>
                    <a:pt x="565" y="191"/>
                  </a:cubicBezTo>
                  <a:cubicBezTo>
                    <a:pt x="563" y="190"/>
                    <a:pt x="563" y="190"/>
                    <a:pt x="563" y="190"/>
                  </a:cubicBezTo>
                  <a:cubicBezTo>
                    <a:pt x="562" y="191"/>
                    <a:pt x="562" y="192"/>
                    <a:pt x="560" y="191"/>
                  </a:cubicBezTo>
                  <a:cubicBezTo>
                    <a:pt x="560" y="189"/>
                    <a:pt x="558" y="190"/>
                    <a:pt x="557" y="189"/>
                  </a:cubicBezTo>
                  <a:cubicBezTo>
                    <a:pt x="560" y="189"/>
                    <a:pt x="564" y="189"/>
                    <a:pt x="567" y="187"/>
                  </a:cubicBezTo>
                  <a:cubicBezTo>
                    <a:pt x="567" y="188"/>
                    <a:pt x="568" y="187"/>
                    <a:pt x="569" y="187"/>
                  </a:cubicBezTo>
                  <a:cubicBezTo>
                    <a:pt x="570" y="186"/>
                    <a:pt x="570" y="186"/>
                    <a:pt x="570" y="186"/>
                  </a:cubicBezTo>
                  <a:cubicBezTo>
                    <a:pt x="566" y="183"/>
                    <a:pt x="563" y="187"/>
                    <a:pt x="559" y="186"/>
                  </a:cubicBezTo>
                  <a:cubicBezTo>
                    <a:pt x="557" y="186"/>
                    <a:pt x="555" y="189"/>
                    <a:pt x="552" y="187"/>
                  </a:cubicBezTo>
                  <a:cubicBezTo>
                    <a:pt x="554" y="185"/>
                    <a:pt x="557" y="186"/>
                    <a:pt x="560" y="183"/>
                  </a:cubicBezTo>
                  <a:cubicBezTo>
                    <a:pt x="560" y="185"/>
                    <a:pt x="562" y="185"/>
                    <a:pt x="563" y="185"/>
                  </a:cubicBezTo>
                  <a:cubicBezTo>
                    <a:pt x="565" y="182"/>
                    <a:pt x="571" y="184"/>
                    <a:pt x="571" y="180"/>
                  </a:cubicBezTo>
                  <a:cubicBezTo>
                    <a:pt x="574" y="181"/>
                    <a:pt x="578" y="182"/>
                    <a:pt x="580" y="181"/>
                  </a:cubicBezTo>
                  <a:cubicBezTo>
                    <a:pt x="579" y="184"/>
                    <a:pt x="583" y="183"/>
                    <a:pt x="585" y="182"/>
                  </a:cubicBezTo>
                  <a:cubicBezTo>
                    <a:pt x="587" y="179"/>
                    <a:pt x="590" y="181"/>
                    <a:pt x="593" y="181"/>
                  </a:cubicBezTo>
                  <a:cubicBezTo>
                    <a:pt x="594" y="184"/>
                    <a:pt x="597" y="182"/>
                    <a:pt x="599" y="183"/>
                  </a:cubicBezTo>
                  <a:cubicBezTo>
                    <a:pt x="601" y="184"/>
                    <a:pt x="601" y="188"/>
                    <a:pt x="599" y="189"/>
                  </a:cubicBezTo>
                  <a:cubicBezTo>
                    <a:pt x="595" y="188"/>
                    <a:pt x="590" y="190"/>
                    <a:pt x="587" y="191"/>
                  </a:cubicBezTo>
                  <a:cubicBezTo>
                    <a:pt x="587" y="193"/>
                    <a:pt x="589" y="192"/>
                    <a:pt x="590" y="192"/>
                  </a:cubicBezTo>
                  <a:cubicBezTo>
                    <a:pt x="593" y="192"/>
                    <a:pt x="597" y="192"/>
                    <a:pt x="600" y="191"/>
                  </a:cubicBezTo>
                  <a:cubicBezTo>
                    <a:pt x="601" y="192"/>
                    <a:pt x="603" y="193"/>
                    <a:pt x="605" y="191"/>
                  </a:cubicBezTo>
                  <a:cubicBezTo>
                    <a:pt x="602" y="195"/>
                    <a:pt x="598" y="197"/>
                    <a:pt x="593" y="197"/>
                  </a:cubicBezTo>
                  <a:close/>
                  <a:moveTo>
                    <a:pt x="584" y="59"/>
                  </a:moveTo>
                  <a:cubicBezTo>
                    <a:pt x="587" y="60"/>
                    <a:pt x="590" y="58"/>
                    <a:pt x="593" y="59"/>
                  </a:cubicBezTo>
                  <a:cubicBezTo>
                    <a:pt x="592" y="52"/>
                    <a:pt x="600" y="56"/>
                    <a:pt x="603" y="56"/>
                  </a:cubicBezTo>
                  <a:cubicBezTo>
                    <a:pt x="602" y="60"/>
                    <a:pt x="599" y="57"/>
                    <a:pt x="597" y="58"/>
                  </a:cubicBezTo>
                  <a:cubicBezTo>
                    <a:pt x="593" y="59"/>
                    <a:pt x="589" y="62"/>
                    <a:pt x="584" y="60"/>
                  </a:cubicBezTo>
                  <a:lnTo>
                    <a:pt x="584" y="59"/>
                  </a:lnTo>
                  <a:close/>
                  <a:moveTo>
                    <a:pt x="584" y="83"/>
                  </a:moveTo>
                  <a:cubicBezTo>
                    <a:pt x="587" y="82"/>
                    <a:pt x="590" y="86"/>
                    <a:pt x="593" y="83"/>
                  </a:cubicBezTo>
                  <a:cubicBezTo>
                    <a:pt x="595" y="83"/>
                    <a:pt x="594" y="85"/>
                    <a:pt x="594" y="86"/>
                  </a:cubicBezTo>
                  <a:cubicBezTo>
                    <a:pt x="587" y="87"/>
                    <a:pt x="585" y="93"/>
                    <a:pt x="577" y="90"/>
                  </a:cubicBezTo>
                  <a:cubicBezTo>
                    <a:pt x="576" y="91"/>
                    <a:pt x="575" y="93"/>
                    <a:pt x="574" y="91"/>
                  </a:cubicBezTo>
                  <a:cubicBezTo>
                    <a:pt x="572" y="88"/>
                    <a:pt x="567" y="92"/>
                    <a:pt x="563" y="91"/>
                  </a:cubicBezTo>
                  <a:cubicBezTo>
                    <a:pt x="561" y="94"/>
                    <a:pt x="558" y="94"/>
                    <a:pt x="554" y="93"/>
                  </a:cubicBezTo>
                  <a:cubicBezTo>
                    <a:pt x="553" y="89"/>
                    <a:pt x="551" y="94"/>
                    <a:pt x="548" y="92"/>
                  </a:cubicBezTo>
                  <a:cubicBezTo>
                    <a:pt x="548" y="90"/>
                    <a:pt x="545" y="87"/>
                    <a:pt x="549" y="87"/>
                  </a:cubicBezTo>
                  <a:cubicBezTo>
                    <a:pt x="553" y="87"/>
                    <a:pt x="556" y="83"/>
                    <a:pt x="560" y="86"/>
                  </a:cubicBezTo>
                  <a:cubicBezTo>
                    <a:pt x="567" y="86"/>
                    <a:pt x="572" y="82"/>
                    <a:pt x="578" y="83"/>
                  </a:cubicBezTo>
                  <a:cubicBezTo>
                    <a:pt x="579" y="80"/>
                    <a:pt x="582" y="82"/>
                    <a:pt x="584" y="83"/>
                  </a:cubicBezTo>
                  <a:close/>
                  <a:moveTo>
                    <a:pt x="564" y="59"/>
                  </a:moveTo>
                  <a:cubicBezTo>
                    <a:pt x="568" y="56"/>
                    <a:pt x="573" y="61"/>
                    <a:pt x="576" y="57"/>
                  </a:cubicBezTo>
                  <a:cubicBezTo>
                    <a:pt x="578" y="59"/>
                    <a:pt x="580" y="55"/>
                    <a:pt x="581" y="58"/>
                  </a:cubicBezTo>
                  <a:cubicBezTo>
                    <a:pt x="580" y="60"/>
                    <a:pt x="577" y="60"/>
                    <a:pt x="576" y="62"/>
                  </a:cubicBezTo>
                  <a:cubicBezTo>
                    <a:pt x="574" y="61"/>
                    <a:pt x="573" y="61"/>
                    <a:pt x="572" y="59"/>
                  </a:cubicBezTo>
                  <a:cubicBezTo>
                    <a:pt x="572" y="64"/>
                    <a:pt x="564" y="63"/>
                    <a:pt x="559" y="64"/>
                  </a:cubicBezTo>
                  <a:cubicBezTo>
                    <a:pt x="558" y="64"/>
                    <a:pt x="558" y="63"/>
                    <a:pt x="558" y="63"/>
                  </a:cubicBezTo>
                  <a:cubicBezTo>
                    <a:pt x="559" y="60"/>
                    <a:pt x="563" y="62"/>
                    <a:pt x="564" y="59"/>
                  </a:cubicBezTo>
                  <a:close/>
                  <a:moveTo>
                    <a:pt x="553" y="65"/>
                  </a:moveTo>
                  <a:cubicBezTo>
                    <a:pt x="550" y="63"/>
                    <a:pt x="550" y="63"/>
                    <a:pt x="550" y="63"/>
                  </a:cubicBezTo>
                  <a:cubicBezTo>
                    <a:pt x="552" y="63"/>
                    <a:pt x="554" y="61"/>
                    <a:pt x="556" y="63"/>
                  </a:cubicBezTo>
                  <a:cubicBezTo>
                    <a:pt x="553" y="65"/>
                    <a:pt x="553" y="65"/>
                    <a:pt x="553" y="65"/>
                  </a:cubicBezTo>
                  <a:cubicBezTo>
                    <a:pt x="555" y="69"/>
                    <a:pt x="561" y="63"/>
                    <a:pt x="564" y="68"/>
                  </a:cubicBezTo>
                  <a:cubicBezTo>
                    <a:pt x="560" y="69"/>
                    <a:pt x="560" y="69"/>
                    <a:pt x="560" y="69"/>
                  </a:cubicBezTo>
                  <a:cubicBezTo>
                    <a:pt x="561" y="73"/>
                    <a:pt x="565" y="71"/>
                    <a:pt x="567" y="74"/>
                  </a:cubicBezTo>
                  <a:cubicBezTo>
                    <a:pt x="568" y="74"/>
                    <a:pt x="569" y="75"/>
                    <a:pt x="570" y="75"/>
                  </a:cubicBezTo>
                  <a:cubicBezTo>
                    <a:pt x="569" y="79"/>
                    <a:pt x="561" y="75"/>
                    <a:pt x="563" y="79"/>
                  </a:cubicBezTo>
                  <a:cubicBezTo>
                    <a:pt x="559" y="82"/>
                    <a:pt x="553" y="82"/>
                    <a:pt x="549" y="82"/>
                  </a:cubicBezTo>
                  <a:cubicBezTo>
                    <a:pt x="546" y="82"/>
                    <a:pt x="546" y="82"/>
                    <a:pt x="546" y="82"/>
                  </a:cubicBezTo>
                  <a:cubicBezTo>
                    <a:pt x="550" y="79"/>
                    <a:pt x="556" y="83"/>
                    <a:pt x="558" y="78"/>
                  </a:cubicBezTo>
                  <a:cubicBezTo>
                    <a:pt x="553" y="79"/>
                    <a:pt x="548" y="78"/>
                    <a:pt x="544" y="78"/>
                  </a:cubicBezTo>
                  <a:cubicBezTo>
                    <a:pt x="541" y="78"/>
                    <a:pt x="543" y="76"/>
                    <a:pt x="540" y="76"/>
                  </a:cubicBezTo>
                  <a:cubicBezTo>
                    <a:pt x="543" y="74"/>
                    <a:pt x="546" y="74"/>
                    <a:pt x="548" y="73"/>
                  </a:cubicBezTo>
                  <a:cubicBezTo>
                    <a:pt x="546" y="71"/>
                    <a:pt x="546" y="71"/>
                    <a:pt x="546" y="71"/>
                  </a:cubicBezTo>
                  <a:cubicBezTo>
                    <a:pt x="547" y="70"/>
                    <a:pt x="548" y="70"/>
                    <a:pt x="550" y="69"/>
                  </a:cubicBezTo>
                  <a:cubicBezTo>
                    <a:pt x="549" y="67"/>
                    <a:pt x="547" y="70"/>
                    <a:pt x="546" y="69"/>
                  </a:cubicBezTo>
                  <a:cubicBezTo>
                    <a:pt x="545" y="70"/>
                    <a:pt x="546" y="72"/>
                    <a:pt x="543" y="72"/>
                  </a:cubicBezTo>
                  <a:cubicBezTo>
                    <a:pt x="543" y="71"/>
                    <a:pt x="542" y="69"/>
                    <a:pt x="544" y="68"/>
                  </a:cubicBezTo>
                  <a:cubicBezTo>
                    <a:pt x="547" y="66"/>
                    <a:pt x="550" y="67"/>
                    <a:pt x="553" y="65"/>
                  </a:cubicBezTo>
                  <a:close/>
                  <a:moveTo>
                    <a:pt x="541" y="67"/>
                  </a:moveTo>
                  <a:cubicBezTo>
                    <a:pt x="542" y="67"/>
                    <a:pt x="542" y="67"/>
                    <a:pt x="542" y="68"/>
                  </a:cubicBezTo>
                  <a:cubicBezTo>
                    <a:pt x="542" y="68"/>
                    <a:pt x="542" y="68"/>
                    <a:pt x="542" y="68"/>
                  </a:cubicBezTo>
                  <a:lnTo>
                    <a:pt x="541" y="67"/>
                  </a:lnTo>
                  <a:close/>
                  <a:moveTo>
                    <a:pt x="542" y="33"/>
                  </a:moveTo>
                  <a:cubicBezTo>
                    <a:pt x="547" y="34"/>
                    <a:pt x="547" y="34"/>
                    <a:pt x="547" y="34"/>
                  </a:cubicBezTo>
                  <a:cubicBezTo>
                    <a:pt x="545" y="36"/>
                    <a:pt x="535" y="36"/>
                    <a:pt x="542" y="33"/>
                  </a:cubicBezTo>
                  <a:close/>
                  <a:moveTo>
                    <a:pt x="539" y="75"/>
                  </a:moveTo>
                  <a:cubicBezTo>
                    <a:pt x="539" y="76"/>
                    <a:pt x="537" y="77"/>
                    <a:pt x="536" y="76"/>
                  </a:cubicBezTo>
                  <a:cubicBezTo>
                    <a:pt x="535" y="76"/>
                    <a:pt x="535" y="76"/>
                    <a:pt x="535" y="76"/>
                  </a:cubicBezTo>
                  <a:cubicBezTo>
                    <a:pt x="536" y="74"/>
                    <a:pt x="538" y="73"/>
                    <a:pt x="539" y="75"/>
                  </a:cubicBezTo>
                  <a:close/>
                  <a:moveTo>
                    <a:pt x="535" y="36"/>
                  </a:moveTo>
                  <a:cubicBezTo>
                    <a:pt x="536" y="35"/>
                    <a:pt x="536" y="35"/>
                    <a:pt x="536" y="35"/>
                  </a:cubicBezTo>
                  <a:cubicBezTo>
                    <a:pt x="536" y="36"/>
                    <a:pt x="536" y="36"/>
                    <a:pt x="536" y="36"/>
                  </a:cubicBezTo>
                  <a:cubicBezTo>
                    <a:pt x="536" y="36"/>
                    <a:pt x="534" y="36"/>
                    <a:pt x="533" y="35"/>
                  </a:cubicBezTo>
                  <a:cubicBezTo>
                    <a:pt x="534" y="35"/>
                    <a:pt x="534" y="36"/>
                    <a:pt x="535" y="36"/>
                  </a:cubicBezTo>
                  <a:close/>
                  <a:moveTo>
                    <a:pt x="537" y="89"/>
                  </a:moveTo>
                  <a:cubicBezTo>
                    <a:pt x="529" y="89"/>
                    <a:pt x="529" y="89"/>
                    <a:pt x="529" y="89"/>
                  </a:cubicBezTo>
                  <a:cubicBezTo>
                    <a:pt x="529" y="85"/>
                    <a:pt x="539" y="84"/>
                    <a:pt x="537" y="89"/>
                  </a:cubicBezTo>
                  <a:close/>
                  <a:moveTo>
                    <a:pt x="534" y="170"/>
                  </a:moveTo>
                  <a:cubicBezTo>
                    <a:pt x="535" y="175"/>
                    <a:pt x="535" y="175"/>
                    <a:pt x="535" y="175"/>
                  </a:cubicBezTo>
                  <a:cubicBezTo>
                    <a:pt x="531" y="172"/>
                    <a:pt x="530" y="178"/>
                    <a:pt x="526" y="176"/>
                  </a:cubicBezTo>
                  <a:lnTo>
                    <a:pt x="534" y="170"/>
                  </a:lnTo>
                  <a:close/>
                  <a:moveTo>
                    <a:pt x="521" y="232"/>
                  </a:moveTo>
                  <a:cubicBezTo>
                    <a:pt x="521" y="233"/>
                    <a:pt x="522" y="233"/>
                    <a:pt x="523" y="233"/>
                  </a:cubicBezTo>
                  <a:cubicBezTo>
                    <a:pt x="523" y="229"/>
                    <a:pt x="528" y="231"/>
                    <a:pt x="531" y="231"/>
                  </a:cubicBezTo>
                  <a:cubicBezTo>
                    <a:pt x="531" y="232"/>
                    <a:pt x="532" y="232"/>
                    <a:pt x="532" y="232"/>
                  </a:cubicBezTo>
                  <a:cubicBezTo>
                    <a:pt x="533" y="229"/>
                    <a:pt x="537" y="230"/>
                    <a:pt x="539" y="229"/>
                  </a:cubicBezTo>
                  <a:cubicBezTo>
                    <a:pt x="539" y="230"/>
                    <a:pt x="540" y="230"/>
                    <a:pt x="541" y="230"/>
                  </a:cubicBezTo>
                  <a:cubicBezTo>
                    <a:pt x="540" y="231"/>
                    <a:pt x="539" y="230"/>
                    <a:pt x="538" y="232"/>
                  </a:cubicBezTo>
                  <a:cubicBezTo>
                    <a:pt x="539" y="234"/>
                    <a:pt x="542" y="231"/>
                    <a:pt x="542" y="233"/>
                  </a:cubicBezTo>
                  <a:cubicBezTo>
                    <a:pt x="541" y="234"/>
                    <a:pt x="539" y="234"/>
                    <a:pt x="538" y="235"/>
                  </a:cubicBezTo>
                  <a:cubicBezTo>
                    <a:pt x="539" y="238"/>
                    <a:pt x="545" y="235"/>
                    <a:pt x="543" y="238"/>
                  </a:cubicBezTo>
                  <a:cubicBezTo>
                    <a:pt x="541" y="236"/>
                    <a:pt x="537" y="237"/>
                    <a:pt x="534" y="236"/>
                  </a:cubicBezTo>
                  <a:cubicBezTo>
                    <a:pt x="534" y="236"/>
                    <a:pt x="535" y="235"/>
                    <a:pt x="534" y="235"/>
                  </a:cubicBezTo>
                  <a:cubicBezTo>
                    <a:pt x="532" y="237"/>
                    <a:pt x="529" y="232"/>
                    <a:pt x="526" y="235"/>
                  </a:cubicBezTo>
                  <a:cubicBezTo>
                    <a:pt x="523" y="234"/>
                    <a:pt x="520" y="235"/>
                    <a:pt x="517" y="235"/>
                  </a:cubicBezTo>
                  <a:cubicBezTo>
                    <a:pt x="517" y="233"/>
                    <a:pt x="520" y="234"/>
                    <a:pt x="521" y="232"/>
                  </a:cubicBezTo>
                  <a:close/>
                  <a:moveTo>
                    <a:pt x="499" y="40"/>
                  </a:moveTo>
                  <a:cubicBezTo>
                    <a:pt x="503" y="40"/>
                    <a:pt x="507" y="39"/>
                    <a:pt x="510" y="39"/>
                  </a:cubicBezTo>
                  <a:cubicBezTo>
                    <a:pt x="508" y="41"/>
                    <a:pt x="502" y="39"/>
                    <a:pt x="499" y="41"/>
                  </a:cubicBezTo>
                  <a:lnTo>
                    <a:pt x="499" y="40"/>
                  </a:lnTo>
                  <a:close/>
                  <a:moveTo>
                    <a:pt x="498" y="45"/>
                  </a:moveTo>
                  <a:cubicBezTo>
                    <a:pt x="504" y="45"/>
                    <a:pt x="508" y="47"/>
                    <a:pt x="514" y="47"/>
                  </a:cubicBezTo>
                  <a:cubicBezTo>
                    <a:pt x="509" y="48"/>
                    <a:pt x="505" y="49"/>
                    <a:pt x="501" y="50"/>
                  </a:cubicBezTo>
                  <a:cubicBezTo>
                    <a:pt x="498" y="49"/>
                    <a:pt x="495" y="47"/>
                    <a:pt x="492" y="49"/>
                  </a:cubicBezTo>
                  <a:cubicBezTo>
                    <a:pt x="490" y="47"/>
                    <a:pt x="485" y="47"/>
                    <a:pt x="483" y="45"/>
                  </a:cubicBezTo>
                  <a:cubicBezTo>
                    <a:pt x="487" y="45"/>
                    <a:pt x="493" y="43"/>
                    <a:pt x="495" y="47"/>
                  </a:cubicBezTo>
                  <a:cubicBezTo>
                    <a:pt x="498" y="48"/>
                    <a:pt x="497" y="45"/>
                    <a:pt x="498" y="45"/>
                  </a:cubicBezTo>
                  <a:close/>
                  <a:moveTo>
                    <a:pt x="500" y="103"/>
                  </a:moveTo>
                  <a:cubicBezTo>
                    <a:pt x="502" y="102"/>
                    <a:pt x="506" y="102"/>
                    <a:pt x="507" y="100"/>
                  </a:cubicBezTo>
                  <a:cubicBezTo>
                    <a:pt x="509" y="103"/>
                    <a:pt x="510" y="99"/>
                    <a:pt x="512" y="101"/>
                  </a:cubicBezTo>
                  <a:cubicBezTo>
                    <a:pt x="511" y="104"/>
                    <a:pt x="506" y="102"/>
                    <a:pt x="505" y="104"/>
                  </a:cubicBezTo>
                  <a:cubicBezTo>
                    <a:pt x="504" y="103"/>
                    <a:pt x="504" y="103"/>
                    <a:pt x="504" y="103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5"/>
                    <a:pt x="502" y="105"/>
                    <a:pt x="502" y="105"/>
                  </a:cubicBezTo>
                  <a:cubicBezTo>
                    <a:pt x="504" y="103"/>
                    <a:pt x="501" y="103"/>
                    <a:pt x="500" y="103"/>
                  </a:cubicBezTo>
                  <a:close/>
                  <a:moveTo>
                    <a:pt x="494" y="136"/>
                  </a:moveTo>
                  <a:cubicBezTo>
                    <a:pt x="494" y="138"/>
                    <a:pt x="494" y="138"/>
                    <a:pt x="494" y="138"/>
                  </a:cubicBezTo>
                  <a:cubicBezTo>
                    <a:pt x="493" y="138"/>
                    <a:pt x="491" y="138"/>
                    <a:pt x="490" y="138"/>
                  </a:cubicBezTo>
                  <a:cubicBezTo>
                    <a:pt x="490" y="137"/>
                    <a:pt x="493" y="131"/>
                    <a:pt x="494" y="136"/>
                  </a:cubicBezTo>
                  <a:close/>
                  <a:moveTo>
                    <a:pt x="348" y="5"/>
                  </a:moveTo>
                  <a:cubicBezTo>
                    <a:pt x="350" y="6"/>
                    <a:pt x="350" y="6"/>
                    <a:pt x="350" y="6"/>
                  </a:cubicBezTo>
                  <a:cubicBezTo>
                    <a:pt x="349" y="8"/>
                    <a:pt x="347" y="8"/>
                    <a:pt x="345" y="8"/>
                  </a:cubicBezTo>
                  <a:cubicBezTo>
                    <a:pt x="344" y="6"/>
                    <a:pt x="347" y="7"/>
                    <a:pt x="348" y="5"/>
                  </a:cubicBezTo>
                  <a:close/>
                  <a:moveTo>
                    <a:pt x="252" y="12"/>
                  </a:moveTo>
                  <a:cubicBezTo>
                    <a:pt x="254" y="11"/>
                    <a:pt x="257" y="12"/>
                    <a:pt x="258" y="10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3" y="13"/>
                    <a:pt x="262" y="16"/>
                    <a:pt x="267" y="15"/>
                  </a:cubicBezTo>
                  <a:cubicBezTo>
                    <a:pt x="269" y="15"/>
                    <a:pt x="272" y="9"/>
                    <a:pt x="274" y="13"/>
                  </a:cubicBezTo>
                  <a:cubicBezTo>
                    <a:pt x="272" y="13"/>
                    <a:pt x="269" y="16"/>
                    <a:pt x="269" y="18"/>
                  </a:cubicBezTo>
                  <a:cubicBezTo>
                    <a:pt x="269" y="18"/>
                    <a:pt x="270" y="19"/>
                    <a:pt x="270" y="18"/>
                  </a:cubicBezTo>
                  <a:cubicBezTo>
                    <a:pt x="272" y="14"/>
                    <a:pt x="279" y="18"/>
                    <a:pt x="280" y="13"/>
                  </a:cubicBezTo>
                  <a:cubicBezTo>
                    <a:pt x="283" y="14"/>
                    <a:pt x="286" y="11"/>
                    <a:pt x="288" y="13"/>
                  </a:cubicBezTo>
                  <a:cubicBezTo>
                    <a:pt x="293" y="9"/>
                    <a:pt x="301" y="12"/>
                    <a:pt x="308" y="11"/>
                  </a:cubicBezTo>
                  <a:cubicBezTo>
                    <a:pt x="312" y="10"/>
                    <a:pt x="315" y="13"/>
                    <a:pt x="319" y="10"/>
                  </a:cubicBezTo>
                  <a:cubicBezTo>
                    <a:pt x="319" y="11"/>
                    <a:pt x="320" y="13"/>
                    <a:pt x="321" y="14"/>
                  </a:cubicBezTo>
                  <a:cubicBezTo>
                    <a:pt x="325" y="12"/>
                    <a:pt x="329" y="10"/>
                    <a:pt x="333" y="12"/>
                  </a:cubicBezTo>
                  <a:cubicBezTo>
                    <a:pt x="334" y="13"/>
                    <a:pt x="338" y="12"/>
                    <a:pt x="340" y="12"/>
                  </a:cubicBezTo>
                  <a:cubicBezTo>
                    <a:pt x="345" y="14"/>
                    <a:pt x="345" y="14"/>
                    <a:pt x="345" y="14"/>
                  </a:cubicBezTo>
                  <a:cubicBezTo>
                    <a:pt x="344" y="14"/>
                    <a:pt x="342" y="15"/>
                    <a:pt x="344" y="16"/>
                  </a:cubicBezTo>
                  <a:cubicBezTo>
                    <a:pt x="344" y="17"/>
                    <a:pt x="346" y="16"/>
                    <a:pt x="347" y="16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7" y="12"/>
                    <a:pt x="351" y="15"/>
                    <a:pt x="351" y="11"/>
                  </a:cubicBezTo>
                  <a:cubicBezTo>
                    <a:pt x="356" y="8"/>
                    <a:pt x="361" y="12"/>
                    <a:pt x="365" y="11"/>
                  </a:cubicBezTo>
                  <a:cubicBezTo>
                    <a:pt x="370" y="15"/>
                    <a:pt x="376" y="11"/>
                    <a:pt x="381" y="10"/>
                  </a:cubicBezTo>
                  <a:cubicBezTo>
                    <a:pt x="386" y="8"/>
                    <a:pt x="389" y="16"/>
                    <a:pt x="393" y="11"/>
                  </a:cubicBezTo>
                  <a:cubicBezTo>
                    <a:pt x="397" y="11"/>
                    <a:pt x="400" y="11"/>
                    <a:pt x="404" y="11"/>
                  </a:cubicBezTo>
                  <a:cubicBezTo>
                    <a:pt x="403" y="11"/>
                    <a:pt x="400" y="12"/>
                    <a:pt x="402" y="13"/>
                  </a:cubicBezTo>
                  <a:cubicBezTo>
                    <a:pt x="403" y="14"/>
                    <a:pt x="403" y="14"/>
                    <a:pt x="404" y="14"/>
                  </a:cubicBezTo>
                  <a:cubicBezTo>
                    <a:pt x="405" y="11"/>
                    <a:pt x="410" y="14"/>
                    <a:pt x="411" y="10"/>
                  </a:cubicBezTo>
                  <a:cubicBezTo>
                    <a:pt x="416" y="9"/>
                    <a:pt x="420" y="12"/>
                    <a:pt x="424" y="9"/>
                  </a:cubicBezTo>
                  <a:cubicBezTo>
                    <a:pt x="427" y="11"/>
                    <a:pt x="429" y="9"/>
                    <a:pt x="432" y="11"/>
                  </a:cubicBezTo>
                  <a:cubicBezTo>
                    <a:pt x="434" y="12"/>
                    <a:pt x="438" y="13"/>
                    <a:pt x="441" y="11"/>
                  </a:cubicBezTo>
                  <a:cubicBezTo>
                    <a:pt x="441" y="9"/>
                    <a:pt x="441" y="9"/>
                    <a:pt x="441" y="9"/>
                  </a:cubicBezTo>
                  <a:cubicBezTo>
                    <a:pt x="449" y="13"/>
                    <a:pt x="458" y="13"/>
                    <a:pt x="468" y="13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9" y="12"/>
                    <a:pt x="473" y="15"/>
                    <a:pt x="474" y="11"/>
                  </a:cubicBezTo>
                  <a:cubicBezTo>
                    <a:pt x="476" y="13"/>
                    <a:pt x="476" y="13"/>
                    <a:pt x="476" y="13"/>
                  </a:cubicBezTo>
                  <a:cubicBezTo>
                    <a:pt x="475" y="14"/>
                    <a:pt x="474" y="14"/>
                    <a:pt x="473" y="15"/>
                  </a:cubicBezTo>
                  <a:cubicBezTo>
                    <a:pt x="474" y="16"/>
                    <a:pt x="475" y="16"/>
                    <a:pt x="477" y="16"/>
                  </a:cubicBezTo>
                  <a:cubicBezTo>
                    <a:pt x="479" y="15"/>
                    <a:pt x="476" y="13"/>
                    <a:pt x="479" y="12"/>
                  </a:cubicBezTo>
                  <a:cubicBezTo>
                    <a:pt x="481" y="12"/>
                    <a:pt x="481" y="12"/>
                    <a:pt x="481" y="12"/>
                  </a:cubicBezTo>
                  <a:cubicBezTo>
                    <a:pt x="480" y="13"/>
                    <a:pt x="479" y="14"/>
                    <a:pt x="480" y="15"/>
                  </a:cubicBezTo>
                  <a:cubicBezTo>
                    <a:pt x="481" y="16"/>
                    <a:pt x="481" y="16"/>
                    <a:pt x="481" y="16"/>
                  </a:cubicBezTo>
                  <a:cubicBezTo>
                    <a:pt x="482" y="14"/>
                    <a:pt x="482" y="14"/>
                    <a:pt x="482" y="14"/>
                  </a:cubicBezTo>
                  <a:cubicBezTo>
                    <a:pt x="483" y="14"/>
                    <a:pt x="483" y="15"/>
                    <a:pt x="484" y="15"/>
                  </a:cubicBezTo>
                  <a:cubicBezTo>
                    <a:pt x="485" y="14"/>
                    <a:pt x="485" y="14"/>
                    <a:pt x="485" y="14"/>
                  </a:cubicBezTo>
                  <a:cubicBezTo>
                    <a:pt x="484" y="13"/>
                    <a:pt x="483" y="13"/>
                    <a:pt x="481" y="13"/>
                  </a:cubicBezTo>
                  <a:cubicBezTo>
                    <a:pt x="481" y="12"/>
                    <a:pt x="482" y="12"/>
                    <a:pt x="482" y="12"/>
                  </a:cubicBezTo>
                  <a:cubicBezTo>
                    <a:pt x="486" y="11"/>
                    <a:pt x="488" y="18"/>
                    <a:pt x="491" y="13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94" y="9"/>
                    <a:pt x="496" y="15"/>
                    <a:pt x="499" y="16"/>
                  </a:cubicBezTo>
                  <a:cubicBezTo>
                    <a:pt x="499" y="16"/>
                    <a:pt x="499" y="17"/>
                    <a:pt x="499" y="18"/>
                  </a:cubicBezTo>
                  <a:cubicBezTo>
                    <a:pt x="497" y="17"/>
                    <a:pt x="497" y="15"/>
                    <a:pt x="495" y="16"/>
                  </a:cubicBezTo>
                  <a:cubicBezTo>
                    <a:pt x="495" y="16"/>
                    <a:pt x="494" y="17"/>
                    <a:pt x="494" y="17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5" y="18"/>
                    <a:pt x="492" y="20"/>
                    <a:pt x="490" y="21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83" y="15"/>
                    <a:pt x="487" y="24"/>
                    <a:pt x="481" y="20"/>
                  </a:cubicBezTo>
                  <a:cubicBezTo>
                    <a:pt x="479" y="21"/>
                    <a:pt x="476" y="21"/>
                    <a:pt x="474" y="23"/>
                  </a:cubicBezTo>
                  <a:cubicBezTo>
                    <a:pt x="473" y="21"/>
                    <a:pt x="469" y="23"/>
                    <a:pt x="470" y="20"/>
                  </a:cubicBezTo>
                  <a:cubicBezTo>
                    <a:pt x="467" y="18"/>
                    <a:pt x="463" y="20"/>
                    <a:pt x="461" y="18"/>
                  </a:cubicBezTo>
                  <a:cubicBezTo>
                    <a:pt x="457" y="23"/>
                    <a:pt x="453" y="17"/>
                    <a:pt x="449" y="18"/>
                  </a:cubicBezTo>
                  <a:cubicBezTo>
                    <a:pt x="444" y="17"/>
                    <a:pt x="439" y="17"/>
                    <a:pt x="434" y="14"/>
                  </a:cubicBezTo>
                  <a:cubicBezTo>
                    <a:pt x="432" y="15"/>
                    <a:pt x="430" y="17"/>
                    <a:pt x="427" y="16"/>
                  </a:cubicBezTo>
                  <a:cubicBezTo>
                    <a:pt x="423" y="14"/>
                    <a:pt x="420" y="16"/>
                    <a:pt x="417" y="13"/>
                  </a:cubicBezTo>
                  <a:cubicBezTo>
                    <a:pt x="414" y="12"/>
                    <a:pt x="414" y="16"/>
                    <a:pt x="411" y="16"/>
                  </a:cubicBezTo>
                  <a:cubicBezTo>
                    <a:pt x="404" y="18"/>
                    <a:pt x="400" y="8"/>
                    <a:pt x="395" y="15"/>
                  </a:cubicBezTo>
                  <a:cubicBezTo>
                    <a:pt x="390" y="14"/>
                    <a:pt x="386" y="14"/>
                    <a:pt x="381" y="14"/>
                  </a:cubicBezTo>
                  <a:cubicBezTo>
                    <a:pt x="377" y="13"/>
                    <a:pt x="375" y="16"/>
                    <a:pt x="371" y="16"/>
                  </a:cubicBezTo>
                  <a:cubicBezTo>
                    <a:pt x="368" y="16"/>
                    <a:pt x="368" y="16"/>
                    <a:pt x="368" y="16"/>
                  </a:cubicBezTo>
                  <a:cubicBezTo>
                    <a:pt x="369" y="15"/>
                    <a:pt x="368" y="14"/>
                    <a:pt x="367" y="14"/>
                  </a:cubicBezTo>
                  <a:cubicBezTo>
                    <a:pt x="365" y="14"/>
                    <a:pt x="365" y="16"/>
                    <a:pt x="364" y="16"/>
                  </a:cubicBezTo>
                  <a:cubicBezTo>
                    <a:pt x="359" y="16"/>
                    <a:pt x="359" y="16"/>
                    <a:pt x="359" y="16"/>
                  </a:cubicBezTo>
                  <a:cubicBezTo>
                    <a:pt x="359" y="16"/>
                    <a:pt x="360" y="14"/>
                    <a:pt x="358" y="13"/>
                  </a:cubicBezTo>
                  <a:cubicBezTo>
                    <a:pt x="354" y="14"/>
                    <a:pt x="354" y="18"/>
                    <a:pt x="352" y="20"/>
                  </a:cubicBezTo>
                  <a:cubicBezTo>
                    <a:pt x="353" y="20"/>
                    <a:pt x="355" y="22"/>
                    <a:pt x="354" y="23"/>
                  </a:cubicBezTo>
                  <a:cubicBezTo>
                    <a:pt x="352" y="25"/>
                    <a:pt x="349" y="23"/>
                    <a:pt x="349" y="26"/>
                  </a:cubicBezTo>
                  <a:cubicBezTo>
                    <a:pt x="348" y="26"/>
                    <a:pt x="347" y="26"/>
                    <a:pt x="347" y="25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8" y="23"/>
                    <a:pt x="349" y="25"/>
                    <a:pt x="350" y="24"/>
                  </a:cubicBezTo>
                  <a:cubicBezTo>
                    <a:pt x="349" y="22"/>
                    <a:pt x="345" y="21"/>
                    <a:pt x="349" y="19"/>
                  </a:cubicBezTo>
                  <a:cubicBezTo>
                    <a:pt x="349" y="18"/>
                    <a:pt x="349" y="18"/>
                    <a:pt x="349" y="17"/>
                  </a:cubicBezTo>
                  <a:cubicBezTo>
                    <a:pt x="345" y="18"/>
                    <a:pt x="340" y="17"/>
                    <a:pt x="336" y="17"/>
                  </a:cubicBezTo>
                  <a:cubicBezTo>
                    <a:pt x="333" y="12"/>
                    <a:pt x="327" y="15"/>
                    <a:pt x="323" y="14"/>
                  </a:cubicBezTo>
                  <a:cubicBezTo>
                    <a:pt x="322" y="15"/>
                    <a:pt x="321" y="16"/>
                    <a:pt x="321" y="17"/>
                  </a:cubicBezTo>
                  <a:cubicBezTo>
                    <a:pt x="319" y="18"/>
                    <a:pt x="317" y="18"/>
                    <a:pt x="315" y="18"/>
                  </a:cubicBezTo>
                  <a:cubicBezTo>
                    <a:pt x="315" y="16"/>
                    <a:pt x="315" y="16"/>
                    <a:pt x="315" y="16"/>
                  </a:cubicBezTo>
                  <a:cubicBezTo>
                    <a:pt x="314" y="15"/>
                    <a:pt x="312" y="16"/>
                    <a:pt x="310" y="15"/>
                  </a:cubicBezTo>
                  <a:cubicBezTo>
                    <a:pt x="310" y="16"/>
                    <a:pt x="310" y="18"/>
                    <a:pt x="308" y="18"/>
                  </a:cubicBezTo>
                  <a:cubicBezTo>
                    <a:pt x="308" y="19"/>
                    <a:pt x="308" y="20"/>
                    <a:pt x="307" y="22"/>
                  </a:cubicBezTo>
                  <a:cubicBezTo>
                    <a:pt x="303" y="24"/>
                    <a:pt x="297" y="24"/>
                    <a:pt x="296" y="28"/>
                  </a:cubicBezTo>
                  <a:cubicBezTo>
                    <a:pt x="293" y="28"/>
                    <a:pt x="291" y="26"/>
                    <a:pt x="291" y="24"/>
                  </a:cubicBezTo>
                  <a:cubicBezTo>
                    <a:pt x="287" y="24"/>
                    <a:pt x="281" y="25"/>
                    <a:pt x="278" y="22"/>
                  </a:cubicBezTo>
                  <a:cubicBezTo>
                    <a:pt x="274" y="24"/>
                    <a:pt x="275" y="19"/>
                    <a:pt x="273" y="19"/>
                  </a:cubicBezTo>
                  <a:cubicBezTo>
                    <a:pt x="270" y="18"/>
                    <a:pt x="268" y="21"/>
                    <a:pt x="267" y="18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4" y="16"/>
                    <a:pt x="262" y="17"/>
                    <a:pt x="261" y="18"/>
                  </a:cubicBezTo>
                  <a:cubicBezTo>
                    <a:pt x="261" y="18"/>
                    <a:pt x="262" y="19"/>
                    <a:pt x="262" y="20"/>
                  </a:cubicBezTo>
                  <a:cubicBezTo>
                    <a:pt x="259" y="21"/>
                    <a:pt x="259" y="21"/>
                    <a:pt x="259" y="21"/>
                  </a:cubicBezTo>
                  <a:cubicBezTo>
                    <a:pt x="259" y="19"/>
                    <a:pt x="255" y="17"/>
                    <a:pt x="257" y="16"/>
                  </a:cubicBezTo>
                  <a:cubicBezTo>
                    <a:pt x="258" y="14"/>
                    <a:pt x="256" y="13"/>
                    <a:pt x="255" y="13"/>
                  </a:cubicBezTo>
                  <a:cubicBezTo>
                    <a:pt x="254" y="12"/>
                    <a:pt x="254" y="13"/>
                    <a:pt x="253" y="13"/>
                  </a:cubicBezTo>
                  <a:cubicBezTo>
                    <a:pt x="252" y="13"/>
                    <a:pt x="252" y="12"/>
                    <a:pt x="252" y="12"/>
                  </a:cubicBezTo>
                  <a:close/>
                  <a:moveTo>
                    <a:pt x="483" y="213"/>
                  </a:moveTo>
                  <a:cubicBezTo>
                    <a:pt x="481" y="214"/>
                    <a:pt x="480" y="215"/>
                    <a:pt x="478" y="215"/>
                  </a:cubicBezTo>
                  <a:cubicBezTo>
                    <a:pt x="478" y="215"/>
                    <a:pt x="478" y="212"/>
                    <a:pt x="479" y="212"/>
                  </a:cubicBezTo>
                  <a:cubicBezTo>
                    <a:pt x="480" y="212"/>
                    <a:pt x="481" y="213"/>
                    <a:pt x="483" y="213"/>
                  </a:cubicBezTo>
                  <a:close/>
                  <a:moveTo>
                    <a:pt x="477" y="204"/>
                  </a:moveTo>
                  <a:cubicBezTo>
                    <a:pt x="476" y="204"/>
                    <a:pt x="476" y="204"/>
                    <a:pt x="476" y="204"/>
                  </a:cubicBezTo>
                  <a:cubicBezTo>
                    <a:pt x="474" y="204"/>
                    <a:pt x="472" y="208"/>
                    <a:pt x="469" y="206"/>
                  </a:cubicBezTo>
                  <a:cubicBezTo>
                    <a:pt x="470" y="203"/>
                    <a:pt x="473" y="203"/>
                    <a:pt x="476" y="204"/>
                  </a:cubicBezTo>
                  <a:cubicBezTo>
                    <a:pt x="476" y="204"/>
                    <a:pt x="476" y="204"/>
                    <a:pt x="477" y="204"/>
                  </a:cubicBezTo>
                  <a:close/>
                  <a:moveTo>
                    <a:pt x="468" y="22"/>
                  </a:moveTo>
                  <a:cubicBezTo>
                    <a:pt x="467" y="23"/>
                    <a:pt x="467" y="23"/>
                    <a:pt x="467" y="23"/>
                  </a:cubicBezTo>
                  <a:cubicBezTo>
                    <a:pt x="467" y="22"/>
                    <a:pt x="467" y="22"/>
                    <a:pt x="467" y="22"/>
                  </a:cubicBezTo>
                  <a:lnTo>
                    <a:pt x="468" y="22"/>
                  </a:lnTo>
                  <a:close/>
                  <a:moveTo>
                    <a:pt x="466" y="136"/>
                  </a:moveTo>
                  <a:cubicBezTo>
                    <a:pt x="465" y="136"/>
                    <a:pt x="462" y="137"/>
                    <a:pt x="462" y="135"/>
                  </a:cubicBezTo>
                  <a:cubicBezTo>
                    <a:pt x="461" y="133"/>
                    <a:pt x="464" y="133"/>
                    <a:pt x="465" y="134"/>
                  </a:cubicBezTo>
                  <a:cubicBezTo>
                    <a:pt x="463" y="135"/>
                    <a:pt x="467" y="135"/>
                    <a:pt x="466" y="136"/>
                  </a:cubicBezTo>
                  <a:close/>
                  <a:moveTo>
                    <a:pt x="424" y="36"/>
                  </a:moveTo>
                  <a:cubicBezTo>
                    <a:pt x="420" y="34"/>
                    <a:pt x="418" y="37"/>
                    <a:pt x="415" y="38"/>
                  </a:cubicBezTo>
                  <a:cubicBezTo>
                    <a:pt x="407" y="37"/>
                    <a:pt x="407" y="37"/>
                    <a:pt x="407" y="37"/>
                  </a:cubicBezTo>
                  <a:cubicBezTo>
                    <a:pt x="410" y="36"/>
                    <a:pt x="412" y="36"/>
                    <a:pt x="415" y="33"/>
                  </a:cubicBezTo>
                  <a:cubicBezTo>
                    <a:pt x="418" y="32"/>
                    <a:pt x="420" y="35"/>
                    <a:pt x="423" y="35"/>
                  </a:cubicBezTo>
                  <a:cubicBezTo>
                    <a:pt x="423" y="35"/>
                    <a:pt x="424" y="35"/>
                    <a:pt x="424" y="36"/>
                  </a:cubicBezTo>
                  <a:close/>
                  <a:moveTo>
                    <a:pt x="385" y="39"/>
                  </a:moveTo>
                  <a:cubicBezTo>
                    <a:pt x="388" y="41"/>
                    <a:pt x="394" y="36"/>
                    <a:pt x="395" y="42"/>
                  </a:cubicBezTo>
                  <a:cubicBezTo>
                    <a:pt x="392" y="42"/>
                    <a:pt x="388" y="42"/>
                    <a:pt x="385" y="45"/>
                  </a:cubicBezTo>
                  <a:cubicBezTo>
                    <a:pt x="378" y="42"/>
                    <a:pt x="372" y="47"/>
                    <a:pt x="365" y="45"/>
                  </a:cubicBezTo>
                  <a:cubicBezTo>
                    <a:pt x="362" y="49"/>
                    <a:pt x="360" y="42"/>
                    <a:pt x="356" y="45"/>
                  </a:cubicBezTo>
                  <a:cubicBezTo>
                    <a:pt x="353" y="41"/>
                    <a:pt x="349" y="50"/>
                    <a:pt x="348" y="44"/>
                  </a:cubicBezTo>
                  <a:cubicBezTo>
                    <a:pt x="346" y="43"/>
                    <a:pt x="344" y="43"/>
                    <a:pt x="342" y="44"/>
                  </a:cubicBezTo>
                  <a:cubicBezTo>
                    <a:pt x="341" y="43"/>
                    <a:pt x="340" y="41"/>
                    <a:pt x="338" y="41"/>
                  </a:cubicBezTo>
                  <a:cubicBezTo>
                    <a:pt x="337" y="44"/>
                    <a:pt x="331" y="42"/>
                    <a:pt x="331" y="46"/>
                  </a:cubicBezTo>
                  <a:cubicBezTo>
                    <a:pt x="329" y="45"/>
                    <a:pt x="327" y="48"/>
                    <a:pt x="326" y="45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327" y="44"/>
                    <a:pt x="326" y="43"/>
                    <a:pt x="324" y="43"/>
                  </a:cubicBezTo>
                  <a:cubicBezTo>
                    <a:pt x="326" y="39"/>
                    <a:pt x="331" y="40"/>
                    <a:pt x="334" y="39"/>
                  </a:cubicBezTo>
                  <a:cubicBezTo>
                    <a:pt x="336" y="42"/>
                    <a:pt x="336" y="42"/>
                    <a:pt x="336" y="42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339" y="39"/>
                    <a:pt x="340" y="41"/>
                    <a:pt x="342" y="40"/>
                  </a:cubicBezTo>
                  <a:cubicBezTo>
                    <a:pt x="341" y="43"/>
                    <a:pt x="344" y="41"/>
                    <a:pt x="345" y="43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4" y="41"/>
                    <a:pt x="343" y="40"/>
                  </a:cubicBezTo>
                  <a:cubicBezTo>
                    <a:pt x="345" y="38"/>
                    <a:pt x="348" y="42"/>
                    <a:pt x="349" y="39"/>
                  </a:cubicBezTo>
                  <a:cubicBezTo>
                    <a:pt x="351" y="38"/>
                    <a:pt x="352" y="40"/>
                    <a:pt x="354" y="41"/>
                  </a:cubicBezTo>
                  <a:cubicBezTo>
                    <a:pt x="359" y="40"/>
                    <a:pt x="366" y="37"/>
                    <a:pt x="369" y="42"/>
                  </a:cubicBezTo>
                  <a:cubicBezTo>
                    <a:pt x="370" y="43"/>
                    <a:pt x="371" y="43"/>
                    <a:pt x="372" y="42"/>
                  </a:cubicBezTo>
                  <a:cubicBezTo>
                    <a:pt x="372" y="41"/>
                    <a:pt x="374" y="41"/>
                    <a:pt x="373" y="40"/>
                  </a:cubicBezTo>
                  <a:cubicBezTo>
                    <a:pt x="373" y="39"/>
                    <a:pt x="376" y="40"/>
                    <a:pt x="375" y="38"/>
                  </a:cubicBezTo>
                  <a:cubicBezTo>
                    <a:pt x="375" y="38"/>
                    <a:pt x="374" y="37"/>
                    <a:pt x="374" y="38"/>
                  </a:cubicBezTo>
                  <a:cubicBezTo>
                    <a:pt x="377" y="35"/>
                    <a:pt x="382" y="36"/>
                    <a:pt x="387" y="36"/>
                  </a:cubicBezTo>
                  <a:cubicBezTo>
                    <a:pt x="390" y="38"/>
                    <a:pt x="393" y="34"/>
                    <a:pt x="396" y="34"/>
                  </a:cubicBezTo>
                  <a:cubicBezTo>
                    <a:pt x="397" y="36"/>
                    <a:pt x="393" y="35"/>
                    <a:pt x="393" y="37"/>
                  </a:cubicBezTo>
                  <a:cubicBezTo>
                    <a:pt x="390" y="35"/>
                    <a:pt x="388" y="40"/>
                    <a:pt x="386" y="36"/>
                  </a:cubicBezTo>
                  <a:cubicBezTo>
                    <a:pt x="385" y="37"/>
                    <a:pt x="383" y="35"/>
                    <a:pt x="383" y="37"/>
                  </a:cubicBezTo>
                  <a:cubicBezTo>
                    <a:pt x="382" y="39"/>
                    <a:pt x="384" y="39"/>
                    <a:pt x="385" y="39"/>
                  </a:cubicBezTo>
                  <a:close/>
                  <a:moveTo>
                    <a:pt x="392" y="134"/>
                  </a:moveTo>
                  <a:cubicBezTo>
                    <a:pt x="392" y="134"/>
                    <a:pt x="391" y="135"/>
                    <a:pt x="391" y="135"/>
                  </a:cubicBezTo>
                  <a:cubicBezTo>
                    <a:pt x="391" y="134"/>
                    <a:pt x="391" y="134"/>
                    <a:pt x="392" y="134"/>
                  </a:cubicBezTo>
                  <a:close/>
                  <a:moveTo>
                    <a:pt x="381" y="202"/>
                  </a:moveTo>
                  <a:cubicBezTo>
                    <a:pt x="378" y="203"/>
                    <a:pt x="375" y="201"/>
                    <a:pt x="371" y="203"/>
                  </a:cubicBezTo>
                  <a:cubicBezTo>
                    <a:pt x="370" y="202"/>
                    <a:pt x="368" y="201"/>
                    <a:pt x="368" y="199"/>
                  </a:cubicBezTo>
                  <a:cubicBezTo>
                    <a:pt x="372" y="198"/>
                    <a:pt x="381" y="203"/>
                    <a:pt x="379" y="196"/>
                  </a:cubicBezTo>
                  <a:cubicBezTo>
                    <a:pt x="384" y="197"/>
                    <a:pt x="383" y="202"/>
                    <a:pt x="385" y="205"/>
                  </a:cubicBezTo>
                  <a:cubicBezTo>
                    <a:pt x="384" y="205"/>
                    <a:pt x="383" y="205"/>
                    <a:pt x="382" y="205"/>
                  </a:cubicBezTo>
                  <a:cubicBezTo>
                    <a:pt x="383" y="204"/>
                    <a:pt x="383" y="202"/>
                    <a:pt x="381" y="202"/>
                  </a:cubicBezTo>
                  <a:close/>
                  <a:moveTo>
                    <a:pt x="379" y="204"/>
                  </a:moveTo>
                  <a:cubicBezTo>
                    <a:pt x="379" y="205"/>
                    <a:pt x="379" y="205"/>
                    <a:pt x="379" y="205"/>
                  </a:cubicBezTo>
                  <a:cubicBezTo>
                    <a:pt x="378" y="204"/>
                    <a:pt x="378" y="204"/>
                    <a:pt x="378" y="204"/>
                  </a:cubicBezTo>
                  <a:lnTo>
                    <a:pt x="379" y="204"/>
                  </a:lnTo>
                  <a:close/>
                  <a:moveTo>
                    <a:pt x="377" y="69"/>
                  </a:moveTo>
                  <a:cubicBezTo>
                    <a:pt x="374" y="73"/>
                    <a:pt x="371" y="66"/>
                    <a:pt x="368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3" y="69"/>
                    <a:pt x="365" y="68"/>
                    <a:pt x="365" y="67"/>
                  </a:cubicBezTo>
                  <a:cubicBezTo>
                    <a:pt x="369" y="71"/>
                    <a:pt x="371" y="65"/>
                    <a:pt x="375" y="66"/>
                  </a:cubicBezTo>
                  <a:cubicBezTo>
                    <a:pt x="378" y="62"/>
                    <a:pt x="379" y="67"/>
                    <a:pt x="382" y="67"/>
                  </a:cubicBezTo>
                  <a:cubicBezTo>
                    <a:pt x="383" y="64"/>
                    <a:pt x="386" y="67"/>
                    <a:pt x="388" y="67"/>
                  </a:cubicBezTo>
                  <a:cubicBezTo>
                    <a:pt x="385" y="71"/>
                    <a:pt x="379" y="65"/>
                    <a:pt x="377" y="69"/>
                  </a:cubicBezTo>
                  <a:close/>
                  <a:moveTo>
                    <a:pt x="358" y="105"/>
                  </a:moveTo>
                  <a:cubicBezTo>
                    <a:pt x="357" y="105"/>
                    <a:pt x="357" y="105"/>
                    <a:pt x="357" y="105"/>
                  </a:cubicBezTo>
                  <a:cubicBezTo>
                    <a:pt x="357" y="104"/>
                    <a:pt x="358" y="103"/>
                    <a:pt x="359" y="103"/>
                  </a:cubicBezTo>
                  <a:cubicBezTo>
                    <a:pt x="360" y="104"/>
                    <a:pt x="359" y="104"/>
                    <a:pt x="358" y="105"/>
                  </a:cubicBezTo>
                  <a:close/>
                  <a:moveTo>
                    <a:pt x="351" y="104"/>
                  </a:moveTo>
                  <a:cubicBezTo>
                    <a:pt x="349" y="106"/>
                    <a:pt x="344" y="104"/>
                    <a:pt x="340" y="106"/>
                  </a:cubicBezTo>
                  <a:cubicBezTo>
                    <a:pt x="338" y="106"/>
                    <a:pt x="334" y="104"/>
                    <a:pt x="331" y="104"/>
                  </a:cubicBezTo>
                  <a:cubicBezTo>
                    <a:pt x="331" y="104"/>
                    <a:pt x="331" y="104"/>
                    <a:pt x="330" y="104"/>
                  </a:cubicBezTo>
                  <a:cubicBezTo>
                    <a:pt x="330" y="104"/>
                    <a:pt x="331" y="104"/>
                    <a:pt x="331" y="104"/>
                  </a:cubicBezTo>
                  <a:cubicBezTo>
                    <a:pt x="333" y="103"/>
                    <a:pt x="334" y="101"/>
                    <a:pt x="335" y="103"/>
                  </a:cubicBezTo>
                  <a:cubicBezTo>
                    <a:pt x="340" y="102"/>
                    <a:pt x="340" y="102"/>
                    <a:pt x="340" y="102"/>
                  </a:cubicBezTo>
                  <a:cubicBezTo>
                    <a:pt x="343" y="103"/>
                    <a:pt x="347" y="103"/>
                    <a:pt x="351" y="104"/>
                  </a:cubicBezTo>
                  <a:close/>
                  <a:moveTo>
                    <a:pt x="313" y="39"/>
                  </a:moveTo>
                  <a:cubicBezTo>
                    <a:pt x="311" y="37"/>
                    <a:pt x="314" y="35"/>
                    <a:pt x="314" y="33"/>
                  </a:cubicBezTo>
                  <a:cubicBezTo>
                    <a:pt x="321" y="34"/>
                    <a:pt x="330" y="32"/>
                    <a:pt x="335" y="36"/>
                  </a:cubicBezTo>
                  <a:cubicBezTo>
                    <a:pt x="335" y="38"/>
                    <a:pt x="332" y="37"/>
                    <a:pt x="331" y="38"/>
                  </a:cubicBezTo>
                  <a:cubicBezTo>
                    <a:pt x="330" y="37"/>
                    <a:pt x="330" y="37"/>
                    <a:pt x="330" y="37"/>
                  </a:cubicBezTo>
                  <a:cubicBezTo>
                    <a:pt x="328" y="38"/>
                    <a:pt x="328" y="38"/>
                    <a:pt x="326" y="37"/>
                  </a:cubicBezTo>
                  <a:cubicBezTo>
                    <a:pt x="322" y="38"/>
                    <a:pt x="318" y="37"/>
                    <a:pt x="313" y="39"/>
                  </a:cubicBezTo>
                  <a:close/>
                  <a:moveTo>
                    <a:pt x="324" y="104"/>
                  </a:moveTo>
                  <a:cubicBezTo>
                    <a:pt x="321" y="103"/>
                    <a:pt x="321" y="103"/>
                    <a:pt x="321" y="103"/>
                  </a:cubicBezTo>
                  <a:cubicBezTo>
                    <a:pt x="322" y="103"/>
                    <a:pt x="322" y="103"/>
                    <a:pt x="322" y="103"/>
                  </a:cubicBezTo>
                  <a:lnTo>
                    <a:pt x="324" y="104"/>
                  </a:lnTo>
                  <a:close/>
                  <a:moveTo>
                    <a:pt x="253" y="110"/>
                  </a:moveTo>
                  <a:cubicBezTo>
                    <a:pt x="249" y="111"/>
                    <a:pt x="244" y="108"/>
                    <a:pt x="240" y="112"/>
                  </a:cubicBezTo>
                  <a:cubicBezTo>
                    <a:pt x="238" y="113"/>
                    <a:pt x="236" y="112"/>
                    <a:pt x="235" y="110"/>
                  </a:cubicBezTo>
                  <a:cubicBezTo>
                    <a:pt x="231" y="111"/>
                    <a:pt x="226" y="110"/>
                    <a:pt x="222" y="111"/>
                  </a:cubicBezTo>
                  <a:cubicBezTo>
                    <a:pt x="223" y="113"/>
                    <a:pt x="221" y="115"/>
                    <a:pt x="223" y="115"/>
                  </a:cubicBezTo>
                  <a:cubicBezTo>
                    <a:pt x="224" y="115"/>
                    <a:pt x="226" y="115"/>
                    <a:pt x="226" y="116"/>
                  </a:cubicBezTo>
                  <a:cubicBezTo>
                    <a:pt x="224" y="114"/>
                    <a:pt x="218" y="118"/>
                    <a:pt x="218" y="114"/>
                  </a:cubicBezTo>
                  <a:cubicBezTo>
                    <a:pt x="223" y="111"/>
                    <a:pt x="213" y="111"/>
                    <a:pt x="217" y="107"/>
                  </a:cubicBezTo>
                  <a:cubicBezTo>
                    <a:pt x="215" y="104"/>
                    <a:pt x="213" y="101"/>
                    <a:pt x="209" y="101"/>
                  </a:cubicBezTo>
                  <a:cubicBezTo>
                    <a:pt x="206" y="107"/>
                    <a:pt x="201" y="99"/>
                    <a:pt x="197" y="103"/>
                  </a:cubicBezTo>
                  <a:cubicBezTo>
                    <a:pt x="197" y="103"/>
                    <a:pt x="197" y="102"/>
                    <a:pt x="197" y="101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5" y="100"/>
                    <a:pt x="205" y="100"/>
                    <a:pt x="205" y="101"/>
                  </a:cubicBezTo>
                  <a:cubicBezTo>
                    <a:pt x="205" y="101"/>
                    <a:pt x="206" y="102"/>
                    <a:pt x="206" y="101"/>
                  </a:cubicBezTo>
                  <a:cubicBezTo>
                    <a:pt x="206" y="99"/>
                    <a:pt x="209" y="100"/>
                    <a:pt x="210" y="99"/>
                  </a:cubicBezTo>
                  <a:cubicBezTo>
                    <a:pt x="212" y="101"/>
                    <a:pt x="216" y="97"/>
                    <a:pt x="219" y="100"/>
                  </a:cubicBezTo>
                  <a:cubicBezTo>
                    <a:pt x="225" y="100"/>
                    <a:pt x="230" y="100"/>
                    <a:pt x="235" y="103"/>
                  </a:cubicBezTo>
                  <a:cubicBezTo>
                    <a:pt x="239" y="101"/>
                    <a:pt x="245" y="108"/>
                    <a:pt x="247" y="102"/>
                  </a:cubicBezTo>
                  <a:cubicBezTo>
                    <a:pt x="248" y="103"/>
                    <a:pt x="250" y="103"/>
                    <a:pt x="252" y="103"/>
                  </a:cubicBezTo>
                  <a:cubicBezTo>
                    <a:pt x="255" y="101"/>
                    <a:pt x="260" y="103"/>
                    <a:pt x="262" y="105"/>
                  </a:cubicBezTo>
                  <a:cubicBezTo>
                    <a:pt x="267" y="103"/>
                    <a:pt x="271" y="105"/>
                    <a:pt x="274" y="101"/>
                  </a:cubicBezTo>
                  <a:cubicBezTo>
                    <a:pt x="275" y="103"/>
                    <a:pt x="278" y="104"/>
                    <a:pt x="280" y="105"/>
                  </a:cubicBezTo>
                  <a:cubicBezTo>
                    <a:pt x="285" y="99"/>
                    <a:pt x="290" y="108"/>
                    <a:pt x="294" y="102"/>
                  </a:cubicBezTo>
                  <a:cubicBezTo>
                    <a:pt x="297" y="101"/>
                    <a:pt x="298" y="103"/>
                    <a:pt x="301" y="103"/>
                  </a:cubicBezTo>
                  <a:cubicBezTo>
                    <a:pt x="307" y="102"/>
                    <a:pt x="313" y="103"/>
                    <a:pt x="319" y="104"/>
                  </a:cubicBezTo>
                  <a:cubicBezTo>
                    <a:pt x="317" y="108"/>
                    <a:pt x="312" y="105"/>
                    <a:pt x="308" y="107"/>
                  </a:cubicBezTo>
                  <a:cubicBezTo>
                    <a:pt x="307" y="106"/>
                    <a:pt x="305" y="105"/>
                    <a:pt x="303" y="105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298" y="108"/>
                    <a:pt x="293" y="106"/>
                    <a:pt x="289" y="108"/>
                  </a:cubicBezTo>
                  <a:cubicBezTo>
                    <a:pt x="287" y="105"/>
                    <a:pt x="285" y="109"/>
                    <a:pt x="282" y="107"/>
                  </a:cubicBezTo>
                  <a:cubicBezTo>
                    <a:pt x="279" y="107"/>
                    <a:pt x="276" y="111"/>
                    <a:pt x="272" y="109"/>
                  </a:cubicBezTo>
                  <a:cubicBezTo>
                    <a:pt x="271" y="110"/>
                    <a:pt x="271" y="111"/>
                    <a:pt x="270" y="113"/>
                  </a:cubicBezTo>
                  <a:cubicBezTo>
                    <a:pt x="268" y="109"/>
                    <a:pt x="265" y="113"/>
                    <a:pt x="262" y="111"/>
                  </a:cubicBezTo>
                  <a:cubicBezTo>
                    <a:pt x="260" y="114"/>
                    <a:pt x="256" y="113"/>
                    <a:pt x="252" y="113"/>
                  </a:cubicBezTo>
                  <a:cubicBezTo>
                    <a:pt x="253" y="113"/>
                    <a:pt x="256" y="111"/>
                    <a:pt x="253" y="110"/>
                  </a:cubicBezTo>
                  <a:close/>
                  <a:moveTo>
                    <a:pt x="223" y="134"/>
                  </a:moveTo>
                  <a:cubicBezTo>
                    <a:pt x="221" y="128"/>
                    <a:pt x="214" y="134"/>
                    <a:pt x="211" y="131"/>
                  </a:cubicBezTo>
                  <a:cubicBezTo>
                    <a:pt x="211" y="128"/>
                    <a:pt x="215" y="130"/>
                    <a:pt x="217" y="129"/>
                  </a:cubicBezTo>
                  <a:cubicBezTo>
                    <a:pt x="218" y="130"/>
                    <a:pt x="219" y="131"/>
                    <a:pt x="221" y="131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3" y="127"/>
                    <a:pt x="224" y="129"/>
                    <a:pt x="226" y="128"/>
                  </a:cubicBezTo>
                  <a:cubicBezTo>
                    <a:pt x="226" y="126"/>
                    <a:pt x="226" y="126"/>
                    <a:pt x="226" y="126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226" y="128"/>
                    <a:pt x="227" y="133"/>
                    <a:pt x="230" y="131"/>
                  </a:cubicBezTo>
                  <a:cubicBezTo>
                    <a:pt x="229" y="132"/>
                    <a:pt x="226" y="131"/>
                    <a:pt x="227" y="133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8" y="135"/>
                    <a:pt x="228" y="135"/>
                    <a:pt x="228" y="136"/>
                  </a:cubicBezTo>
                  <a:cubicBezTo>
                    <a:pt x="230" y="137"/>
                    <a:pt x="231" y="134"/>
                    <a:pt x="233" y="136"/>
                  </a:cubicBezTo>
                  <a:cubicBezTo>
                    <a:pt x="234" y="135"/>
                    <a:pt x="235" y="135"/>
                    <a:pt x="235" y="135"/>
                  </a:cubicBezTo>
                  <a:cubicBezTo>
                    <a:pt x="234" y="138"/>
                    <a:pt x="230" y="138"/>
                    <a:pt x="228" y="137"/>
                  </a:cubicBezTo>
                  <a:cubicBezTo>
                    <a:pt x="228" y="134"/>
                    <a:pt x="224" y="136"/>
                    <a:pt x="223" y="134"/>
                  </a:cubicBezTo>
                  <a:close/>
                  <a:moveTo>
                    <a:pt x="206" y="131"/>
                  </a:moveTo>
                  <a:cubicBezTo>
                    <a:pt x="202" y="132"/>
                    <a:pt x="195" y="131"/>
                    <a:pt x="191" y="130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4" y="129"/>
                    <a:pt x="199" y="128"/>
                    <a:pt x="203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7" y="128"/>
                    <a:pt x="207" y="131"/>
                    <a:pt x="210" y="132"/>
                  </a:cubicBezTo>
                  <a:cubicBezTo>
                    <a:pt x="209" y="133"/>
                    <a:pt x="207" y="132"/>
                    <a:pt x="206" y="133"/>
                  </a:cubicBezTo>
                  <a:cubicBezTo>
                    <a:pt x="205" y="132"/>
                    <a:pt x="208" y="132"/>
                    <a:pt x="206" y="131"/>
                  </a:cubicBezTo>
                  <a:close/>
                  <a:moveTo>
                    <a:pt x="200" y="120"/>
                  </a:moveTo>
                  <a:cubicBezTo>
                    <a:pt x="198" y="119"/>
                    <a:pt x="198" y="119"/>
                    <a:pt x="198" y="119"/>
                  </a:cubicBezTo>
                  <a:cubicBezTo>
                    <a:pt x="202" y="121"/>
                    <a:pt x="206" y="118"/>
                    <a:pt x="210" y="118"/>
                  </a:cubicBezTo>
                  <a:cubicBezTo>
                    <a:pt x="215" y="119"/>
                    <a:pt x="215" y="119"/>
                    <a:pt x="215" y="119"/>
                  </a:cubicBezTo>
                  <a:cubicBezTo>
                    <a:pt x="211" y="120"/>
                    <a:pt x="205" y="123"/>
                    <a:pt x="200" y="120"/>
                  </a:cubicBezTo>
                  <a:close/>
                  <a:moveTo>
                    <a:pt x="240" y="116"/>
                  </a:moveTo>
                  <a:cubicBezTo>
                    <a:pt x="239" y="117"/>
                    <a:pt x="238" y="119"/>
                    <a:pt x="240" y="119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34" y="125"/>
                    <a:pt x="234" y="116"/>
                    <a:pt x="230" y="116"/>
                  </a:cubicBezTo>
                  <a:cubicBezTo>
                    <a:pt x="229" y="116"/>
                    <a:pt x="228" y="116"/>
                    <a:pt x="228" y="116"/>
                  </a:cubicBezTo>
                  <a:cubicBezTo>
                    <a:pt x="229" y="116"/>
                    <a:pt x="229" y="116"/>
                    <a:pt x="230" y="116"/>
                  </a:cubicBezTo>
                  <a:cubicBezTo>
                    <a:pt x="232" y="115"/>
                    <a:pt x="233" y="115"/>
                    <a:pt x="233" y="113"/>
                  </a:cubicBezTo>
                  <a:cubicBezTo>
                    <a:pt x="239" y="114"/>
                    <a:pt x="242" y="118"/>
                    <a:pt x="247" y="117"/>
                  </a:cubicBezTo>
                  <a:cubicBezTo>
                    <a:pt x="247" y="118"/>
                    <a:pt x="249" y="119"/>
                    <a:pt x="247" y="120"/>
                  </a:cubicBezTo>
                  <a:cubicBezTo>
                    <a:pt x="245" y="120"/>
                    <a:pt x="245" y="120"/>
                    <a:pt x="245" y="120"/>
                  </a:cubicBezTo>
                  <a:cubicBezTo>
                    <a:pt x="247" y="116"/>
                    <a:pt x="241" y="118"/>
                    <a:pt x="240" y="116"/>
                  </a:cubicBezTo>
                  <a:close/>
                  <a:moveTo>
                    <a:pt x="240" y="189"/>
                  </a:moveTo>
                  <a:cubicBezTo>
                    <a:pt x="243" y="186"/>
                    <a:pt x="245" y="190"/>
                    <a:pt x="248" y="189"/>
                  </a:cubicBezTo>
                  <a:cubicBezTo>
                    <a:pt x="249" y="189"/>
                    <a:pt x="249" y="189"/>
                    <a:pt x="249" y="189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0" y="188"/>
                    <a:pt x="250" y="189"/>
                    <a:pt x="249" y="190"/>
                  </a:cubicBezTo>
                  <a:cubicBezTo>
                    <a:pt x="246" y="190"/>
                    <a:pt x="243" y="190"/>
                    <a:pt x="240" y="191"/>
                  </a:cubicBezTo>
                  <a:cubicBezTo>
                    <a:pt x="236" y="192"/>
                    <a:pt x="232" y="192"/>
                    <a:pt x="230" y="190"/>
                  </a:cubicBezTo>
                  <a:cubicBezTo>
                    <a:pt x="233" y="189"/>
                    <a:pt x="237" y="188"/>
                    <a:pt x="240" y="189"/>
                  </a:cubicBezTo>
                  <a:close/>
                  <a:moveTo>
                    <a:pt x="245" y="69"/>
                  </a:moveTo>
                  <a:cubicBezTo>
                    <a:pt x="242" y="68"/>
                    <a:pt x="243" y="72"/>
                    <a:pt x="241" y="72"/>
                  </a:cubicBezTo>
                  <a:cubicBezTo>
                    <a:pt x="238" y="70"/>
                    <a:pt x="237" y="74"/>
                    <a:pt x="234" y="73"/>
                  </a:cubicBezTo>
                  <a:cubicBezTo>
                    <a:pt x="233" y="72"/>
                    <a:pt x="233" y="70"/>
                    <a:pt x="231" y="70"/>
                  </a:cubicBezTo>
                  <a:cubicBezTo>
                    <a:pt x="230" y="70"/>
                    <a:pt x="229" y="69"/>
                    <a:pt x="228" y="69"/>
                  </a:cubicBezTo>
                  <a:cubicBezTo>
                    <a:pt x="227" y="66"/>
                    <a:pt x="231" y="67"/>
                    <a:pt x="232" y="65"/>
                  </a:cubicBezTo>
                  <a:cubicBezTo>
                    <a:pt x="234" y="66"/>
                    <a:pt x="236" y="65"/>
                    <a:pt x="238" y="65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41" y="69"/>
                    <a:pt x="244" y="66"/>
                    <a:pt x="245" y="69"/>
                  </a:cubicBezTo>
                  <a:close/>
                  <a:moveTo>
                    <a:pt x="246" y="72"/>
                  </a:moveTo>
                  <a:cubicBezTo>
                    <a:pt x="246" y="72"/>
                    <a:pt x="246" y="72"/>
                    <a:pt x="246" y="72"/>
                  </a:cubicBezTo>
                  <a:cubicBezTo>
                    <a:pt x="245" y="72"/>
                    <a:pt x="245" y="72"/>
                    <a:pt x="245" y="72"/>
                  </a:cubicBezTo>
                  <a:lnTo>
                    <a:pt x="246" y="72"/>
                  </a:lnTo>
                  <a:close/>
                  <a:moveTo>
                    <a:pt x="303" y="39"/>
                  </a:moveTo>
                  <a:cubicBezTo>
                    <a:pt x="303" y="37"/>
                    <a:pt x="303" y="37"/>
                    <a:pt x="303" y="37"/>
                  </a:cubicBezTo>
                  <a:cubicBezTo>
                    <a:pt x="303" y="37"/>
                    <a:pt x="303" y="37"/>
                    <a:pt x="303" y="37"/>
                  </a:cubicBezTo>
                  <a:cubicBezTo>
                    <a:pt x="303" y="38"/>
                    <a:pt x="303" y="38"/>
                    <a:pt x="303" y="39"/>
                  </a:cubicBezTo>
                  <a:close/>
                  <a:moveTo>
                    <a:pt x="313" y="43"/>
                  </a:moveTo>
                  <a:cubicBezTo>
                    <a:pt x="313" y="45"/>
                    <a:pt x="312" y="45"/>
                    <a:pt x="311" y="45"/>
                  </a:cubicBezTo>
                  <a:cubicBezTo>
                    <a:pt x="309" y="44"/>
                    <a:pt x="307" y="45"/>
                    <a:pt x="305" y="44"/>
                  </a:cubicBezTo>
                  <a:cubicBezTo>
                    <a:pt x="307" y="43"/>
                    <a:pt x="311" y="43"/>
                    <a:pt x="313" y="43"/>
                  </a:cubicBezTo>
                  <a:close/>
                  <a:moveTo>
                    <a:pt x="313" y="25"/>
                  </a:moveTo>
                  <a:cubicBezTo>
                    <a:pt x="314" y="25"/>
                    <a:pt x="314" y="25"/>
                    <a:pt x="314" y="25"/>
                  </a:cubicBezTo>
                  <a:cubicBezTo>
                    <a:pt x="313" y="26"/>
                    <a:pt x="313" y="26"/>
                    <a:pt x="313" y="26"/>
                  </a:cubicBezTo>
                  <a:lnTo>
                    <a:pt x="313" y="25"/>
                  </a:lnTo>
                  <a:close/>
                  <a:moveTo>
                    <a:pt x="273" y="24"/>
                  </a:moveTo>
                  <a:cubicBezTo>
                    <a:pt x="273" y="25"/>
                    <a:pt x="273" y="25"/>
                    <a:pt x="273" y="25"/>
                  </a:cubicBezTo>
                  <a:cubicBezTo>
                    <a:pt x="271" y="24"/>
                    <a:pt x="271" y="24"/>
                    <a:pt x="271" y="24"/>
                  </a:cubicBezTo>
                  <a:lnTo>
                    <a:pt x="273" y="24"/>
                  </a:lnTo>
                  <a:close/>
                  <a:moveTo>
                    <a:pt x="270" y="24"/>
                  </a:moveTo>
                  <a:cubicBezTo>
                    <a:pt x="269" y="24"/>
                    <a:pt x="269" y="24"/>
                    <a:pt x="269" y="24"/>
                  </a:cubicBezTo>
                  <a:cubicBezTo>
                    <a:pt x="269" y="24"/>
                    <a:pt x="269" y="24"/>
                    <a:pt x="269" y="24"/>
                  </a:cubicBezTo>
                  <a:lnTo>
                    <a:pt x="270" y="24"/>
                  </a:lnTo>
                  <a:close/>
                  <a:moveTo>
                    <a:pt x="250" y="15"/>
                  </a:moveTo>
                  <a:cubicBezTo>
                    <a:pt x="250" y="16"/>
                    <a:pt x="250" y="16"/>
                    <a:pt x="250" y="16"/>
                  </a:cubicBezTo>
                  <a:cubicBezTo>
                    <a:pt x="249" y="16"/>
                    <a:pt x="249" y="16"/>
                    <a:pt x="249" y="16"/>
                  </a:cubicBezTo>
                  <a:cubicBezTo>
                    <a:pt x="249" y="15"/>
                    <a:pt x="250" y="14"/>
                    <a:pt x="250" y="15"/>
                  </a:cubicBezTo>
                  <a:close/>
                  <a:moveTo>
                    <a:pt x="189" y="18"/>
                  </a:moveTo>
                  <a:cubicBezTo>
                    <a:pt x="191" y="18"/>
                    <a:pt x="191" y="18"/>
                    <a:pt x="191" y="18"/>
                  </a:cubicBezTo>
                  <a:cubicBezTo>
                    <a:pt x="189" y="19"/>
                    <a:pt x="189" y="19"/>
                    <a:pt x="189" y="19"/>
                  </a:cubicBezTo>
                  <a:lnTo>
                    <a:pt x="189" y="18"/>
                  </a:lnTo>
                  <a:close/>
                  <a:moveTo>
                    <a:pt x="164" y="20"/>
                  </a:moveTo>
                  <a:cubicBezTo>
                    <a:pt x="167" y="19"/>
                    <a:pt x="170" y="23"/>
                    <a:pt x="172" y="19"/>
                  </a:cubicBezTo>
                  <a:cubicBezTo>
                    <a:pt x="178" y="18"/>
                    <a:pt x="183" y="21"/>
                    <a:pt x="188" y="19"/>
                  </a:cubicBezTo>
                  <a:cubicBezTo>
                    <a:pt x="186" y="21"/>
                    <a:pt x="187" y="23"/>
                    <a:pt x="186" y="25"/>
                  </a:cubicBezTo>
                  <a:cubicBezTo>
                    <a:pt x="177" y="25"/>
                    <a:pt x="169" y="24"/>
                    <a:pt x="160" y="24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1"/>
                    <a:pt x="163" y="23"/>
                    <a:pt x="164" y="20"/>
                  </a:cubicBezTo>
                  <a:close/>
                  <a:moveTo>
                    <a:pt x="142" y="24"/>
                  </a:moveTo>
                  <a:cubicBezTo>
                    <a:pt x="142" y="22"/>
                    <a:pt x="139" y="23"/>
                    <a:pt x="138" y="22"/>
                  </a:cubicBezTo>
                  <a:cubicBezTo>
                    <a:pt x="131" y="25"/>
                    <a:pt x="123" y="25"/>
                    <a:pt x="115" y="24"/>
                  </a:cubicBezTo>
                  <a:cubicBezTo>
                    <a:pt x="119" y="23"/>
                    <a:pt x="121" y="20"/>
                    <a:pt x="125" y="20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33" y="23"/>
                    <a:pt x="136" y="20"/>
                    <a:pt x="141" y="21"/>
                  </a:cubicBezTo>
                  <a:cubicBezTo>
                    <a:pt x="143" y="23"/>
                    <a:pt x="146" y="19"/>
                    <a:pt x="149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8" y="25"/>
                    <a:pt x="152" y="24"/>
                    <a:pt x="150" y="24"/>
                  </a:cubicBezTo>
                  <a:lnTo>
                    <a:pt x="142" y="24"/>
                  </a:lnTo>
                  <a:close/>
                  <a:moveTo>
                    <a:pt x="154" y="48"/>
                  </a:moveTo>
                  <a:cubicBezTo>
                    <a:pt x="153" y="47"/>
                    <a:pt x="153" y="46"/>
                    <a:pt x="152" y="46"/>
                  </a:cubicBezTo>
                  <a:cubicBezTo>
                    <a:pt x="151" y="45"/>
                    <a:pt x="154" y="46"/>
                    <a:pt x="154" y="44"/>
                  </a:cubicBezTo>
                  <a:cubicBezTo>
                    <a:pt x="153" y="42"/>
                    <a:pt x="151" y="40"/>
                    <a:pt x="152" y="37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59" y="37"/>
                    <a:pt x="159" y="38"/>
                    <a:pt x="159" y="39"/>
                  </a:cubicBezTo>
                  <a:cubicBezTo>
                    <a:pt x="160" y="39"/>
                    <a:pt x="161" y="40"/>
                    <a:pt x="161" y="39"/>
                  </a:cubicBezTo>
                  <a:cubicBezTo>
                    <a:pt x="160" y="36"/>
                    <a:pt x="164" y="37"/>
                    <a:pt x="166" y="37"/>
                  </a:cubicBezTo>
                  <a:cubicBezTo>
                    <a:pt x="166" y="38"/>
                    <a:pt x="167" y="40"/>
                    <a:pt x="168" y="39"/>
                  </a:cubicBezTo>
                  <a:cubicBezTo>
                    <a:pt x="170" y="40"/>
                    <a:pt x="170" y="38"/>
                    <a:pt x="172" y="37"/>
                  </a:cubicBezTo>
                  <a:cubicBezTo>
                    <a:pt x="176" y="36"/>
                    <a:pt x="181" y="39"/>
                    <a:pt x="185" y="37"/>
                  </a:cubicBezTo>
                  <a:cubicBezTo>
                    <a:pt x="190" y="37"/>
                    <a:pt x="190" y="37"/>
                    <a:pt x="190" y="37"/>
                  </a:cubicBezTo>
                  <a:cubicBezTo>
                    <a:pt x="189" y="38"/>
                    <a:pt x="190" y="39"/>
                    <a:pt x="190" y="41"/>
                  </a:cubicBezTo>
                  <a:cubicBezTo>
                    <a:pt x="192" y="41"/>
                    <a:pt x="194" y="43"/>
                    <a:pt x="194" y="41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7" y="39"/>
                    <a:pt x="200" y="41"/>
                    <a:pt x="202" y="38"/>
                  </a:cubicBezTo>
                  <a:cubicBezTo>
                    <a:pt x="211" y="39"/>
                    <a:pt x="220" y="35"/>
                    <a:pt x="228" y="37"/>
                  </a:cubicBezTo>
                  <a:cubicBezTo>
                    <a:pt x="228" y="41"/>
                    <a:pt x="224" y="39"/>
                    <a:pt x="223" y="42"/>
                  </a:cubicBezTo>
                  <a:cubicBezTo>
                    <a:pt x="226" y="43"/>
                    <a:pt x="230" y="42"/>
                    <a:pt x="233" y="41"/>
                  </a:cubicBezTo>
                  <a:cubicBezTo>
                    <a:pt x="233" y="39"/>
                    <a:pt x="229" y="40"/>
                    <a:pt x="231" y="38"/>
                  </a:cubicBezTo>
                  <a:cubicBezTo>
                    <a:pt x="235" y="37"/>
                    <a:pt x="238" y="38"/>
                    <a:pt x="243" y="36"/>
                  </a:cubicBezTo>
                  <a:cubicBezTo>
                    <a:pt x="245" y="34"/>
                    <a:pt x="248" y="36"/>
                    <a:pt x="250" y="36"/>
                  </a:cubicBezTo>
                  <a:cubicBezTo>
                    <a:pt x="252" y="37"/>
                    <a:pt x="247" y="39"/>
                    <a:pt x="251" y="39"/>
                  </a:cubicBezTo>
                  <a:cubicBezTo>
                    <a:pt x="255" y="33"/>
                    <a:pt x="258" y="43"/>
                    <a:pt x="262" y="42"/>
                  </a:cubicBezTo>
                  <a:cubicBezTo>
                    <a:pt x="260" y="41"/>
                    <a:pt x="266" y="38"/>
                    <a:pt x="261" y="38"/>
                  </a:cubicBezTo>
                  <a:cubicBezTo>
                    <a:pt x="264" y="37"/>
                    <a:pt x="267" y="42"/>
                    <a:pt x="268" y="37"/>
                  </a:cubicBezTo>
                  <a:cubicBezTo>
                    <a:pt x="264" y="36"/>
                    <a:pt x="264" y="36"/>
                    <a:pt x="264" y="36"/>
                  </a:cubicBezTo>
                  <a:cubicBezTo>
                    <a:pt x="267" y="35"/>
                    <a:pt x="270" y="36"/>
                    <a:pt x="273" y="35"/>
                  </a:cubicBezTo>
                  <a:cubicBezTo>
                    <a:pt x="275" y="38"/>
                    <a:pt x="279" y="38"/>
                    <a:pt x="281" y="36"/>
                  </a:cubicBezTo>
                  <a:cubicBezTo>
                    <a:pt x="283" y="34"/>
                    <a:pt x="286" y="35"/>
                    <a:pt x="288" y="34"/>
                  </a:cubicBezTo>
                  <a:cubicBezTo>
                    <a:pt x="289" y="35"/>
                    <a:pt x="289" y="35"/>
                    <a:pt x="289" y="35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86" y="37"/>
                    <a:pt x="286" y="37"/>
                    <a:pt x="286" y="37"/>
                  </a:cubicBezTo>
                  <a:cubicBezTo>
                    <a:pt x="284" y="38"/>
                    <a:pt x="282" y="38"/>
                    <a:pt x="281" y="39"/>
                  </a:cubicBezTo>
                  <a:cubicBezTo>
                    <a:pt x="283" y="39"/>
                    <a:pt x="285" y="44"/>
                    <a:pt x="286" y="40"/>
                  </a:cubicBezTo>
                  <a:cubicBezTo>
                    <a:pt x="292" y="38"/>
                    <a:pt x="298" y="42"/>
                    <a:pt x="303" y="42"/>
                  </a:cubicBezTo>
                  <a:cubicBezTo>
                    <a:pt x="300" y="46"/>
                    <a:pt x="295" y="43"/>
                    <a:pt x="291" y="45"/>
                  </a:cubicBezTo>
                  <a:cubicBezTo>
                    <a:pt x="290" y="45"/>
                    <a:pt x="287" y="45"/>
                    <a:pt x="288" y="43"/>
                  </a:cubicBezTo>
                  <a:cubicBezTo>
                    <a:pt x="282" y="44"/>
                    <a:pt x="276" y="43"/>
                    <a:pt x="270" y="45"/>
                  </a:cubicBezTo>
                  <a:cubicBezTo>
                    <a:pt x="263" y="45"/>
                    <a:pt x="256" y="46"/>
                    <a:pt x="249" y="46"/>
                  </a:cubicBezTo>
                  <a:cubicBezTo>
                    <a:pt x="248" y="43"/>
                    <a:pt x="245" y="45"/>
                    <a:pt x="243" y="45"/>
                  </a:cubicBezTo>
                  <a:cubicBezTo>
                    <a:pt x="243" y="48"/>
                    <a:pt x="237" y="46"/>
                    <a:pt x="239" y="50"/>
                  </a:cubicBezTo>
                  <a:cubicBezTo>
                    <a:pt x="237" y="45"/>
                    <a:pt x="231" y="50"/>
                    <a:pt x="228" y="46"/>
                  </a:cubicBezTo>
                  <a:cubicBezTo>
                    <a:pt x="230" y="45"/>
                    <a:pt x="232" y="49"/>
                    <a:pt x="233" y="46"/>
                  </a:cubicBezTo>
                  <a:cubicBezTo>
                    <a:pt x="233" y="43"/>
                    <a:pt x="230" y="43"/>
                    <a:pt x="229" y="42"/>
                  </a:cubicBezTo>
                  <a:cubicBezTo>
                    <a:pt x="224" y="46"/>
                    <a:pt x="214" y="40"/>
                    <a:pt x="212" y="47"/>
                  </a:cubicBezTo>
                  <a:cubicBezTo>
                    <a:pt x="209" y="47"/>
                    <a:pt x="204" y="46"/>
                    <a:pt x="201" y="46"/>
                  </a:cubicBezTo>
                  <a:cubicBezTo>
                    <a:pt x="201" y="45"/>
                    <a:pt x="198" y="43"/>
                    <a:pt x="196" y="43"/>
                  </a:cubicBezTo>
                  <a:cubicBezTo>
                    <a:pt x="195" y="43"/>
                    <a:pt x="196" y="45"/>
                    <a:pt x="196" y="45"/>
                  </a:cubicBezTo>
                  <a:cubicBezTo>
                    <a:pt x="194" y="45"/>
                    <a:pt x="193" y="48"/>
                    <a:pt x="190" y="48"/>
                  </a:cubicBezTo>
                  <a:cubicBezTo>
                    <a:pt x="189" y="46"/>
                    <a:pt x="189" y="42"/>
                    <a:pt x="185" y="43"/>
                  </a:cubicBezTo>
                  <a:cubicBezTo>
                    <a:pt x="184" y="43"/>
                    <a:pt x="184" y="46"/>
                    <a:pt x="182" y="45"/>
                  </a:cubicBezTo>
                  <a:cubicBezTo>
                    <a:pt x="182" y="43"/>
                    <a:pt x="179" y="42"/>
                    <a:pt x="178" y="44"/>
                  </a:cubicBezTo>
                  <a:cubicBezTo>
                    <a:pt x="177" y="46"/>
                    <a:pt x="176" y="48"/>
                    <a:pt x="173" y="49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70" y="48"/>
                    <a:pt x="170" y="46"/>
                    <a:pt x="171" y="46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0" y="45"/>
                    <a:pt x="172" y="44"/>
                    <a:pt x="171" y="43"/>
                  </a:cubicBezTo>
                  <a:cubicBezTo>
                    <a:pt x="168" y="44"/>
                    <a:pt x="167" y="41"/>
                    <a:pt x="165" y="41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60" y="46"/>
                    <a:pt x="167" y="46"/>
                    <a:pt x="166" y="49"/>
                  </a:cubicBezTo>
                  <a:cubicBezTo>
                    <a:pt x="162" y="52"/>
                    <a:pt x="158" y="49"/>
                    <a:pt x="154" y="48"/>
                  </a:cubicBezTo>
                  <a:close/>
                  <a:moveTo>
                    <a:pt x="185" y="47"/>
                  </a:move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4" y="46"/>
                    <a:pt x="184" y="47"/>
                    <a:pt x="185" y="47"/>
                  </a:cubicBezTo>
                  <a:close/>
                  <a:moveTo>
                    <a:pt x="175" y="132"/>
                  </a:moveTo>
                  <a:cubicBezTo>
                    <a:pt x="174" y="134"/>
                    <a:pt x="170" y="135"/>
                    <a:pt x="167" y="134"/>
                  </a:cubicBezTo>
                  <a:cubicBezTo>
                    <a:pt x="166" y="133"/>
                    <a:pt x="165" y="133"/>
                    <a:pt x="165" y="134"/>
                  </a:cubicBezTo>
                  <a:cubicBezTo>
                    <a:pt x="164" y="135"/>
                    <a:pt x="164" y="134"/>
                    <a:pt x="163" y="134"/>
                  </a:cubicBezTo>
                  <a:cubicBezTo>
                    <a:pt x="164" y="129"/>
                    <a:pt x="164" y="129"/>
                    <a:pt x="164" y="129"/>
                  </a:cubicBezTo>
                  <a:cubicBezTo>
                    <a:pt x="167" y="131"/>
                    <a:pt x="172" y="128"/>
                    <a:pt x="175" y="132"/>
                  </a:cubicBezTo>
                  <a:close/>
                  <a:moveTo>
                    <a:pt x="160" y="207"/>
                  </a:moveTo>
                  <a:cubicBezTo>
                    <a:pt x="157" y="208"/>
                    <a:pt x="158" y="205"/>
                    <a:pt x="157" y="204"/>
                  </a:cubicBezTo>
                  <a:cubicBezTo>
                    <a:pt x="157" y="202"/>
                    <a:pt x="159" y="201"/>
                    <a:pt x="160" y="202"/>
                  </a:cubicBezTo>
                  <a:cubicBezTo>
                    <a:pt x="159" y="204"/>
                    <a:pt x="161" y="205"/>
                    <a:pt x="160" y="207"/>
                  </a:cubicBezTo>
                  <a:close/>
                  <a:moveTo>
                    <a:pt x="189" y="242"/>
                  </a:moveTo>
                  <a:cubicBezTo>
                    <a:pt x="188" y="240"/>
                    <a:pt x="191" y="240"/>
                    <a:pt x="192" y="241"/>
                  </a:cubicBezTo>
                  <a:cubicBezTo>
                    <a:pt x="192" y="242"/>
                    <a:pt x="189" y="241"/>
                    <a:pt x="189" y="242"/>
                  </a:cubicBezTo>
                  <a:close/>
                  <a:moveTo>
                    <a:pt x="224" y="242"/>
                  </a:moveTo>
                  <a:cubicBezTo>
                    <a:pt x="223" y="240"/>
                    <a:pt x="224" y="239"/>
                    <a:pt x="222" y="238"/>
                  </a:cubicBezTo>
                  <a:cubicBezTo>
                    <a:pt x="221" y="237"/>
                    <a:pt x="220" y="239"/>
                    <a:pt x="220" y="239"/>
                  </a:cubicBezTo>
                  <a:cubicBezTo>
                    <a:pt x="218" y="239"/>
                    <a:pt x="213" y="238"/>
                    <a:pt x="211" y="239"/>
                  </a:cubicBezTo>
                  <a:cubicBezTo>
                    <a:pt x="209" y="238"/>
                    <a:pt x="204" y="241"/>
                    <a:pt x="204" y="238"/>
                  </a:cubicBezTo>
                  <a:cubicBezTo>
                    <a:pt x="203" y="239"/>
                    <a:pt x="201" y="239"/>
                    <a:pt x="199" y="239"/>
                  </a:cubicBezTo>
                  <a:cubicBezTo>
                    <a:pt x="200" y="238"/>
                    <a:pt x="198" y="236"/>
                    <a:pt x="197" y="238"/>
                  </a:cubicBezTo>
                  <a:cubicBezTo>
                    <a:pt x="195" y="239"/>
                    <a:pt x="194" y="238"/>
                    <a:pt x="192" y="239"/>
                  </a:cubicBezTo>
                  <a:cubicBezTo>
                    <a:pt x="186" y="238"/>
                    <a:pt x="180" y="239"/>
                    <a:pt x="174" y="240"/>
                  </a:cubicBezTo>
                  <a:cubicBezTo>
                    <a:pt x="178" y="243"/>
                    <a:pt x="182" y="241"/>
                    <a:pt x="186" y="24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77" y="243"/>
                    <a:pt x="169" y="241"/>
                    <a:pt x="161" y="241"/>
                  </a:cubicBezTo>
                  <a:cubicBezTo>
                    <a:pt x="161" y="239"/>
                    <a:pt x="164" y="240"/>
                    <a:pt x="165" y="239"/>
                  </a:cubicBezTo>
                  <a:cubicBezTo>
                    <a:pt x="169" y="241"/>
                    <a:pt x="171" y="236"/>
                    <a:pt x="175" y="235"/>
                  </a:cubicBezTo>
                  <a:cubicBezTo>
                    <a:pt x="186" y="233"/>
                    <a:pt x="199" y="232"/>
                    <a:pt x="210" y="233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6" y="237"/>
                    <a:pt x="216" y="234"/>
                    <a:pt x="216" y="233"/>
                  </a:cubicBezTo>
                  <a:cubicBezTo>
                    <a:pt x="220" y="236"/>
                    <a:pt x="225" y="237"/>
                    <a:pt x="229" y="236"/>
                  </a:cubicBezTo>
                  <a:cubicBezTo>
                    <a:pt x="230" y="236"/>
                    <a:pt x="230" y="235"/>
                    <a:pt x="231" y="235"/>
                  </a:cubicBezTo>
                  <a:cubicBezTo>
                    <a:pt x="231" y="235"/>
                    <a:pt x="232" y="235"/>
                    <a:pt x="233" y="235"/>
                  </a:cubicBezTo>
                  <a:cubicBezTo>
                    <a:pt x="233" y="236"/>
                    <a:pt x="234" y="237"/>
                    <a:pt x="235" y="237"/>
                  </a:cubicBezTo>
                  <a:cubicBezTo>
                    <a:pt x="237" y="237"/>
                    <a:pt x="238" y="237"/>
                    <a:pt x="238" y="236"/>
                  </a:cubicBezTo>
                  <a:cubicBezTo>
                    <a:pt x="238" y="234"/>
                    <a:pt x="238" y="234"/>
                    <a:pt x="238" y="234"/>
                  </a:cubicBezTo>
                  <a:cubicBezTo>
                    <a:pt x="242" y="237"/>
                    <a:pt x="247" y="233"/>
                    <a:pt x="252" y="236"/>
                  </a:cubicBezTo>
                  <a:cubicBezTo>
                    <a:pt x="256" y="236"/>
                    <a:pt x="256" y="236"/>
                    <a:pt x="256" y="236"/>
                  </a:cubicBezTo>
                  <a:cubicBezTo>
                    <a:pt x="256" y="234"/>
                    <a:pt x="256" y="234"/>
                    <a:pt x="256" y="234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57" y="237"/>
                    <a:pt x="252" y="238"/>
                    <a:pt x="250" y="238"/>
                  </a:cubicBezTo>
                  <a:cubicBezTo>
                    <a:pt x="250" y="238"/>
                    <a:pt x="249" y="237"/>
                    <a:pt x="249" y="236"/>
                  </a:cubicBezTo>
                  <a:cubicBezTo>
                    <a:pt x="247" y="236"/>
                    <a:pt x="242" y="236"/>
                    <a:pt x="243" y="239"/>
                  </a:cubicBezTo>
                  <a:cubicBezTo>
                    <a:pt x="243" y="240"/>
                    <a:pt x="240" y="239"/>
                    <a:pt x="240" y="238"/>
                  </a:cubicBezTo>
                  <a:cubicBezTo>
                    <a:pt x="240" y="238"/>
                    <a:pt x="240" y="238"/>
                    <a:pt x="240" y="238"/>
                  </a:cubicBezTo>
                  <a:cubicBezTo>
                    <a:pt x="239" y="238"/>
                    <a:pt x="240" y="239"/>
                    <a:pt x="240" y="239"/>
                  </a:cubicBezTo>
                  <a:cubicBezTo>
                    <a:pt x="240" y="239"/>
                    <a:pt x="240" y="239"/>
                    <a:pt x="240" y="239"/>
                  </a:cubicBezTo>
                  <a:cubicBezTo>
                    <a:pt x="240" y="239"/>
                    <a:pt x="240" y="239"/>
                    <a:pt x="240" y="239"/>
                  </a:cubicBezTo>
                  <a:cubicBezTo>
                    <a:pt x="237" y="239"/>
                    <a:pt x="233" y="238"/>
                    <a:pt x="230" y="239"/>
                  </a:cubicBezTo>
                  <a:cubicBezTo>
                    <a:pt x="231" y="240"/>
                    <a:pt x="233" y="240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4" y="242"/>
                    <a:pt x="235" y="241"/>
                    <a:pt x="236" y="240"/>
                  </a:cubicBezTo>
                  <a:cubicBezTo>
                    <a:pt x="240" y="243"/>
                    <a:pt x="245" y="240"/>
                    <a:pt x="247" y="243"/>
                  </a:cubicBezTo>
                  <a:cubicBezTo>
                    <a:pt x="247" y="245"/>
                    <a:pt x="245" y="246"/>
                    <a:pt x="243" y="245"/>
                  </a:cubicBezTo>
                  <a:cubicBezTo>
                    <a:pt x="241" y="246"/>
                    <a:pt x="241" y="243"/>
                    <a:pt x="239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lnTo>
                    <a:pt x="224" y="242"/>
                  </a:lnTo>
                  <a:close/>
                  <a:moveTo>
                    <a:pt x="257" y="262"/>
                  </a:moveTo>
                  <a:cubicBezTo>
                    <a:pt x="254" y="261"/>
                    <a:pt x="254" y="261"/>
                    <a:pt x="254" y="261"/>
                  </a:cubicBezTo>
                  <a:cubicBezTo>
                    <a:pt x="253" y="260"/>
                    <a:pt x="257" y="259"/>
                    <a:pt x="257" y="262"/>
                  </a:cubicBezTo>
                  <a:close/>
                  <a:moveTo>
                    <a:pt x="233" y="259"/>
                  </a:moveTo>
                  <a:cubicBezTo>
                    <a:pt x="233" y="260"/>
                    <a:pt x="233" y="260"/>
                    <a:pt x="233" y="260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2" y="260"/>
                    <a:pt x="232" y="259"/>
                    <a:pt x="233" y="259"/>
                  </a:cubicBezTo>
                  <a:close/>
                  <a:moveTo>
                    <a:pt x="246" y="267"/>
                  </a:moveTo>
                  <a:cubicBezTo>
                    <a:pt x="240" y="270"/>
                    <a:pt x="238" y="264"/>
                    <a:pt x="233" y="266"/>
                  </a:cubicBezTo>
                  <a:cubicBezTo>
                    <a:pt x="234" y="263"/>
                    <a:pt x="235" y="261"/>
                    <a:pt x="236" y="259"/>
                  </a:cubicBezTo>
                  <a:cubicBezTo>
                    <a:pt x="240" y="260"/>
                    <a:pt x="240" y="260"/>
                    <a:pt x="240" y="260"/>
                  </a:cubicBezTo>
                  <a:cubicBezTo>
                    <a:pt x="236" y="261"/>
                    <a:pt x="240" y="264"/>
                    <a:pt x="238" y="265"/>
                  </a:cubicBezTo>
                  <a:cubicBezTo>
                    <a:pt x="239" y="265"/>
                    <a:pt x="239" y="266"/>
                    <a:pt x="240" y="266"/>
                  </a:cubicBezTo>
                  <a:cubicBezTo>
                    <a:pt x="241" y="265"/>
                    <a:pt x="239" y="264"/>
                    <a:pt x="240" y="263"/>
                  </a:cubicBezTo>
                  <a:cubicBezTo>
                    <a:pt x="239" y="260"/>
                    <a:pt x="245" y="260"/>
                    <a:pt x="243" y="256"/>
                  </a:cubicBezTo>
                  <a:cubicBezTo>
                    <a:pt x="240" y="256"/>
                    <a:pt x="236" y="257"/>
                    <a:pt x="234" y="255"/>
                  </a:cubicBezTo>
                  <a:cubicBezTo>
                    <a:pt x="236" y="255"/>
                    <a:pt x="238" y="255"/>
                    <a:pt x="239" y="252"/>
                  </a:cubicBezTo>
                  <a:cubicBezTo>
                    <a:pt x="239" y="251"/>
                    <a:pt x="238" y="250"/>
                    <a:pt x="237" y="249"/>
                  </a:cubicBezTo>
                  <a:cubicBezTo>
                    <a:pt x="240" y="245"/>
                    <a:pt x="243" y="255"/>
                    <a:pt x="245" y="248"/>
                  </a:cubicBezTo>
                  <a:cubicBezTo>
                    <a:pt x="250" y="248"/>
                    <a:pt x="250" y="248"/>
                    <a:pt x="250" y="248"/>
                  </a:cubicBezTo>
                  <a:cubicBezTo>
                    <a:pt x="250" y="249"/>
                    <a:pt x="250" y="250"/>
                    <a:pt x="249" y="251"/>
                  </a:cubicBezTo>
                  <a:cubicBezTo>
                    <a:pt x="249" y="251"/>
                    <a:pt x="247" y="247"/>
                    <a:pt x="245" y="249"/>
                  </a:cubicBezTo>
                  <a:cubicBezTo>
                    <a:pt x="244" y="250"/>
                    <a:pt x="245" y="251"/>
                    <a:pt x="245" y="252"/>
                  </a:cubicBezTo>
                  <a:cubicBezTo>
                    <a:pt x="246" y="254"/>
                    <a:pt x="248" y="251"/>
                    <a:pt x="250" y="253"/>
                  </a:cubicBezTo>
                  <a:cubicBezTo>
                    <a:pt x="248" y="254"/>
                    <a:pt x="250" y="258"/>
                    <a:pt x="247" y="260"/>
                  </a:cubicBezTo>
                  <a:cubicBezTo>
                    <a:pt x="247" y="261"/>
                    <a:pt x="247" y="263"/>
                    <a:pt x="249" y="264"/>
                  </a:cubicBezTo>
                  <a:cubicBezTo>
                    <a:pt x="245" y="264"/>
                    <a:pt x="249" y="266"/>
                    <a:pt x="246" y="267"/>
                  </a:cubicBezTo>
                  <a:close/>
                  <a:moveTo>
                    <a:pt x="248" y="266"/>
                  </a:moveTo>
                  <a:cubicBezTo>
                    <a:pt x="250" y="264"/>
                    <a:pt x="251" y="267"/>
                    <a:pt x="252" y="267"/>
                  </a:cubicBezTo>
                  <a:cubicBezTo>
                    <a:pt x="252" y="268"/>
                    <a:pt x="254" y="267"/>
                    <a:pt x="254" y="269"/>
                  </a:cubicBezTo>
                  <a:cubicBezTo>
                    <a:pt x="254" y="269"/>
                    <a:pt x="254" y="270"/>
                    <a:pt x="252" y="271"/>
                  </a:cubicBezTo>
                  <a:cubicBezTo>
                    <a:pt x="251" y="269"/>
                    <a:pt x="250" y="268"/>
                    <a:pt x="248" y="266"/>
                  </a:cubicBezTo>
                  <a:close/>
                  <a:moveTo>
                    <a:pt x="256" y="278"/>
                  </a:moveTo>
                  <a:cubicBezTo>
                    <a:pt x="254" y="277"/>
                    <a:pt x="251" y="277"/>
                    <a:pt x="252" y="274"/>
                  </a:cubicBezTo>
                  <a:cubicBezTo>
                    <a:pt x="253" y="273"/>
                    <a:pt x="253" y="273"/>
                    <a:pt x="254" y="273"/>
                  </a:cubicBezTo>
                  <a:cubicBezTo>
                    <a:pt x="255" y="275"/>
                    <a:pt x="253" y="276"/>
                    <a:pt x="254" y="277"/>
                  </a:cubicBezTo>
                  <a:cubicBezTo>
                    <a:pt x="256" y="277"/>
                    <a:pt x="260" y="278"/>
                    <a:pt x="263" y="276"/>
                  </a:cubicBezTo>
                  <a:cubicBezTo>
                    <a:pt x="267" y="277"/>
                    <a:pt x="267" y="277"/>
                    <a:pt x="267" y="277"/>
                  </a:cubicBezTo>
                  <a:cubicBezTo>
                    <a:pt x="265" y="282"/>
                    <a:pt x="260" y="277"/>
                    <a:pt x="256" y="278"/>
                  </a:cubicBezTo>
                  <a:close/>
                  <a:moveTo>
                    <a:pt x="281" y="240"/>
                  </a:moveTo>
                  <a:cubicBezTo>
                    <a:pt x="282" y="241"/>
                    <a:pt x="285" y="240"/>
                    <a:pt x="285" y="242"/>
                  </a:cubicBezTo>
                  <a:cubicBezTo>
                    <a:pt x="283" y="243"/>
                    <a:pt x="282" y="243"/>
                    <a:pt x="280" y="242"/>
                  </a:cubicBezTo>
                  <a:cubicBezTo>
                    <a:pt x="280" y="240"/>
                    <a:pt x="279" y="238"/>
                    <a:pt x="277" y="238"/>
                  </a:cubicBezTo>
                  <a:cubicBezTo>
                    <a:pt x="279" y="236"/>
                    <a:pt x="283" y="237"/>
                    <a:pt x="286" y="238"/>
                  </a:cubicBezTo>
                  <a:cubicBezTo>
                    <a:pt x="286" y="240"/>
                    <a:pt x="282" y="239"/>
                    <a:pt x="281" y="240"/>
                  </a:cubicBezTo>
                  <a:close/>
                  <a:moveTo>
                    <a:pt x="288" y="242"/>
                  </a:moveTo>
                  <a:cubicBezTo>
                    <a:pt x="288" y="242"/>
                    <a:pt x="290" y="241"/>
                    <a:pt x="291" y="242"/>
                  </a:cubicBezTo>
                  <a:cubicBezTo>
                    <a:pt x="290" y="242"/>
                    <a:pt x="289" y="243"/>
                    <a:pt x="288" y="242"/>
                  </a:cubicBezTo>
                  <a:close/>
                  <a:moveTo>
                    <a:pt x="294" y="214"/>
                  </a:moveTo>
                  <a:cubicBezTo>
                    <a:pt x="290" y="216"/>
                    <a:pt x="283" y="218"/>
                    <a:pt x="279" y="214"/>
                  </a:cubicBezTo>
                  <a:cubicBezTo>
                    <a:pt x="275" y="216"/>
                    <a:pt x="272" y="218"/>
                    <a:pt x="268" y="218"/>
                  </a:cubicBezTo>
                  <a:cubicBezTo>
                    <a:pt x="265" y="220"/>
                    <a:pt x="262" y="218"/>
                    <a:pt x="259" y="218"/>
                  </a:cubicBezTo>
                  <a:cubicBezTo>
                    <a:pt x="261" y="215"/>
                    <a:pt x="261" y="215"/>
                    <a:pt x="261" y="215"/>
                  </a:cubicBezTo>
                  <a:cubicBezTo>
                    <a:pt x="261" y="214"/>
                    <a:pt x="259" y="214"/>
                    <a:pt x="258" y="215"/>
                  </a:cubicBezTo>
                  <a:cubicBezTo>
                    <a:pt x="256" y="219"/>
                    <a:pt x="250" y="217"/>
                    <a:pt x="245" y="219"/>
                  </a:cubicBezTo>
                  <a:cubicBezTo>
                    <a:pt x="243" y="219"/>
                    <a:pt x="245" y="215"/>
                    <a:pt x="242" y="215"/>
                  </a:cubicBezTo>
                  <a:cubicBezTo>
                    <a:pt x="242" y="210"/>
                    <a:pt x="237" y="212"/>
                    <a:pt x="235" y="209"/>
                  </a:cubicBezTo>
                  <a:cubicBezTo>
                    <a:pt x="232" y="208"/>
                    <a:pt x="230" y="208"/>
                    <a:pt x="228" y="210"/>
                  </a:cubicBezTo>
                  <a:cubicBezTo>
                    <a:pt x="228" y="212"/>
                    <a:pt x="233" y="213"/>
                    <a:pt x="231" y="216"/>
                  </a:cubicBezTo>
                  <a:cubicBezTo>
                    <a:pt x="227" y="219"/>
                    <a:pt x="224" y="214"/>
                    <a:pt x="221" y="216"/>
                  </a:cubicBezTo>
                  <a:cubicBezTo>
                    <a:pt x="218" y="211"/>
                    <a:pt x="208" y="216"/>
                    <a:pt x="207" y="209"/>
                  </a:cubicBezTo>
                  <a:cubicBezTo>
                    <a:pt x="205" y="209"/>
                    <a:pt x="203" y="206"/>
                    <a:pt x="201" y="209"/>
                  </a:cubicBezTo>
                  <a:cubicBezTo>
                    <a:pt x="201" y="210"/>
                    <a:pt x="199" y="212"/>
                    <a:pt x="201" y="212"/>
                  </a:cubicBezTo>
                  <a:cubicBezTo>
                    <a:pt x="198" y="214"/>
                    <a:pt x="195" y="213"/>
                    <a:pt x="192" y="212"/>
                  </a:cubicBezTo>
                  <a:cubicBezTo>
                    <a:pt x="192" y="211"/>
                    <a:pt x="192" y="211"/>
                    <a:pt x="192" y="211"/>
                  </a:cubicBezTo>
                  <a:cubicBezTo>
                    <a:pt x="194" y="209"/>
                    <a:pt x="202" y="209"/>
                    <a:pt x="198" y="204"/>
                  </a:cubicBezTo>
                  <a:cubicBezTo>
                    <a:pt x="200" y="203"/>
                    <a:pt x="198" y="200"/>
                    <a:pt x="201" y="199"/>
                  </a:cubicBezTo>
                  <a:cubicBezTo>
                    <a:pt x="204" y="197"/>
                    <a:pt x="211" y="195"/>
                    <a:pt x="211" y="201"/>
                  </a:cubicBezTo>
                  <a:cubicBezTo>
                    <a:pt x="213" y="201"/>
                    <a:pt x="214" y="198"/>
                    <a:pt x="216" y="198"/>
                  </a:cubicBezTo>
                  <a:cubicBezTo>
                    <a:pt x="221" y="200"/>
                    <a:pt x="226" y="201"/>
                    <a:pt x="231" y="199"/>
                  </a:cubicBezTo>
                  <a:cubicBezTo>
                    <a:pt x="238" y="199"/>
                    <a:pt x="244" y="203"/>
                    <a:pt x="249" y="200"/>
                  </a:cubicBezTo>
                  <a:cubicBezTo>
                    <a:pt x="250" y="201"/>
                    <a:pt x="252" y="200"/>
                    <a:pt x="253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48" y="200"/>
                    <a:pt x="252" y="205"/>
                    <a:pt x="248" y="205"/>
                  </a:cubicBezTo>
                  <a:cubicBezTo>
                    <a:pt x="247" y="206"/>
                    <a:pt x="249" y="207"/>
                    <a:pt x="250" y="208"/>
                  </a:cubicBezTo>
                  <a:cubicBezTo>
                    <a:pt x="252" y="208"/>
                    <a:pt x="254" y="208"/>
                    <a:pt x="255" y="207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6" y="205"/>
                    <a:pt x="258" y="206"/>
                    <a:pt x="259" y="208"/>
                  </a:cubicBezTo>
                  <a:cubicBezTo>
                    <a:pt x="258" y="209"/>
                    <a:pt x="255" y="210"/>
                    <a:pt x="253" y="211"/>
                  </a:cubicBezTo>
                  <a:cubicBezTo>
                    <a:pt x="253" y="210"/>
                    <a:pt x="251" y="209"/>
                    <a:pt x="250" y="209"/>
                  </a:cubicBezTo>
                  <a:cubicBezTo>
                    <a:pt x="250" y="212"/>
                    <a:pt x="250" y="212"/>
                    <a:pt x="250" y="212"/>
                  </a:cubicBezTo>
                  <a:cubicBezTo>
                    <a:pt x="256" y="213"/>
                    <a:pt x="262" y="213"/>
                    <a:pt x="267" y="213"/>
                  </a:cubicBezTo>
                  <a:cubicBezTo>
                    <a:pt x="270" y="211"/>
                    <a:pt x="266" y="210"/>
                    <a:pt x="267" y="207"/>
                  </a:cubicBezTo>
                  <a:cubicBezTo>
                    <a:pt x="268" y="208"/>
                    <a:pt x="269" y="207"/>
                    <a:pt x="270" y="206"/>
                  </a:cubicBezTo>
                  <a:cubicBezTo>
                    <a:pt x="268" y="204"/>
                    <a:pt x="267" y="209"/>
                    <a:pt x="264" y="206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62" y="205"/>
                    <a:pt x="264" y="204"/>
                    <a:pt x="263" y="203"/>
                  </a:cubicBezTo>
                  <a:cubicBezTo>
                    <a:pt x="265" y="204"/>
                    <a:pt x="267" y="201"/>
                    <a:pt x="269" y="203"/>
                  </a:cubicBezTo>
                  <a:cubicBezTo>
                    <a:pt x="269" y="207"/>
                    <a:pt x="275" y="205"/>
                    <a:pt x="278" y="206"/>
                  </a:cubicBezTo>
                  <a:cubicBezTo>
                    <a:pt x="277" y="208"/>
                    <a:pt x="278" y="212"/>
                    <a:pt x="281" y="211"/>
                  </a:cubicBezTo>
                  <a:cubicBezTo>
                    <a:pt x="282" y="211"/>
                    <a:pt x="283" y="211"/>
                    <a:pt x="283" y="211"/>
                  </a:cubicBezTo>
                  <a:cubicBezTo>
                    <a:pt x="283" y="209"/>
                    <a:pt x="283" y="209"/>
                    <a:pt x="283" y="209"/>
                  </a:cubicBezTo>
                  <a:cubicBezTo>
                    <a:pt x="284" y="209"/>
                    <a:pt x="286" y="210"/>
                    <a:pt x="287" y="210"/>
                  </a:cubicBezTo>
                  <a:cubicBezTo>
                    <a:pt x="289" y="209"/>
                    <a:pt x="286" y="208"/>
                    <a:pt x="287" y="207"/>
                  </a:cubicBezTo>
                  <a:cubicBezTo>
                    <a:pt x="289" y="206"/>
                    <a:pt x="292" y="210"/>
                    <a:pt x="293" y="206"/>
                  </a:cubicBezTo>
                  <a:cubicBezTo>
                    <a:pt x="291" y="206"/>
                    <a:pt x="291" y="204"/>
                    <a:pt x="291" y="202"/>
                  </a:cubicBezTo>
                  <a:cubicBezTo>
                    <a:pt x="289" y="203"/>
                    <a:pt x="286" y="201"/>
                    <a:pt x="285" y="204"/>
                  </a:cubicBezTo>
                  <a:cubicBezTo>
                    <a:pt x="285" y="202"/>
                    <a:pt x="285" y="202"/>
                    <a:pt x="285" y="202"/>
                  </a:cubicBezTo>
                  <a:cubicBezTo>
                    <a:pt x="282" y="202"/>
                    <a:pt x="278" y="200"/>
                    <a:pt x="275" y="202"/>
                  </a:cubicBezTo>
                  <a:cubicBezTo>
                    <a:pt x="274" y="202"/>
                    <a:pt x="273" y="202"/>
                    <a:pt x="273" y="201"/>
                  </a:cubicBezTo>
                  <a:cubicBezTo>
                    <a:pt x="272" y="198"/>
                    <a:pt x="277" y="201"/>
                    <a:pt x="278" y="199"/>
                  </a:cubicBezTo>
                  <a:cubicBezTo>
                    <a:pt x="282" y="201"/>
                    <a:pt x="285" y="197"/>
                    <a:pt x="289" y="200"/>
                  </a:cubicBezTo>
                  <a:cubicBezTo>
                    <a:pt x="291" y="199"/>
                    <a:pt x="295" y="201"/>
                    <a:pt x="297" y="198"/>
                  </a:cubicBezTo>
                  <a:cubicBezTo>
                    <a:pt x="299" y="201"/>
                    <a:pt x="302" y="200"/>
                    <a:pt x="304" y="199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3" y="202"/>
                    <a:pt x="300" y="202"/>
                    <a:pt x="298" y="205"/>
                  </a:cubicBezTo>
                  <a:cubicBezTo>
                    <a:pt x="300" y="208"/>
                    <a:pt x="303" y="205"/>
                    <a:pt x="305" y="207"/>
                  </a:cubicBezTo>
                  <a:cubicBezTo>
                    <a:pt x="303" y="209"/>
                    <a:pt x="303" y="209"/>
                    <a:pt x="303" y="209"/>
                  </a:cubicBezTo>
                  <a:cubicBezTo>
                    <a:pt x="308" y="212"/>
                    <a:pt x="308" y="212"/>
                    <a:pt x="308" y="212"/>
                  </a:cubicBezTo>
                  <a:cubicBezTo>
                    <a:pt x="308" y="211"/>
                    <a:pt x="310" y="213"/>
                    <a:pt x="311" y="212"/>
                  </a:cubicBezTo>
                  <a:cubicBezTo>
                    <a:pt x="307" y="215"/>
                    <a:pt x="300" y="216"/>
                    <a:pt x="294" y="214"/>
                  </a:cubicBezTo>
                  <a:close/>
                  <a:moveTo>
                    <a:pt x="312" y="205"/>
                  </a:moveTo>
                  <a:cubicBezTo>
                    <a:pt x="309" y="204"/>
                    <a:pt x="312" y="200"/>
                    <a:pt x="308" y="199"/>
                  </a:cubicBezTo>
                  <a:cubicBezTo>
                    <a:pt x="311" y="198"/>
                    <a:pt x="315" y="197"/>
                    <a:pt x="316" y="199"/>
                  </a:cubicBezTo>
                  <a:cubicBezTo>
                    <a:pt x="320" y="200"/>
                    <a:pt x="325" y="198"/>
                    <a:pt x="327" y="201"/>
                  </a:cubicBezTo>
                  <a:cubicBezTo>
                    <a:pt x="326" y="201"/>
                    <a:pt x="323" y="202"/>
                    <a:pt x="321" y="202"/>
                  </a:cubicBezTo>
                  <a:cubicBezTo>
                    <a:pt x="319" y="202"/>
                    <a:pt x="315" y="202"/>
                    <a:pt x="312" y="205"/>
                  </a:cubicBezTo>
                  <a:close/>
                  <a:moveTo>
                    <a:pt x="324" y="213"/>
                  </a:moveTo>
                  <a:cubicBezTo>
                    <a:pt x="323" y="211"/>
                    <a:pt x="325" y="209"/>
                    <a:pt x="326" y="209"/>
                  </a:cubicBezTo>
                  <a:cubicBezTo>
                    <a:pt x="331" y="209"/>
                    <a:pt x="332" y="213"/>
                    <a:pt x="337" y="213"/>
                  </a:cubicBezTo>
                  <a:cubicBezTo>
                    <a:pt x="332" y="214"/>
                    <a:pt x="328" y="215"/>
                    <a:pt x="324" y="213"/>
                  </a:cubicBezTo>
                  <a:close/>
                  <a:moveTo>
                    <a:pt x="339" y="212"/>
                  </a:moveTo>
                  <a:cubicBezTo>
                    <a:pt x="337" y="212"/>
                    <a:pt x="337" y="212"/>
                    <a:pt x="337" y="212"/>
                  </a:cubicBezTo>
                  <a:cubicBezTo>
                    <a:pt x="339" y="211"/>
                    <a:pt x="341" y="210"/>
                    <a:pt x="342" y="211"/>
                  </a:cubicBezTo>
                  <a:cubicBezTo>
                    <a:pt x="342" y="213"/>
                    <a:pt x="340" y="212"/>
                    <a:pt x="339" y="212"/>
                  </a:cubicBezTo>
                  <a:close/>
                  <a:moveTo>
                    <a:pt x="344" y="201"/>
                  </a:moveTo>
                  <a:cubicBezTo>
                    <a:pt x="340" y="202"/>
                    <a:pt x="336" y="205"/>
                    <a:pt x="332" y="202"/>
                  </a:cubicBezTo>
                  <a:cubicBezTo>
                    <a:pt x="331" y="201"/>
                    <a:pt x="331" y="200"/>
                    <a:pt x="331" y="199"/>
                  </a:cubicBezTo>
                  <a:cubicBezTo>
                    <a:pt x="334" y="199"/>
                    <a:pt x="338" y="197"/>
                    <a:pt x="342" y="198"/>
                  </a:cubicBezTo>
                  <a:cubicBezTo>
                    <a:pt x="344" y="200"/>
                    <a:pt x="347" y="201"/>
                    <a:pt x="349" y="199"/>
                  </a:cubicBezTo>
                  <a:cubicBezTo>
                    <a:pt x="350" y="199"/>
                    <a:pt x="352" y="199"/>
                    <a:pt x="353" y="199"/>
                  </a:cubicBezTo>
                  <a:cubicBezTo>
                    <a:pt x="353" y="200"/>
                    <a:pt x="353" y="203"/>
                    <a:pt x="351" y="203"/>
                  </a:cubicBezTo>
                  <a:cubicBezTo>
                    <a:pt x="352" y="204"/>
                    <a:pt x="352" y="204"/>
                    <a:pt x="352" y="204"/>
                  </a:cubicBezTo>
                  <a:cubicBezTo>
                    <a:pt x="352" y="205"/>
                    <a:pt x="350" y="206"/>
                    <a:pt x="349" y="207"/>
                  </a:cubicBezTo>
                  <a:cubicBezTo>
                    <a:pt x="349" y="206"/>
                    <a:pt x="349" y="206"/>
                    <a:pt x="349" y="206"/>
                  </a:cubicBezTo>
                  <a:cubicBezTo>
                    <a:pt x="350" y="205"/>
                    <a:pt x="350" y="205"/>
                    <a:pt x="350" y="205"/>
                  </a:cubicBezTo>
                  <a:cubicBezTo>
                    <a:pt x="349" y="202"/>
                    <a:pt x="345" y="203"/>
                    <a:pt x="344" y="201"/>
                  </a:cubicBezTo>
                  <a:close/>
                  <a:moveTo>
                    <a:pt x="403" y="211"/>
                  </a:moveTo>
                  <a:cubicBezTo>
                    <a:pt x="401" y="211"/>
                    <a:pt x="399" y="210"/>
                    <a:pt x="397" y="211"/>
                  </a:cubicBezTo>
                  <a:cubicBezTo>
                    <a:pt x="397" y="214"/>
                    <a:pt x="394" y="212"/>
                    <a:pt x="393" y="212"/>
                  </a:cubicBezTo>
                  <a:cubicBezTo>
                    <a:pt x="392" y="209"/>
                    <a:pt x="390" y="209"/>
                    <a:pt x="388" y="210"/>
                  </a:cubicBezTo>
                  <a:cubicBezTo>
                    <a:pt x="386" y="215"/>
                    <a:pt x="380" y="213"/>
                    <a:pt x="376" y="214"/>
                  </a:cubicBezTo>
                  <a:cubicBezTo>
                    <a:pt x="373" y="210"/>
                    <a:pt x="368" y="216"/>
                    <a:pt x="364" y="213"/>
                  </a:cubicBezTo>
                  <a:cubicBezTo>
                    <a:pt x="358" y="215"/>
                    <a:pt x="352" y="213"/>
                    <a:pt x="345" y="212"/>
                  </a:cubicBezTo>
                  <a:cubicBezTo>
                    <a:pt x="347" y="210"/>
                    <a:pt x="350" y="209"/>
                    <a:pt x="353" y="210"/>
                  </a:cubicBezTo>
                  <a:cubicBezTo>
                    <a:pt x="355" y="209"/>
                    <a:pt x="352" y="208"/>
                    <a:pt x="354" y="206"/>
                  </a:cubicBezTo>
                  <a:cubicBezTo>
                    <a:pt x="354" y="211"/>
                    <a:pt x="360" y="208"/>
                    <a:pt x="363" y="209"/>
                  </a:cubicBezTo>
                  <a:cubicBezTo>
                    <a:pt x="363" y="213"/>
                    <a:pt x="368" y="210"/>
                    <a:pt x="370" y="212"/>
                  </a:cubicBezTo>
                  <a:cubicBezTo>
                    <a:pt x="370" y="212"/>
                    <a:pt x="371" y="212"/>
                    <a:pt x="371" y="211"/>
                  </a:cubicBezTo>
                  <a:cubicBezTo>
                    <a:pt x="370" y="209"/>
                    <a:pt x="368" y="211"/>
                    <a:pt x="369" y="209"/>
                  </a:cubicBezTo>
                  <a:cubicBezTo>
                    <a:pt x="371" y="209"/>
                    <a:pt x="374" y="212"/>
                    <a:pt x="377" y="209"/>
                  </a:cubicBezTo>
                  <a:cubicBezTo>
                    <a:pt x="381" y="209"/>
                    <a:pt x="381" y="209"/>
                    <a:pt x="381" y="209"/>
                  </a:cubicBezTo>
                  <a:cubicBezTo>
                    <a:pt x="380" y="210"/>
                    <a:pt x="380" y="210"/>
                    <a:pt x="380" y="211"/>
                  </a:cubicBezTo>
                  <a:cubicBezTo>
                    <a:pt x="380" y="212"/>
                    <a:pt x="381" y="212"/>
                    <a:pt x="382" y="212"/>
                  </a:cubicBezTo>
                  <a:cubicBezTo>
                    <a:pt x="383" y="211"/>
                    <a:pt x="382" y="210"/>
                    <a:pt x="382" y="209"/>
                  </a:cubicBezTo>
                  <a:cubicBezTo>
                    <a:pt x="382" y="209"/>
                    <a:pt x="382" y="209"/>
                    <a:pt x="382" y="209"/>
                  </a:cubicBezTo>
                  <a:cubicBezTo>
                    <a:pt x="383" y="206"/>
                    <a:pt x="387" y="208"/>
                    <a:pt x="390" y="207"/>
                  </a:cubicBezTo>
                  <a:cubicBezTo>
                    <a:pt x="391" y="209"/>
                    <a:pt x="393" y="209"/>
                    <a:pt x="395" y="208"/>
                  </a:cubicBezTo>
                  <a:cubicBezTo>
                    <a:pt x="398" y="211"/>
                    <a:pt x="407" y="205"/>
                    <a:pt x="403" y="211"/>
                  </a:cubicBezTo>
                  <a:close/>
                  <a:moveTo>
                    <a:pt x="397" y="134"/>
                  </a:moveTo>
                  <a:cubicBezTo>
                    <a:pt x="396" y="135"/>
                    <a:pt x="395" y="136"/>
                    <a:pt x="394" y="135"/>
                  </a:cubicBezTo>
                  <a:cubicBezTo>
                    <a:pt x="393" y="134"/>
                    <a:pt x="393" y="134"/>
                    <a:pt x="393" y="134"/>
                  </a:cubicBezTo>
                  <a:cubicBezTo>
                    <a:pt x="396" y="134"/>
                    <a:pt x="401" y="133"/>
                    <a:pt x="403" y="136"/>
                  </a:cubicBezTo>
                  <a:cubicBezTo>
                    <a:pt x="397" y="136"/>
                    <a:pt x="397" y="136"/>
                    <a:pt x="397" y="136"/>
                  </a:cubicBezTo>
                  <a:cubicBezTo>
                    <a:pt x="398" y="136"/>
                    <a:pt x="398" y="135"/>
                    <a:pt x="398" y="135"/>
                  </a:cubicBezTo>
                  <a:lnTo>
                    <a:pt x="397" y="134"/>
                  </a:lnTo>
                  <a:close/>
                  <a:moveTo>
                    <a:pt x="401" y="204"/>
                  </a:moveTo>
                  <a:cubicBezTo>
                    <a:pt x="400" y="201"/>
                    <a:pt x="404" y="201"/>
                    <a:pt x="405" y="199"/>
                  </a:cubicBezTo>
                  <a:cubicBezTo>
                    <a:pt x="407" y="199"/>
                    <a:pt x="408" y="201"/>
                    <a:pt x="409" y="202"/>
                  </a:cubicBezTo>
                  <a:cubicBezTo>
                    <a:pt x="407" y="204"/>
                    <a:pt x="404" y="203"/>
                    <a:pt x="401" y="204"/>
                  </a:cubicBezTo>
                  <a:close/>
                  <a:moveTo>
                    <a:pt x="414" y="208"/>
                  </a:moveTo>
                  <a:cubicBezTo>
                    <a:pt x="417" y="207"/>
                    <a:pt x="419" y="208"/>
                    <a:pt x="422" y="208"/>
                  </a:cubicBezTo>
                  <a:cubicBezTo>
                    <a:pt x="420" y="210"/>
                    <a:pt x="417" y="207"/>
                    <a:pt x="414" y="208"/>
                  </a:cubicBezTo>
                  <a:close/>
                  <a:moveTo>
                    <a:pt x="421" y="134"/>
                  </a:moveTo>
                  <a:cubicBezTo>
                    <a:pt x="421" y="133"/>
                    <a:pt x="422" y="133"/>
                    <a:pt x="422" y="133"/>
                  </a:cubicBezTo>
                  <a:cubicBezTo>
                    <a:pt x="424" y="133"/>
                    <a:pt x="424" y="134"/>
                    <a:pt x="424" y="134"/>
                  </a:cubicBezTo>
                  <a:lnTo>
                    <a:pt x="421" y="134"/>
                  </a:lnTo>
                  <a:close/>
                  <a:moveTo>
                    <a:pt x="424" y="72"/>
                  </a:moveTo>
                  <a:cubicBezTo>
                    <a:pt x="426" y="72"/>
                    <a:pt x="428" y="69"/>
                    <a:pt x="429" y="72"/>
                  </a:cubicBezTo>
                  <a:cubicBezTo>
                    <a:pt x="428" y="73"/>
                    <a:pt x="426" y="72"/>
                    <a:pt x="424" y="72"/>
                  </a:cubicBezTo>
                  <a:close/>
                  <a:moveTo>
                    <a:pt x="424" y="68"/>
                  </a:moveTo>
                  <a:cubicBezTo>
                    <a:pt x="424" y="66"/>
                    <a:pt x="422" y="68"/>
                    <a:pt x="421" y="68"/>
                  </a:cubicBezTo>
                  <a:cubicBezTo>
                    <a:pt x="412" y="65"/>
                    <a:pt x="404" y="70"/>
                    <a:pt x="396" y="69"/>
                  </a:cubicBezTo>
                  <a:cubicBezTo>
                    <a:pt x="395" y="67"/>
                    <a:pt x="393" y="68"/>
                    <a:pt x="392" y="67"/>
                  </a:cubicBezTo>
                  <a:cubicBezTo>
                    <a:pt x="394" y="66"/>
                    <a:pt x="397" y="66"/>
                    <a:pt x="398" y="65"/>
                  </a:cubicBezTo>
                  <a:cubicBezTo>
                    <a:pt x="399" y="66"/>
                    <a:pt x="400" y="66"/>
                    <a:pt x="400" y="67"/>
                  </a:cubicBezTo>
                  <a:cubicBezTo>
                    <a:pt x="401" y="66"/>
                    <a:pt x="400" y="65"/>
                    <a:pt x="402" y="64"/>
                  </a:cubicBezTo>
                  <a:cubicBezTo>
                    <a:pt x="407" y="67"/>
                    <a:pt x="408" y="60"/>
                    <a:pt x="412" y="62"/>
                  </a:cubicBezTo>
                  <a:cubicBezTo>
                    <a:pt x="410" y="65"/>
                    <a:pt x="415" y="65"/>
                    <a:pt x="417" y="66"/>
                  </a:cubicBezTo>
                  <a:cubicBezTo>
                    <a:pt x="420" y="67"/>
                    <a:pt x="422" y="63"/>
                    <a:pt x="423" y="67"/>
                  </a:cubicBezTo>
                  <a:cubicBezTo>
                    <a:pt x="424" y="67"/>
                    <a:pt x="425" y="66"/>
                    <a:pt x="425" y="66"/>
                  </a:cubicBezTo>
                  <a:cubicBezTo>
                    <a:pt x="426" y="67"/>
                    <a:pt x="428" y="67"/>
                    <a:pt x="429" y="68"/>
                  </a:cubicBezTo>
                  <a:cubicBezTo>
                    <a:pt x="429" y="69"/>
                    <a:pt x="426" y="69"/>
                    <a:pt x="424" y="68"/>
                  </a:cubicBezTo>
                  <a:close/>
                  <a:moveTo>
                    <a:pt x="433" y="213"/>
                  </a:moveTo>
                  <a:cubicBezTo>
                    <a:pt x="434" y="211"/>
                    <a:pt x="434" y="208"/>
                    <a:pt x="436" y="207"/>
                  </a:cubicBezTo>
                  <a:cubicBezTo>
                    <a:pt x="438" y="208"/>
                    <a:pt x="439" y="211"/>
                    <a:pt x="441" y="212"/>
                  </a:cubicBezTo>
                  <a:cubicBezTo>
                    <a:pt x="442" y="213"/>
                    <a:pt x="442" y="213"/>
                    <a:pt x="442" y="213"/>
                  </a:cubicBezTo>
                  <a:cubicBezTo>
                    <a:pt x="439" y="214"/>
                    <a:pt x="435" y="217"/>
                    <a:pt x="433" y="213"/>
                  </a:cubicBezTo>
                  <a:close/>
                  <a:moveTo>
                    <a:pt x="439" y="310"/>
                  </a:moveTo>
                  <a:cubicBezTo>
                    <a:pt x="437" y="310"/>
                    <a:pt x="437" y="309"/>
                    <a:pt x="436" y="308"/>
                  </a:cubicBezTo>
                  <a:cubicBezTo>
                    <a:pt x="438" y="307"/>
                    <a:pt x="440" y="306"/>
                    <a:pt x="442" y="308"/>
                  </a:cubicBezTo>
                  <a:cubicBezTo>
                    <a:pt x="442" y="310"/>
                    <a:pt x="439" y="309"/>
                    <a:pt x="439" y="310"/>
                  </a:cubicBezTo>
                  <a:close/>
                  <a:moveTo>
                    <a:pt x="432" y="41"/>
                  </a:moveTo>
                  <a:cubicBezTo>
                    <a:pt x="431" y="43"/>
                    <a:pt x="432" y="43"/>
                    <a:pt x="429" y="44"/>
                  </a:cubicBezTo>
                  <a:cubicBezTo>
                    <a:pt x="429" y="43"/>
                    <a:pt x="429" y="43"/>
                    <a:pt x="428" y="43"/>
                  </a:cubicBezTo>
                  <a:cubicBezTo>
                    <a:pt x="426" y="44"/>
                    <a:pt x="429" y="47"/>
                    <a:pt x="426" y="47"/>
                  </a:cubicBezTo>
                  <a:cubicBezTo>
                    <a:pt x="421" y="41"/>
                    <a:pt x="415" y="49"/>
                    <a:pt x="409" y="44"/>
                  </a:cubicBezTo>
                  <a:cubicBezTo>
                    <a:pt x="407" y="46"/>
                    <a:pt x="407" y="46"/>
                    <a:pt x="407" y="46"/>
                  </a:cubicBezTo>
                  <a:cubicBezTo>
                    <a:pt x="405" y="44"/>
                    <a:pt x="400" y="44"/>
                    <a:pt x="398" y="42"/>
                  </a:cubicBezTo>
                  <a:cubicBezTo>
                    <a:pt x="397" y="39"/>
                    <a:pt x="401" y="41"/>
                    <a:pt x="403" y="39"/>
                  </a:cubicBezTo>
                  <a:cubicBezTo>
                    <a:pt x="412" y="36"/>
                    <a:pt x="420" y="46"/>
                    <a:pt x="428" y="39"/>
                  </a:cubicBezTo>
                  <a:cubicBezTo>
                    <a:pt x="432" y="37"/>
                    <a:pt x="432" y="43"/>
                    <a:pt x="437" y="41"/>
                  </a:cubicBezTo>
                  <a:cubicBezTo>
                    <a:pt x="438" y="39"/>
                    <a:pt x="440" y="40"/>
                    <a:pt x="441" y="39"/>
                  </a:cubicBezTo>
                  <a:cubicBezTo>
                    <a:pt x="441" y="40"/>
                    <a:pt x="441" y="41"/>
                    <a:pt x="442" y="41"/>
                  </a:cubicBezTo>
                  <a:cubicBezTo>
                    <a:pt x="444" y="41"/>
                    <a:pt x="446" y="41"/>
                    <a:pt x="448" y="39"/>
                  </a:cubicBezTo>
                  <a:cubicBezTo>
                    <a:pt x="448" y="38"/>
                    <a:pt x="448" y="38"/>
                    <a:pt x="448" y="38"/>
                  </a:cubicBezTo>
                  <a:cubicBezTo>
                    <a:pt x="452" y="37"/>
                    <a:pt x="449" y="42"/>
                    <a:pt x="453" y="42"/>
                  </a:cubicBezTo>
                  <a:cubicBezTo>
                    <a:pt x="452" y="43"/>
                    <a:pt x="448" y="44"/>
                    <a:pt x="448" y="42"/>
                  </a:cubicBezTo>
                  <a:cubicBezTo>
                    <a:pt x="448" y="42"/>
                    <a:pt x="448" y="42"/>
                    <a:pt x="448" y="42"/>
                  </a:cubicBezTo>
                  <a:cubicBezTo>
                    <a:pt x="443" y="43"/>
                    <a:pt x="437" y="44"/>
                    <a:pt x="432" y="41"/>
                  </a:cubicBezTo>
                  <a:close/>
                  <a:moveTo>
                    <a:pt x="447" y="212"/>
                  </a:moveTo>
                  <a:cubicBezTo>
                    <a:pt x="447" y="211"/>
                    <a:pt x="450" y="209"/>
                    <a:pt x="451" y="212"/>
                  </a:cubicBezTo>
                  <a:cubicBezTo>
                    <a:pt x="450" y="213"/>
                    <a:pt x="448" y="212"/>
                    <a:pt x="447" y="212"/>
                  </a:cubicBezTo>
                  <a:close/>
                  <a:moveTo>
                    <a:pt x="452" y="238"/>
                  </a:moveTo>
                  <a:cubicBezTo>
                    <a:pt x="452" y="237"/>
                    <a:pt x="454" y="238"/>
                    <a:pt x="454" y="237"/>
                  </a:cubicBezTo>
                  <a:cubicBezTo>
                    <a:pt x="457" y="238"/>
                    <a:pt x="459" y="237"/>
                    <a:pt x="461" y="239"/>
                  </a:cubicBezTo>
                  <a:cubicBezTo>
                    <a:pt x="463" y="239"/>
                    <a:pt x="463" y="239"/>
                    <a:pt x="463" y="239"/>
                  </a:cubicBezTo>
                  <a:cubicBezTo>
                    <a:pt x="459" y="241"/>
                    <a:pt x="455" y="239"/>
                    <a:pt x="452" y="238"/>
                  </a:cubicBezTo>
                  <a:close/>
                  <a:moveTo>
                    <a:pt x="456" y="212"/>
                  </a:moveTo>
                  <a:cubicBezTo>
                    <a:pt x="458" y="209"/>
                    <a:pt x="465" y="212"/>
                    <a:pt x="470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1" y="212"/>
                    <a:pt x="473" y="212"/>
                    <a:pt x="472" y="214"/>
                  </a:cubicBezTo>
                  <a:cubicBezTo>
                    <a:pt x="466" y="213"/>
                    <a:pt x="461" y="215"/>
                    <a:pt x="456" y="212"/>
                  </a:cubicBezTo>
                  <a:close/>
                  <a:moveTo>
                    <a:pt x="489" y="237"/>
                  </a:moveTo>
                  <a:cubicBezTo>
                    <a:pt x="487" y="238"/>
                    <a:pt x="484" y="233"/>
                    <a:pt x="483" y="238"/>
                  </a:cubicBezTo>
                  <a:cubicBezTo>
                    <a:pt x="479" y="238"/>
                    <a:pt x="479" y="238"/>
                    <a:pt x="479" y="238"/>
                  </a:cubicBezTo>
                  <a:cubicBezTo>
                    <a:pt x="479" y="237"/>
                    <a:pt x="480" y="237"/>
                    <a:pt x="480" y="236"/>
                  </a:cubicBezTo>
                  <a:cubicBezTo>
                    <a:pt x="480" y="236"/>
                    <a:pt x="479" y="236"/>
                    <a:pt x="479" y="236"/>
                  </a:cubicBezTo>
                  <a:cubicBezTo>
                    <a:pt x="478" y="239"/>
                    <a:pt x="474" y="238"/>
                    <a:pt x="473" y="239"/>
                  </a:cubicBezTo>
                  <a:cubicBezTo>
                    <a:pt x="472" y="240"/>
                    <a:pt x="470" y="239"/>
                    <a:pt x="470" y="238"/>
                  </a:cubicBezTo>
                  <a:cubicBezTo>
                    <a:pt x="469" y="235"/>
                    <a:pt x="473" y="236"/>
                    <a:pt x="474" y="235"/>
                  </a:cubicBezTo>
                  <a:cubicBezTo>
                    <a:pt x="479" y="236"/>
                    <a:pt x="485" y="235"/>
                    <a:pt x="489" y="235"/>
                  </a:cubicBezTo>
                  <a:cubicBezTo>
                    <a:pt x="491" y="235"/>
                    <a:pt x="491" y="235"/>
                    <a:pt x="491" y="235"/>
                  </a:cubicBezTo>
                  <a:cubicBezTo>
                    <a:pt x="491" y="236"/>
                    <a:pt x="490" y="237"/>
                    <a:pt x="489" y="237"/>
                  </a:cubicBezTo>
                  <a:close/>
                  <a:moveTo>
                    <a:pt x="485" y="203"/>
                  </a:moveTo>
                  <a:cubicBezTo>
                    <a:pt x="484" y="203"/>
                    <a:pt x="482" y="205"/>
                    <a:pt x="480" y="203"/>
                  </a:cubicBezTo>
                  <a:cubicBezTo>
                    <a:pt x="486" y="199"/>
                    <a:pt x="493" y="200"/>
                    <a:pt x="500" y="201"/>
                  </a:cubicBezTo>
                  <a:cubicBezTo>
                    <a:pt x="495" y="202"/>
                    <a:pt x="491" y="204"/>
                    <a:pt x="485" y="203"/>
                  </a:cubicBezTo>
                  <a:close/>
                  <a:moveTo>
                    <a:pt x="497" y="108"/>
                  </a:moveTo>
                  <a:cubicBezTo>
                    <a:pt x="494" y="107"/>
                    <a:pt x="494" y="107"/>
                    <a:pt x="494" y="107"/>
                  </a:cubicBezTo>
                  <a:cubicBezTo>
                    <a:pt x="496" y="107"/>
                    <a:pt x="501" y="106"/>
                    <a:pt x="504" y="108"/>
                  </a:cubicBezTo>
                  <a:cubicBezTo>
                    <a:pt x="505" y="108"/>
                    <a:pt x="505" y="108"/>
                    <a:pt x="505" y="108"/>
                  </a:cubicBezTo>
                  <a:cubicBezTo>
                    <a:pt x="502" y="109"/>
                    <a:pt x="502" y="109"/>
                    <a:pt x="502" y="109"/>
                  </a:cubicBezTo>
                  <a:cubicBezTo>
                    <a:pt x="502" y="107"/>
                    <a:pt x="499" y="109"/>
                    <a:pt x="497" y="108"/>
                  </a:cubicBezTo>
                  <a:close/>
                  <a:moveTo>
                    <a:pt x="506" y="262"/>
                  </a:moveTo>
                  <a:cubicBezTo>
                    <a:pt x="505" y="262"/>
                    <a:pt x="505" y="262"/>
                    <a:pt x="505" y="262"/>
                  </a:cubicBezTo>
                  <a:cubicBezTo>
                    <a:pt x="505" y="262"/>
                    <a:pt x="505" y="262"/>
                    <a:pt x="505" y="262"/>
                  </a:cubicBezTo>
                  <a:cubicBezTo>
                    <a:pt x="506" y="262"/>
                    <a:pt x="506" y="262"/>
                    <a:pt x="506" y="262"/>
                  </a:cubicBezTo>
                  <a:close/>
                  <a:moveTo>
                    <a:pt x="506" y="108"/>
                  </a:moveTo>
                  <a:cubicBezTo>
                    <a:pt x="507" y="107"/>
                    <a:pt x="509" y="107"/>
                    <a:pt x="510" y="107"/>
                  </a:cubicBezTo>
                  <a:cubicBezTo>
                    <a:pt x="510" y="108"/>
                    <a:pt x="510" y="108"/>
                    <a:pt x="510" y="108"/>
                  </a:cubicBezTo>
                  <a:lnTo>
                    <a:pt x="506" y="108"/>
                  </a:lnTo>
                  <a:close/>
                  <a:moveTo>
                    <a:pt x="530" y="263"/>
                  </a:moveTo>
                  <a:cubicBezTo>
                    <a:pt x="528" y="262"/>
                    <a:pt x="525" y="261"/>
                    <a:pt x="524" y="262"/>
                  </a:cubicBezTo>
                  <a:cubicBezTo>
                    <a:pt x="519" y="266"/>
                    <a:pt x="514" y="260"/>
                    <a:pt x="510" y="263"/>
                  </a:cubicBezTo>
                  <a:cubicBezTo>
                    <a:pt x="510" y="263"/>
                    <a:pt x="510" y="264"/>
                    <a:pt x="509" y="264"/>
                  </a:cubicBezTo>
                  <a:cubicBezTo>
                    <a:pt x="508" y="264"/>
                    <a:pt x="508" y="264"/>
                    <a:pt x="508" y="264"/>
                  </a:cubicBezTo>
                  <a:cubicBezTo>
                    <a:pt x="510" y="262"/>
                    <a:pt x="514" y="260"/>
                    <a:pt x="517" y="262"/>
                  </a:cubicBezTo>
                  <a:cubicBezTo>
                    <a:pt x="522" y="261"/>
                    <a:pt x="528" y="261"/>
                    <a:pt x="532" y="259"/>
                  </a:cubicBezTo>
                  <a:cubicBezTo>
                    <a:pt x="535" y="259"/>
                    <a:pt x="535" y="259"/>
                    <a:pt x="535" y="259"/>
                  </a:cubicBezTo>
                  <a:cubicBezTo>
                    <a:pt x="536" y="263"/>
                    <a:pt x="531" y="261"/>
                    <a:pt x="530" y="263"/>
                  </a:cubicBezTo>
                  <a:close/>
                  <a:moveTo>
                    <a:pt x="548" y="298"/>
                  </a:moveTo>
                  <a:cubicBezTo>
                    <a:pt x="547" y="298"/>
                    <a:pt x="547" y="298"/>
                    <a:pt x="547" y="298"/>
                  </a:cubicBezTo>
                  <a:cubicBezTo>
                    <a:pt x="548" y="299"/>
                    <a:pt x="548" y="299"/>
                    <a:pt x="548" y="299"/>
                  </a:cubicBezTo>
                  <a:cubicBezTo>
                    <a:pt x="543" y="300"/>
                    <a:pt x="537" y="297"/>
                    <a:pt x="532" y="300"/>
                  </a:cubicBezTo>
                  <a:cubicBezTo>
                    <a:pt x="532" y="299"/>
                    <a:pt x="531" y="300"/>
                    <a:pt x="531" y="300"/>
                  </a:cubicBezTo>
                  <a:cubicBezTo>
                    <a:pt x="531" y="299"/>
                    <a:pt x="531" y="299"/>
                    <a:pt x="531" y="299"/>
                  </a:cubicBezTo>
                  <a:cubicBezTo>
                    <a:pt x="536" y="299"/>
                    <a:pt x="538" y="298"/>
                    <a:pt x="542" y="296"/>
                  </a:cubicBezTo>
                  <a:cubicBezTo>
                    <a:pt x="543" y="296"/>
                    <a:pt x="544" y="296"/>
                    <a:pt x="546" y="295"/>
                  </a:cubicBezTo>
                  <a:cubicBezTo>
                    <a:pt x="545" y="293"/>
                    <a:pt x="545" y="293"/>
                    <a:pt x="547" y="293"/>
                  </a:cubicBezTo>
                  <a:cubicBezTo>
                    <a:pt x="548" y="292"/>
                    <a:pt x="547" y="291"/>
                    <a:pt x="547" y="291"/>
                  </a:cubicBezTo>
                  <a:cubicBezTo>
                    <a:pt x="549" y="292"/>
                    <a:pt x="549" y="292"/>
                    <a:pt x="549" y="292"/>
                  </a:cubicBezTo>
                  <a:cubicBezTo>
                    <a:pt x="550" y="290"/>
                    <a:pt x="550" y="290"/>
                    <a:pt x="550" y="290"/>
                  </a:cubicBezTo>
                  <a:cubicBezTo>
                    <a:pt x="551" y="291"/>
                    <a:pt x="551" y="291"/>
                    <a:pt x="552" y="292"/>
                  </a:cubicBezTo>
                  <a:cubicBezTo>
                    <a:pt x="553" y="293"/>
                    <a:pt x="551" y="293"/>
                    <a:pt x="551" y="293"/>
                  </a:cubicBezTo>
                  <a:cubicBezTo>
                    <a:pt x="551" y="295"/>
                    <a:pt x="554" y="293"/>
                    <a:pt x="553" y="295"/>
                  </a:cubicBezTo>
                  <a:cubicBezTo>
                    <a:pt x="552" y="296"/>
                    <a:pt x="550" y="296"/>
                    <a:pt x="550" y="298"/>
                  </a:cubicBezTo>
                  <a:cubicBezTo>
                    <a:pt x="551" y="300"/>
                    <a:pt x="553" y="297"/>
                    <a:pt x="555" y="298"/>
                  </a:cubicBezTo>
                  <a:cubicBezTo>
                    <a:pt x="553" y="299"/>
                    <a:pt x="548" y="300"/>
                    <a:pt x="548" y="298"/>
                  </a:cubicBezTo>
                  <a:close/>
                  <a:moveTo>
                    <a:pt x="551" y="285"/>
                  </a:moveTo>
                  <a:cubicBezTo>
                    <a:pt x="551" y="285"/>
                    <a:pt x="551" y="286"/>
                    <a:pt x="550" y="286"/>
                  </a:cubicBezTo>
                  <a:cubicBezTo>
                    <a:pt x="549" y="286"/>
                    <a:pt x="549" y="286"/>
                    <a:pt x="549" y="286"/>
                  </a:cubicBezTo>
                  <a:cubicBezTo>
                    <a:pt x="548" y="285"/>
                    <a:pt x="550" y="284"/>
                    <a:pt x="551" y="285"/>
                  </a:cubicBezTo>
                  <a:close/>
                  <a:moveTo>
                    <a:pt x="585" y="309"/>
                  </a:moveTo>
                  <a:cubicBezTo>
                    <a:pt x="583" y="309"/>
                    <a:pt x="583" y="309"/>
                    <a:pt x="583" y="309"/>
                  </a:cubicBezTo>
                  <a:cubicBezTo>
                    <a:pt x="582" y="308"/>
                    <a:pt x="584" y="307"/>
                    <a:pt x="585" y="308"/>
                  </a:cubicBezTo>
                  <a:lnTo>
                    <a:pt x="585" y="309"/>
                  </a:lnTo>
                  <a:close/>
                  <a:moveTo>
                    <a:pt x="579" y="296"/>
                  </a:moveTo>
                  <a:cubicBezTo>
                    <a:pt x="575" y="293"/>
                    <a:pt x="572" y="299"/>
                    <a:pt x="568" y="296"/>
                  </a:cubicBezTo>
                  <a:cubicBezTo>
                    <a:pt x="565" y="294"/>
                    <a:pt x="561" y="298"/>
                    <a:pt x="558" y="297"/>
                  </a:cubicBezTo>
                  <a:cubicBezTo>
                    <a:pt x="560" y="294"/>
                    <a:pt x="560" y="294"/>
                    <a:pt x="560" y="294"/>
                  </a:cubicBezTo>
                  <a:cubicBezTo>
                    <a:pt x="558" y="292"/>
                    <a:pt x="558" y="292"/>
                    <a:pt x="558" y="292"/>
                  </a:cubicBezTo>
                  <a:cubicBezTo>
                    <a:pt x="560" y="289"/>
                    <a:pt x="565" y="291"/>
                    <a:pt x="569" y="290"/>
                  </a:cubicBezTo>
                  <a:cubicBezTo>
                    <a:pt x="572" y="290"/>
                    <a:pt x="575" y="290"/>
                    <a:pt x="579" y="289"/>
                  </a:cubicBezTo>
                  <a:cubicBezTo>
                    <a:pt x="580" y="290"/>
                    <a:pt x="580" y="290"/>
                    <a:pt x="580" y="290"/>
                  </a:cubicBezTo>
                  <a:cubicBezTo>
                    <a:pt x="580" y="291"/>
                    <a:pt x="579" y="291"/>
                    <a:pt x="579" y="292"/>
                  </a:cubicBezTo>
                  <a:cubicBezTo>
                    <a:pt x="580" y="293"/>
                    <a:pt x="581" y="292"/>
                    <a:pt x="582" y="293"/>
                  </a:cubicBezTo>
                  <a:cubicBezTo>
                    <a:pt x="582" y="291"/>
                    <a:pt x="582" y="291"/>
                    <a:pt x="583" y="290"/>
                  </a:cubicBezTo>
                  <a:cubicBezTo>
                    <a:pt x="584" y="290"/>
                    <a:pt x="584" y="290"/>
                    <a:pt x="584" y="290"/>
                  </a:cubicBezTo>
                  <a:cubicBezTo>
                    <a:pt x="584" y="292"/>
                    <a:pt x="587" y="291"/>
                    <a:pt x="587" y="292"/>
                  </a:cubicBezTo>
                  <a:cubicBezTo>
                    <a:pt x="585" y="295"/>
                    <a:pt x="579" y="291"/>
                    <a:pt x="579" y="296"/>
                  </a:cubicBezTo>
                  <a:close/>
                  <a:moveTo>
                    <a:pt x="563" y="279"/>
                  </a:moveTo>
                  <a:cubicBezTo>
                    <a:pt x="563" y="280"/>
                    <a:pt x="562" y="279"/>
                    <a:pt x="561" y="279"/>
                  </a:cubicBezTo>
                  <a:cubicBezTo>
                    <a:pt x="561" y="279"/>
                    <a:pt x="563" y="278"/>
                    <a:pt x="563" y="279"/>
                  </a:cubicBezTo>
                  <a:close/>
                  <a:moveTo>
                    <a:pt x="602" y="257"/>
                  </a:moveTo>
                  <a:cubicBezTo>
                    <a:pt x="598" y="257"/>
                    <a:pt x="597" y="262"/>
                    <a:pt x="592" y="260"/>
                  </a:cubicBezTo>
                  <a:cubicBezTo>
                    <a:pt x="589" y="261"/>
                    <a:pt x="586" y="263"/>
                    <a:pt x="583" y="265"/>
                  </a:cubicBezTo>
                  <a:cubicBezTo>
                    <a:pt x="585" y="267"/>
                    <a:pt x="588" y="264"/>
                    <a:pt x="590" y="265"/>
                  </a:cubicBezTo>
                  <a:cubicBezTo>
                    <a:pt x="591" y="264"/>
                    <a:pt x="593" y="264"/>
                    <a:pt x="595" y="264"/>
                  </a:cubicBezTo>
                  <a:cubicBezTo>
                    <a:pt x="597" y="266"/>
                    <a:pt x="600" y="267"/>
                    <a:pt x="599" y="270"/>
                  </a:cubicBezTo>
                  <a:cubicBezTo>
                    <a:pt x="596" y="272"/>
                    <a:pt x="591" y="271"/>
                    <a:pt x="589" y="274"/>
                  </a:cubicBezTo>
                  <a:cubicBezTo>
                    <a:pt x="586" y="273"/>
                    <a:pt x="583" y="269"/>
                    <a:pt x="579" y="273"/>
                  </a:cubicBezTo>
                  <a:cubicBezTo>
                    <a:pt x="580" y="274"/>
                    <a:pt x="581" y="273"/>
                    <a:pt x="581" y="274"/>
                  </a:cubicBezTo>
                  <a:cubicBezTo>
                    <a:pt x="576" y="276"/>
                    <a:pt x="572" y="274"/>
                    <a:pt x="569" y="277"/>
                  </a:cubicBezTo>
                  <a:cubicBezTo>
                    <a:pt x="566" y="274"/>
                    <a:pt x="561" y="278"/>
                    <a:pt x="558" y="275"/>
                  </a:cubicBezTo>
                  <a:cubicBezTo>
                    <a:pt x="557" y="275"/>
                    <a:pt x="556" y="276"/>
                    <a:pt x="555" y="277"/>
                  </a:cubicBezTo>
                  <a:cubicBezTo>
                    <a:pt x="553" y="277"/>
                    <a:pt x="552" y="274"/>
                    <a:pt x="550" y="276"/>
                  </a:cubicBezTo>
                  <a:cubicBezTo>
                    <a:pt x="550" y="275"/>
                    <a:pt x="548" y="274"/>
                    <a:pt x="549" y="274"/>
                  </a:cubicBezTo>
                  <a:cubicBezTo>
                    <a:pt x="551" y="273"/>
                    <a:pt x="553" y="275"/>
                    <a:pt x="555" y="273"/>
                  </a:cubicBezTo>
                  <a:cubicBezTo>
                    <a:pt x="554" y="272"/>
                    <a:pt x="553" y="271"/>
                    <a:pt x="552" y="272"/>
                  </a:cubicBezTo>
                  <a:cubicBezTo>
                    <a:pt x="552" y="272"/>
                    <a:pt x="554" y="270"/>
                    <a:pt x="553" y="269"/>
                  </a:cubicBezTo>
                  <a:cubicBezTo>
                    <a:pt x="551" y="266"/>
                    <a:pt x="547" y="269"/>
                    <a:pt x="544" y="267"/>
                  </a:cubicBezTo>
                  <a:cubicBezTo>
                    <a:pt x="544" y="266"/>
                    <a:pt x="544" y="266"/>
                    <a:pt x="544" y="266"/>
                  </a:cubicBezTo>
                  <a:cubicBezTo>
                    <a:pt x="547" y="264"/>
                    <a:pt x="551" y="267"/>
                    <a:pt x="553" y="264"/>
                  </a:cubicBezTo>
                  <a:cubicBezTo>
                    <a:pt x="554" y="265"/>
                    <a:pt x="558" y="264"/>
                    <a:pt x="556" y="262"/>
                  </a:cubicBezTo>
                  <a:cubicBezTo>
                    <a:pt x="559" y="262"/>
                    <a:pt x="561" y="267"/>
                    <a:pt x="565" y="264"/>
                  </a:cubicBezTo>
                  <a:cubicBezTo>
                    <a:pt x="566" y="262"/>
                    <a:pt x="569" y="261"/>
                    <a:pt x="571" y="260"/>
                  </a:cubicBezTo>
                  <a:cubicBezTo>
                    <a:pt x="573" y="263"/>
                    <a:pt x="579" y="260"/>
                    <a:pt x="582" y="263"/>
                  </a:cubicBezTo>
                  <a:cubicBezTo>
                    <a:pt x="584" y="262"/>
                    <a:pt x="584" y="259"/>
                    <a:pt x="584" y="257"/>
                  </a:cubicBezTo>
                  <a:cubicBezTo>
                    <a:pt x="584" y="257"/>
                    <a:pt x="584" y="257"/>
                    <a:pt x="584" y="257"/>
                  </a:cubicBezTo>
                  <a:cubicBezTo>
                    <a:pt x="587" y="255"/>
                    <a:pt x="589" y="262"/>
                    <a:pt x="591" y="257"/>
                  </a:cubicBezTo>
                  <a:cubicBezTo>
                    <a:pt x="592" y="257"/>
                    <a:pt x="593" y="258"/>
                    <a:pt x="595" y="258"/>
                  </a:cubicBezTo>
                  <a:cubicBezTo>
                    <a:pt x="596" y="255"/>
                    <a:pt x="591" y="256"/>
                    <a:pt x="590" y="253"/>
                  </a:cubicBezTo>
                  <a:cubicBezTo>
                    <a:pt x="589" y="254"/>
                    <a:pt x="587" y="254"/>
                    <a:pt x="586" y="252"/>
                  </a:cubicBezTo>
                  <a:cubicBezTo>
                    <a:pt x="586" y="252"/>
                    <a:pt x="587" y="250"/>
                    <a:pt x="586" y="250"/>
                  </a:cubicBezTo>
                  <a:cubicBezTo>
                    <a:pt x="584" y="255"/>
                    <a:pt x="580" y="248"/>
                    <a:pt x="580" y="253"/>
                  </a:cubicBezTo>
                  <a:cubicBezTo>
                    <a:pt x="578" y="253"/>
                    <a:pt x="578" y="253"/>
                    <a:pt x="578" y="253"/>
                  </a:cubicBezTo>
                  <a:cubicBezTo>
                    <a:pt x="577" y="254"/>
                    <a:pt x="580" y="256"/>
                    <a:pt x="581" y="256"/>
                  </a:cubicBezTo>
                  <a:cubicBezTo>
                    <a:pt x="582" y="256"/>
                    <a:pt x="581" y="256"/>
                    <a:pt x="581" y="257"/>
                  </a:cubicBezTo>
                  <a:cubicBezTo>
                    <a:pt x="575" y="256"/>
                    <a:pt x="568" y="257"/>
                    <a:pt x="562" y="259"/>
                  </a:cubicBezTo>
                  <a:cubicBezTo>
                    <a:pt x="560" y="260"/>
                    <a:pt x="561" y="260"/>
                    <a:pt x="559" y="260"/>
                  </a:cubicBezTo>
                  <a:cubicBezTo>
                    <a:pt x="558" y="260"/>
                    <a:pt x="556" y="260"/>
                    <a:pt x="555" y="259"/>
                  </a:cubicBezTo>
                  <a:cubicBezTo>
                    <a:pt x="550" y="257"/>
                    <a:pt x="546" y="260"/>
                    <a:pt x="542" y="261"/>
                  </a:cubicBezTo>
                  <a:cubicBezTo>
                    <a:pt x="539" y="259"/>
                    <a:pt x="539" y="259"/>
                    <a:pt x="539" y="259"/>
                  </a:cubicBezTo>
                  <a:cubicBezTo>
                    <a:pt x="540" y="257"/>
                    <a:pt x="543" y="259"/>
                    <a:pt x="544" y="259"/>
                  </a:cubicBezTo>
                  <a:cubicBezTo>
                    <a:pt x="548" y="254"/>
                    <a:pt x="548" y="254"/>
                    <a:pt x="548" y="254"/>
                  </a:cubicBezTo>
                  <a:cubicBezTo>
                    <a:pt x="549" y="255"/>
                    <a:pt x="553" y="254"/>
                    <a:pt x="553" y="257"/>
                  </a:cubicBezTo>
                  <a:cubicBezTo>
                    <a:pt x="554" y="259"/>
                    <a:pt x="554" y="256"/>
                    <a:pt x="556" y="256"/>
                  </a:cubicBezTo>
                  <a:cubicBezTo>
                    <a:pt x="558" y="256"/>
                    <a:pt x="563" y="257"/>
                    <a:pt x="564" y="255"/>
                  </a:cubicBezTo>
                  <a:cubicBezTo>
                    <a:pt x="562" y="255"/>
                    <a:pt x="560" y="253"/>
                    <a:pt x="558" y="254"/>
                  </a:cubicBezTo>
                  <a:cubicBezTo>
                    <a:pt x="558" y="251"/>
                    <a:pt x="558" y="251"/>
                    <a:pt x="558" y="251"/>
                  </a:cubicBezTo>
                  <a:cubicBezTo>
                    <a:pt x="562" y="252"/>
                    <a:pt x="565" y="249"/>
                    <a:pt x="569" y="249"/>
                  </a:cubicBezTo>
                  <a:cubicBezTo>
                    <a:pt x="568" y="247"/>
                    <a:pt x="572" y="247"/>
                    <a:pt x="570" y="245"/>
                  </a:cubicBezTo>
                  <a:cubicBezTo>
                    <a:pt x="568" y="246"/>
                    <a:pt x="566" y="245"/>
                    <a:pt x="565" y="246"/>
                  </a:cubicBezTo>
                  <a:cubicBezTo>
                    <a:pt x="565" y="247"/>
                    <a:pt x="566" y="247"/>
                    <a:pt x="566" y="248"/>
                  </a:cubicBezTo>
                  <a:cubicBezTo>
                    <a:pt x="564" y="246"/>
                    <a:pt x="561" y="249"/>
                    <a:pt x="558" y="249"/>
                  </a:cubicBezTo>
                  <a:cubicBezTo>
                    <a:pt x="561" y="246"/>
                    <a:pt x="561" y="246"/>
                    <a:pt x="561" y="246"/>
                  </a:cubicBezTo>
                  <a:cubicBezTo>
                    <a:pt x="559" y="245"/>
                    <a:pt x="563" y="242"/>
                    <a:pt x="559" y="240"/>
                  </a:cubicBezTo>
                  <a:cubicBezTo>
                    <a:pt x="559" y="237"/>
                    <a:pt x="563" y="238"/>
                    <a:pt x="564" y="235"/>
                  </a:cubicBezTo>
                  <a:cubicBezTo>
                    <a:pt x="565" y="236"/>
                    <a:pt x="567" y="238"/>
                    <a:pt x="569" y="237"/>
                  </a:cubicBezTo>
                  <a:cubicBezTo>
                    <a:pt x="566" y="238"/>
                    <a:pt x="563" y="237"/>
                    <a:pt x="561" y="238"/>
                  </a:cubicBezTo>
                  <a:cubicBezTo>
                    <a:pt x="563" y="240"/>
                    <a:pt x="568" y="239"/>
                    <a:pt x="571" y="238"/>
                  </a:cubicBezTo>
                  <a:cubicBezTo>
                    <a:pt x="569" y="235"/>
                    <a:pt x="575" y="235"/>
                    <a:pt x="577" y="234"/>
                  </a:cubicBezTo>
                  <a:cubicBezTo>
                    <a:pt x="578" y="233"/>
                    <a:pt x="579" y="235"/>
                    <a:pt x="580" y="235"/>
                  </a:cubicBezTo>
                  <a:cubicBezTo>
                    <a:pt x="584" y="233"/>
                    <a:pt x="584" y="233"/>
                    <a:pt x="584" y="233"/>
                  </a:cubicBezTo>
                  <a:cubicBezTo>
                    <a:pt x="584" y="236"/>
                    <a:pt x="587" y="235"/>
                    <a:pt x="589" y="236"/>
                  </a:cubicBezTo>
                  <a:cubicBezTo>
                    <a:pt x="585" y="236"/>
                    <a:pt x="586" y="241"/>
                    <a:pt x="582" y="239"/>
                  </a:cubicBezTo>
                  <a:cubicBezTo>
                    <a:pt x="581" y="240"/>
                    <a:pt x="582" y="242"/>
                    <a:pt x="583" y="242"/>
                  </a:cubicBezTo>
                  <a:cubicBezTo>
                    <a:pt x="581" y="242"/>
                    <a:pt x="580" y="238"/>
                    <a:pt x="577" y="241"/>
                  </a:cubicBezTo>
                  <a:cubicBezTo>
                    <a:pt x="577" y="243"/>
                    <a:pt x="579" y="242"/>
                    <a:pt x="579" y="243"/>
                  </a:cubicBezTo>
                  <a:cubicBezTo>
                    <a:pt x="577" y="245"/>
                    <a:pt x="577" y="245"/>
                    <a:pt x="577" y="245"/>
                  </a:cubicBezTo>
                  <a:cubicBezTo>
                    <a:pt x="576" y="243"/>
                    <a:pt x="575" y="245"/>
                    <a:pt x="574" y="245"/>
                  </a:cubicBezTo>
                  <a:cubicBezTo>
                    <a:pt x="573" y="245"/>
                    <a:pt x="573" y="245"/>
                    <a:pt x="573" y="246"/>
                  </a:cubicBezTo>
                  <a:cubicBezTo>
                    <a:pt x="576" y="245"/>
                    <a:pt x="578" y="248"/>
                    <a:pt x="580" y="249"/>
                  </a:cubicBezTo>
                  <a:cubicBezTo>
                    <a:pt x="585" y="248"/>
                    <a:pt x="594" y="250"/>
                    <a:pt x="598" y="247"/>
                  </a:cubicBezTo>
                  <a:cubicBezTo>
                    <a:pt x="606" y="250"/>
                    <a:pt x="606" y="250"/>
                    <a:pt x="606" y="250"/>
                  </a:cubicBezTo>
                  <a:cubicBezTo>
                    <a:pt x="604" y="252"/>
                    <a:pt x="600" y="254"/>
                    <a:pt x="602" y="257"/>
                  </a:cubicBezTo>
                  <a:close/>
                  <a:moveTo>
                    <a:pt x="581" y="253"/>
                  </a:moveTo>
                  <a:cubicBezTo>
                    <a:pt x="581" y="253"/>
                    <a:pt x="582" y="253"/>
                    <a:pt x="582" y="253"/>
                  </a:cubicBezTo>
                  <a:cubicBezTo>
                    <a:pt x="582" y="254"/>
                    <a:pt x="582" y="254"/>
                    <a:pt x="582" y="254"/>
                  </a:cubicBezTo>
                  <a:lnTo>
                    <a:pt x="581" y="253"/>
                  </a:lnTo>
                  <a:close/>
                  <a:moveTo>
                    <a:pt x="583" y="253"/>
                  </a:moveTo>
                  <a:cubicBezTo>
                    <a:pt x="586" y="253"/>
                    <a:pt x="586" y="253"/>
                    <a:pt x="586" y="253"/>
                  </a:cubicBezTo>
                  <a:cubicBezTo>
                    <a:pt x="585" y="254"/>
                    <a:pt x="583" y="254"/>
                    <a:pt x="583" y="253"/>
                  </a:cubicBezTo>
                  <a:close/>
                  <a:moveTo>
                    <a:pt x="551" y="241"/>
                  </a:moveTo>
                  <a:cubicBezTo>
                    <a:pt x="551" y="239"/>
                    <a:pt x="553" y="241"/>
                    <a:pt x="555" y="239"/>
                  </a:cubicBezTo>
                  <a:cubicBezTo>
                    <a:pt x="555" y="240"/>
                    <a:pt x="556" y="240"/>
                    <a:pt x="557" y="241"/>
                  </a:cubicBezTo>
                  <a:cubicBezTo>
                    <a:pt x="555" y="241"/>
                    <a:pt x="553" y="243"/>
                    <a:pt x="551" y="242"/>
                  </a:cubicBezTo>
                  <a:lnTo>
                    <a:pt x="551" y="241"/>
                  </a:lnTo>
                  <a:close/>
                  <a:moveTo>
                    <a:pt x="599" y="227"/>
                  </a:moveTo>
                  <a:cubicBezTo>
                    <a:pt x="597" y="227"/>
                    <a:pt x="596" y="225"/>
                    <a:pt x="594" y="226"/>
                  </a:cubicBezTo>
                  <a:cubicBezTo>
                    <a:pt x="593" y="229"/>
                    <a:pt x="590" y="228"/>
                    <a:pt x="589" y="230"/>
                  </a:cubicBezTo>
                  <a:cubicBezTo>
                    <a:pt x="586" y="229"/>
                    <a:pt x="582" y="231"/>
                    <a:pt x="580" y="232"/>
                  </a:cubicBezTo>
                  <a:cubicBezTo>
                    <a:pt x="578" y="232"/>
                    <a:pt x="575" y="233"/>
                    <a:pt x="574" y="231"/>
                  </a:cubicBezTo>
                  <a:cubicBezTo>
                    <a:pt x="567" y="230"/>
                    <a:pt x="563" y="233"/>
                    <a:pt x="557" y="232"/>
                  </a:cubicBezTo>
                  <a:cubicBezTo>
                    <a:pt x="553" y="234"/>
                    <a:pt x="549" y="232"/>
                    <a:pt x="544" y="233"/>
                  </a:cubicBezTo>
                  <a:cubicBezTo>
                    <a:pt x="545" y="230"/>
                    <a:pt x="547" y="229"/>
                    <a:pt x="549" y="228"/>
                  </a:cubicBezTo>
                  <a:cubicBezTo>
                    <a:pt x="554" y="227"/>
                    <a:pt x="558" y="226"/>
                    <a:pt x="562" y="226"/>
                  </a:cubicBezTo>
                  <a:cubicBezTo>
                    <a:pt x="563" y="223"/>
                    <a:pt x="568" y="228"/>
                    <a:pt x="568" y="223"/>
                  </a:cubicBezTo>
                  <a:cubicBezTo>
                    <a:pt x="566" y="223"/>
                    <a:pt x="563" y="223"/>
                    <a:pt x="563" y="221"/>
                  </a:cubicBezTo>
                  <a:cubicBezTo>
                    <a:pt x="563" y="218"/>
                    <a:pt x="568" y="219"/>
                    <a:pt x="569" y="217"/>
                  </a:cubicBezTo>
                  <a:cubicBezTo>
                    <a:pt x="570" y="220"/>
                    <a:pt x="576" y="216"/>
                    <a:pt x="579" y="219"/>
                  </a:cubicBezTo>
                  <a:cubicBezTo>
                    <a:pt x="582" y="221"/>
                    <a:pt x="587" y="221"/>
                    <a:pt x="590" y="222"/>
                  </a:cubicBezTo>
                  <a:cubicBezTo>
                    <a:pt x="596" y="222"/>
                    <a:pt x="600" y="225"/>
                    <a:pt x="605" y="222"/>
                  </a:cubicBezTo>
                  <a:cubicBezTo>
                    <a:pt x="606" y="223"/>
                    <a:pt x="607" y="221"/>
                    <a:pt x="607" y="221"/>
                  </a:cubicBezTo>
                  <a:cubicBezTo>
                    <a:pt x="607" y="221"/>
                    <a:pt x="608" y="221"/>
                    <a:pt x="608" y="221"/>
                  </a:cubicBezTo>
                  <a:cubicBezTo>
                    <a:pt x="608" y="226"/>
                    <a:pt x="602" y="225"/>
                    <a:pt x="599" y="227"/>
                  </a:cubicBezTo>
                  <a:close/>
                  <a:moveTo>
                    <a:pt x="615" y="102"/>
                  </a:moveTo>
                  <a:cubicBezTo>
                    <a:pt x="614" y="100"/>
                    <a:pt x="616" y="100"/>
                    <a:pt x="616" y="99"/>
                  </a:cubicBezTo>
                  <a:lnTo>
                    <a:pt x="615" y="10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4120"/>
            <p:cNvSpPr/>
            <p:nvPr/>
          </p:nvSpPr>
          <p:spPr bwMode="auto">
            <a:xfrm>
              <a:off x="1913529" y="2471355"/>
              <a:ext cx="2109" cy="126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4121"/>
            <p:cNvSpPr/>
            <p:nvPr/>
          </p:nvSpPr>
          <p:spPr bwMode="auto">
            <a:xfrm>
              <a:off x="1992607" y="2510553"/>
              <a:ext cx="3163" cy="379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4122"/>
            <p:cNvSpPr/>
            <p:nvPr/>
          </p:nvSpPr>
          <p:spPr bwMode="auto">
            <a:xfrm>
              <a:off x="2016857" y="2520668"/>
              <a:ext cx="11598" cy="5058"/>
            </a:xfrm>
            <a:custGeom>
              <a:avLst/>
              <a:gdLst>
                <a:gd name="T0" fmla="*/ 7 w 7"/>
                <a:gd name="T1" fmla="*/ 3 h 4"/>
                <a:gd name="T2" fmla="*/ 7 w 7"/>
                <a:gd name="T3" fmla="*/ 2 h 4"/>
                <a:gd name="T4" fmla="*/ 0 w 7"/>
                <a:gd name="T5" fmla="*/ 1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1" y="4"/>
                    <a:pt x="4" y="2"/>
                    <a:pt x="7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4123"/>
            <p:cNvSpPr/>
            <p:nvPr/>
          </p:nvSpPr>
          <p:spPr bwMode="auto">
            <a:xfrm>
              <a:off x="1923019" y="2520668"/>
              <a:ext cx="6326" cy="2529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1" y="2"/>
                    <a:pt x="0" y="1"/>
                  </a:cubicBezTo>
                  <a:cubicBezTo>
                    <a:pt x="0" y="3"/>
                    <a:pt x="3" y="3"/>
                    <a:pt x="4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4124"/>
            <p:cNvSpPr/>
            <p:nvPr/>
          </p:nvSpPr>
          <p:spPr bwMode="auto">
            <a:xfrm>
              <a:off x="2904628" y="2525726"/>
              <a:ext cx="3163" cy="126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4125"/>
            <p:cNvSpPr/>
            <p:nvPr/>
          </p:nvSpPr>
          <p:spPr bwMode="auto">
            <a:xfrm>
              <a:off x="2802355" y="2529520"/>
              <a:ext cx="5271" cy="2529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2" y="1"/>
                    <a:pt x="3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4126"/>
            <p:cNvSpPr/>
            <p:nvPr/>
          </p:nvSpPr>
          <p:spPr bwMode="auto">
            <a:xfrm>
              <a:off x="2792866" y="2529520"/>
              <a:ext cx="3163" cy="379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4127"/>
            <p:cNvSpPr/>
            <p:nvPr/>
          </p:nvSpPr>
          <p:spPr bwMode="auto">
            <a:xfrm>
              <a:off x="2895139" y="2535841"/>
              <a:ext cx="7380" cy="6323"/>
            </a:xfrm>
            <a:custGeom>
              <a:avLst/>
              <a:gdLst>
                <a:gd name="T0" fmla="*/ 1 w 5"/>
                <a:gd name="T1" fmla="*/ 1 h 4"/>
                <a:gd name="T2" fmla="*/ 2 w 5"/>
                <a:gd name="T3" fmla="*/ 4 h 4"/>
                <a:gd name="T4" fmla="*/ 5 w 5"/>
                <a:gd name="T5" fmla="*/ 3 h 4"/>
                <a:gd name="T6" fmla="*/ 1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2" y="4"/>
                  </a:cubicBezTo>
                  <a:cubicBezTo>
                    <a:pt x="3" y="4"/>
                    <a:pt x="4" y="4"/>
                    <a:pt x="5" y="3"/>
                  </a:cubicBezTo>
                  <a:cubicBezTo>
                    <a:pt x="4" y="3"/>
                    <a:pt x="4" y="0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4128"/>
            <p:cNvSpPr/>
            <p:nvPr/>
          </p:nvSpPr>
          <p:spPr bwMode="auto">
            <a:xfrm>
              <a:off x="1995769" y="2540899"/>
              <a:ext cx="3163" cy="126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4129"/>
            <p:cNvSpPr/>
            <p:nvPr/>
          </p:nvSpPr>
          <p:spPr bwMode="auto">
            <a:xfrm>
              <a:off x="2779159" y="2540899"/>
              <a:ext cx="35848" cy="10116"/>
            </a:xfrm>
            <a:custGeom>
              <a:avLst/>
              <a:gdLst>
                <a:gd name="T0" fmla="*/ 20 w 23"/>
                <a:gd name="T1" fmla="*/ 2 h 6"/>
                <a:gd name="T2" fmla="*/ 2 w 23"/>
                <a:gd name="T3" fmla="*/ 3 h 6"/>
                <a:gd name="T4" fmla="*/ 1 w 23"/>
                <a:gd name="T5" fmla="*/ 5 h 6"/>
                <a:gd name="T6" fmla="*/ 3 w 23"/>
                <a:gd name="T7" fmla="*/ 6 h 6"/>
                <a:gd name="T8" fmla="*/ 23 w 23"/>
                <a:gd name="T9" fmla="*/ 1 h 6"/>
                <a:gd name="T10" fmla="*/ 20 w 2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20" y="2"/>
                  </a:moveTo>
                  <a:cubicBezTo>
                    <a:pt x="13" y="3"/>
                    <a:pt x="8" y="4"/>
                    <a:pt x="2" y="3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9" y="5"/>
                    <a:pt x="18" y="4"/>
                    <a:pt x="23" y="1"/>
                  </a:cubicBezTo>
                  <a:cubicBezTo>
                    <a:pt x="22" y="2"/>
                    <a:pt x="21" y="0"/>
                    <a:pt x="2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4130"/>
            <p:cNvSpPr/>
            <p:nvPr/>
          </p:nvSpPr>
          <p:spPr bwMode="auto">
            <a:xfrm>
              <a:off x="2014748" y="2551015"/>
              <a:ext cx="3163" cy="126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4131"/>
            <p:cNvSpPr/>
            <p:nvPr/>
          </p:nvSpPr>
          <p:spPr bwMode="auto">
            <a:xfrm>
              <a:off x="2223511" y="2553544"/>
              <a:ext cx="3163" cy="252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4132"/>
            <p:cNvSpPr/>
            <p:nvPr/>
          </p:nvSpPr>
          <p:spPr bwMode="auto">
            <a:xfrm>
              <a:off x="2905682" y="2553544"/>
              <a:ext cx="2109" cy="379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4133"/>
            <p:cNvSpPr/>
            <p:nvPr/>
          </p:nvSpPr>
          <p:spPr bwMode="auto">
            <a:xfrm>
              <a:off x="2242490" y="2557337"/>
              <a:ext cx="28468" cy="15173"/>
            </a:xfrm>
            <a:custGeom>
              <a:avLst/>
              <a:gdLst>
                <a:gd name="T0" fmla="*/ 14 w 18"/>
                <a:gd name="T1" fmla="*/ 0 h 10"/>
                <a:gd name="T2" fmla="*/ 5 w 18"/>
                <a:gd name="T3" fmla="*/ 1 h 10"/>
                <a:gd name="T4" fmla="*/ 4 w 18"/>
                <a:gd name="T5" fmla="*/ 10 h 10"/>
                <a:gd name="T6" fmla="*/ 12 w 18"/>
                <a:gd name="T7" fmla="*/ 8 h 10"/>
                <a:gd name="T8" fmla="*/ 7 w 18"/>
                <a:gd name="T9" fmla="*/ 8 h 10"/>
                <a:gd name="T10" fmla="*/ 17 w 18"/>
                <a:gd name="T11" fmla="*/ 3 h 10"/>
                <a:gd name="T12" fmla="*/ 14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4" y="0"/>
                  </a:moveTo>
                  <a:cubicBezTo>
                    <a:pt x="11" y="4"/>
                    <a:pt x="8" y="2"/>
                    <a:pt x="5" y="1"/>
                  </a:cubicBezTo>
                  <a:cubicBezTo>
                    <a:pt x="0" y="3"/>
                    <a:pt x="5" y="7"/>
                    <a:pt x="4" y="10"/>
                  </a:cubicBezTo>
                  <a:cubicBezTo>
                    <a:pt x="6" y="9"/>
                    <a:pt x="10" y="10"/>
                    <a:pt x="12" y="8"/>
                  </a:cubicBezTo>
                  <a:cubicBezTo>
                    <a:pt x="10" y="6"/>
                    <a:pt x="9" y="9"/>
                    <a:pt x="7" y="8"/>
                  </a:cubicBezTo>
                  <a:cubicBezTo>
                    <a:pt x="8" y="3"/>
                    <a:pt x="15" y="7"/>
                    <a:pt x="17" y="3"/>
                  </a:cubicBezTo>
                  <a:cubicBezTo>
                    <a:pt x="18" y="1"/>
                    <a:pt x="16" y="0"/>
                    <a:pt x="14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4134"/>
            <p:cNvSpPr/>
            <p:nvPr/>
          </p:nvSpPr>
          <p:spPr bwMode="auto">
            <a:xfrm>
              <a:off x="2277284" y="2558602"/>
              <a:ext cx="12652" cy="10116"/>
            </a:xfrm>
            <a:custGeom>
              <a:avLst/>
              <a:gdLst>
                <a:gd name="T0" fmla="*/ 2 w 8"/>
                <a:gd name="T1" fmla="*/ 1 h 6"/>
                <a:gd name="T2" fmla="*/ 1 w 8"/>
                <a:gd name="T3" fmla="*/ 6 h 6"/>
                <a:gd name="T4" fmla="*/ 3 w 8"/>
                <a:gd name="T5" fmla="*/ 5 h 6"/>
                <a:gd name="T6" fmla="*/ 8 w 8"/>
                <a:gd name="T7" fmla="*/ 2 h 6"/>
                <a:gd name="T8" fmla="*/ 8 w 8"/>
                <a:gd name="T9" fmla="*/ 2 h 6"/>
                <a:gd name="T10" fmla="*/ 2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2" y="1"/>
                  </a:moveTo>
                  <a:cubicBezTo>
                    <a:pt x="0" y="2"/>
                    <a:pt x="2" y="4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3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4" y="0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4135"/>
            <p:cNvSpPr/>
            <p:nvPr/>
          </p:nvSpPr>
          <p:spPr bwMode="auto">
            <a:xfrm>
              <a:off x="2227729" y="2558602"/>
              <a:ext cx="2109" cy="379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4136"/>
            <p:cNvSpPr/>
            <p:nvPr/>
          </p:nvSpPr>
          <p:spPr bwMode="auto">
            <a:xfrm>
              <a:off x="2796029" y="2564924"/>
              <a:ext cx="3163" cy="379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2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4137"/>
            <p:cNvSpPr/>
            <p:nvPr/>
          </p:nvSpPr>
          <p:spPr bwMode="auto">
            <a:xfrm>
              <a:off x="2804464" y="2568717"/>
              <a:ext cx="3163" cy="126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4138"/>
            <p:cNvSpPr/>
            <p:nvPr/>
          </p:nvSpPr>
          <p:spPr bwMode="auto">
            <a:xfrm>
              <a:off x="2796029" y="2568717"/>
              <a:ext cx="2109" cy="126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4139"/>
            <p:cNvSpPr/>
            <p:nvPr/>
          </p:nvSpPr>
          <p:spPr bwMode="auto">
            <a:xfrm>
              <a:off x="2230892" y="2568717"/>
              <a:ext cx="8435" cy="6323"/>
            </a:xfrm>
            <a:custGeom>
              <a:avLst/>
              <a:gdLst>
                <a:gd name="T0" fmla="*/ 1 w 5"/>
                <a:gd name="T1" fmla="*/ 1 h 4"/>
                <a:gd name="T2" fmla="*/ 4 w 5"/>
                <a:gd name="T3" fmla="*/ 4 h 4"/>
                <a:gd name="T4" fmla="*/ 5 w 5"/>
                <a:gd name="T5" fmla="*/ 2 h 4"/>
                <a:gd name="T6" fmla="*/ 1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3"/>
                    <a:pt x="2" y="4"/>
                    <a:pt x="4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4" y="1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4140"/>
            <p:cNvSpPr/>
            <p:nvPr/>
          </p:nvSpPr>
          <p:spPr bwMode="auto">
            <a:xfrm>
              <a:off x="2369013" y="2571246"/>
              <a:ext cx="8435" cy="5058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3 h 3"/>
                <a:gd name="T4" fmla="*/ 5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2"/>
                    <a:pt x="3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4141"/>
            <p:cNvSpPr/>
            <p:nvPr/>
          </p:nvSpPr>
          <p:spPr bwMode="auto">
            <a:xfrm>
              <a:off x="2348980" y="2572511"/>
              <a:ext cx="3163" cy="252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4142"/>
            <p:cNvSpPr/>
            <p:nvPr/>
          </p:nvSpPr>
          <p:spPr bwMode="auto">
            <a:xfrm>
              <a:off x="1923019" y="2583891"/>
              <a:ext cx="5271" cy="3794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2 h 2"/>
                <a:gd name="T4" fmla="*/ 1 w 3"/>
                <a:gd name="T5" fmla="*/ 2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4143"/>
            <p:cNvSpPr/>
            <p:nvPr/>
          </p:nvSpPr>
          <p:spPr bwMode="auto">
            <a:xfrm>
              <a:off x="1921964" y="2591477"/>
              <a:ext cx="4217" cy="2529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4144"/>
            <p:cNvSpPr/>
            <p:nvPr/>
          </p:nvSpPr>
          <p:spPr bwMode="auto">
            <a:xfrm>
              <a:off x="2789703" y="2590213"/>
              <a:ext cx="9489" cy="7587"/>
            </a:xfrm>
            <a:custGeom>
              <a:avLst/>
              <a:gdLst>
                <a:gd name="T0" fmla="*/ 0 w 6"/>
                <a:gd name="T1" fmla="*/ 3 h 6"/>
                <a:gd name="T2" fmla="*/ 6 w 6"/>
                <a:gd name="T3" fmla="*/ 5 h 6"/>
                <a:gd name="T4" fmla="*/ 5 w 6"/>
                <a:gd name="T5" fmla="*/ 1 h 6"/>
                <a:gd name="T6" fmla="*/ 0 w 6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1" y="6"/>
                    <a:pt x="4" y="6"/>
                    <a:pt x="6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3"/>
                    <a:pt x="0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4145"/>
            <p:cNvSpPr/>
            <p:nvPr/>
          </p:nvSpPr>
          <p:spPr bwMode="auto">
            <a:xfrm>
              <a:off x="2789703" y="2600329"/>
              <a:ext cx="3163" cy="2529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4146"/>
            <p:cNvSpPr/>
            <p:nvPr/>
          </p:nvSpPr>
          <p:spPr bwMode="auto">
            <a:xfrm>
              <a:off x="2223511" y="2607915"/>
              <a:ext cx="4217" cy="2529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2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1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4147"/>
            <p:cNvSpPr/>
            <p:nvPr/>
          </p:nvSpPr>
          <p:spPr bwMode="auto">
            <a:xfrm>
              <a:off x="2923606" y="2607915"/>
              <a:ext cx="3163" cy="505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4148"/>
            <p:cNvSpPr/>
            <p:nvPr/>
          </p:nvSpPr>
          <p:spPr bwMode="auto">
            <a:xfrm>
              <a:off x="2813953" y="2610444"/>
              <a:ext cx="4217" cy="2529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4149"/>
            <p:cNvSpPr/>
            <p:nvPr/>
          </p:nvSpPr>
          <p:spPr bwMode="auto">
            <a:xfrm>
              <a:off x="2813953" y="2610444"/>
              <a:ext cx="0" cy="2529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4150"/>
            <p:cNvSpPr/>
            <p:nvPr/>
          </p:nvSpPr>
          <p:spPr bwMode="auto">
            <a:xfrm>
              <a:off x="2185554" y="2612973"/>
              <a:ext cx="1055" cy="126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4151"/>
            <p:cNvSpPr/>
            <p:nvPr/>
          </p:nvSpPr>
          <p:spPr bwMode="auto">
            <a:xfrm>
              <a:off x="2788648" y="2618031"/>
              <a:ext cx="4217" cy="3793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3 w 3"/>
                <a:gd name="T5" fmla="*/ 2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3" y="3"/>
                    <a:pt x="3" y="2"/>
                  </a:cubicBezTo>
                  <a:cubicBezTo>
                    <a:pt x="2" y="2"/>
                    <a:pt x="1" y="0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4152"/>
            <p:cNvSpPr/>
            <p:nvPr/>
          </p:nvSpPr>
          <p:spPr bwMode="auto">
            <a:xfrm>
              <a:off x="2799192" y="2634468"/>
              <a:ext cx="5272" cy="379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4153"/>
            <p:cNvSpPr/>
            <p:nvPr/>
          </p:nvSpPr>
          <p:spPr bwMode="auto">
            <a:xfrm>
              <a:off x="2281501" y="2636997"/>
              <a:ext cx="5271" cy="6323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4 h 4"/>
                <a:gd name="T4" fmla="*/ 3 w 3"/>
                <a:gd name="T5" fmla="*/ 1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3"/>
                    <a:pt x="2" y="4"/>
                    <a:pt x="3" y="4"/>
                  </a:cubicBezTo>
                  <a:cubicBezTo>
                    <a:pt x="3" y="3"/>
                    <a:pt x="3" y="1"/>
                    <a:pt x="3" y="1"/>
                  </a:cubicBezTo>
                  <a:cubicBezTo>
                    <a:pt x="1" y="0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4154"/>
            <p:cNvSpPr/>
            <p:nvPr/>
          </p:nvSpPr>
          <p:spPr bwMode="auto">
            <a:xfrm>
              <a:off x="2760181" y="2643320"/>
              <a:ext cx="3163" cy="1264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4155"/>
            <p:cNvSpPr/>
            <p:nvPr/>
          </p:nvSpPr>
          <p:spPr bwMode="auto">
            <a:xfrm>
              <a:off x="2929932" y="2645849"/>
              <a:ext cx="3163" cy="126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4156"/>
            <p:cNvSpPr/>
            <p:nvPr/>
          </p:nvSpPr>
          <p:spPr bwMode="auto">
            <a:xfrm>
              <a:off x="2821334" y="2645849"/>
              <a:ext cx="5271" cy="379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3 w 3"/>
                <a:gd name="T5" fmla="*/ 1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4157"/>
            <p:cNvSpPr/>
            <p:nvPr/>
          </p:nvSpPr>
          <p:spPr bwMode="auto">
            <a:xfrm>
              <a:off x="2783377" y="2649642"/>
              <a:ext cx="17924" cy="12644"/>
            </a:xfrm>
            <a:custGeom>
              <a:avLst/>
              <a:gdLst>
                <a:gd name="T0" fmla="*/ 4 w 11"/>
                <a:gd name="T1" fmla="*/ 3 h 9"/>
                <a:gd name="T2" fmla="*/ 0 w 11"/>
                <a:gd name="T3" fmla="*/ 9 h 9"/>
                <a:gd name="T4" fmla="*/ 4 w 11"/>
                <a:gd name="T5" fmla="*/ 9 h 9"/>
                <a:gd name="T6" fmla="*/ 3 w 11"/>
                <a:gd name="T7" fmla="*/ 6 h 9"/>
                <a:gd name="T8" fmla="*/ 11 w 11"/>
                <a:gd name="T9" fmla="*/ 6 h 9"/>
                <a:gd name="T10" fmla="*/ 4 w 11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4" y="3"/>
                  </a:moveTo>
                  <a:cubicBezTo>
                    <a:pt x="2" y="5"/>
                    <a:pt x="2" y="7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5"/>
                    <a:pt x="9" y="8"/>
                    <a:pt x="11" y="6"/>
                  </a:cubicBezTo>
                  <a:cubicBezTo>
                    <a:pt x="11" y="0"/>
                    <a:pt x="7" y="3"/>
                    <a:pt x="4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4158"/>
            <p:cNvSpPr/>
            <p:nvPr/>
          </p:nvSpPr>
          <p:spPr bwMode="auto">
            <a:xfrm>
              <a:off x="2807627" y="2655964"/>
              <a:ext cx="1055" cy="2529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4159"/>
            <p:cNvSpPr/>
            <p:nvPr/>
          </p:nvSpPr>
          <p:spPr bwMode="auto">
            <a:xfrm>
              <a:off x="2943639" y="2655964"/>
              <a:ext cx="5271" cy="1264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4160"/>
            <p:cNvSpPr/>
            <p:nvPr/>
          </p:nvSpPr>
          <p:spPr bwMode="auto">
            <a:xfrm>
              <a:off x="1916693" y="2672402"/>
              <a:ext cx="3163" cy="3794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4161"/>
            <p:cNvSpPr/>
            <p:nvPr/>
          </p:nvSpPr>
          <p:spPr bwMode="auto">
            <a:xfrm>
              <a:off x="1918801" y="2706542"/>
              <a:ext cx="7380" cy="5058"/>
            </a:xfrm>
            <a:custGeom>
              <a:avLst/>
              <a:gdLst>
                <a:gd name="T0" fmla="*/ 2 w 5"/>
                <a:gd name="T1" fmla="*/ 3 h 3"/>
                <a:gd name="T2" fmla="*/ 5 w 5"/>
                <a:gd name="T3" fmla="*/ 1 h 3"/>
                <a:gd name="T4" fmla="*/ 2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3" y="2"/>
                    <a:pt x="5" y="3"/>
                    <a:pt x="5" y="1"/>
                  </a:cubicBezTo>
                  <a:cubicBezTo>
                    <a:pt x="4" y="1"/>
                    <a:pt x="0" y="0"/>
                    <a:pt x="2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4162"/>
            <p:cNvSpPr/>
            <p:nvPr/>
          </p:nvSpPr>
          <p:spPr bwMode="auto">
            <a:xfrm>
              <a:off x="2149706" y="2721716"/>
              <a:ext cx="5272" cy="3793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3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4163"/>
            <p:cNvSpPr/>
            <p:nvPr/>
          </p:nvSpPr>
          <p:spPr bwMode="auto">
            <a:xfrm>
              <a:off x="2245653" y="2720451"/>
              <a:ext cx="12652" cy="10116"/>
            </a:xfrm>
            <a:custGeom>
              <a:avLst/>
              <a:gdLst>
                <a:gd name="T0" fmla="*/ 0 w 8"/>
                <a:gd name="T1" fmla="*/ 2 h 6"/>
                <a:gd name="T2" fmla="*/ 1 w 8"/>
                <a:gd name="T3" fmla="*/ 3 h 6"/>
                <a:gd name="T4" fmla="*/ 8 w 8"/>
                <a:gd name="T5" fmla="*/ 3 h 6"/>
                <a:gd name="T6" fmla="*/ 0 w 8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5" y="0"/>
                    <a:pt x="3" y="3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4164"/>
            <p:cNvSpPr/>
            <p:nvPr/>
          </p:nvSpPr>
          <p:spPr bwMode="auto">
            <a:xfrm>
              <a:off x="2785485" y="2725509"/>
              <a:ext cx="3163" cy="126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4165"/>
            <p:cNvSpPr/>
            <p:nvPr/>
          </p:nvSpPr>
          <p:spPr bwMode="auto">
            <a:xfrm>
              <a:off x="2162358" y="2728038"/>
              <a:ext cx="4217" cy="3794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4166"/>
            <p:cNvSpPr/>
            <p:nvPr/>
          </p:nvSpPr>
          <p:spPr bwMode="auto">
            <a:xfrm>
              <a:off x="2253033" y="2730567"/>
              <a:ext cx="21087" cy="7587"/>
            </a:xfrm>
            <a:custGeom>
              <a:avLst/>
              <a:gdLst>
                <a:gd name="T0" fmla="*/ 0 w 13"/>
                <a:gd name="T1" fmla="*/ 2 h 6"/>
                <a:gd name="T2" fmla="*/ 13 w 13"/>
                <a:gd name="T3" fmla="*/ 1 h 6"/>
                <a:gd name="T4" fmla="*/ 9 w 13"/>
                <a:gd name="T5" fmla="*/ 0 h 6"/>
                <a:gd name="T6" fmla="*/ 0 w 1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2"/>
                  </a:moveTo>
                  <a:cubicBezTo>
                    <a:pt x="5" y="2"/>
                    <a:pt x="10" y="6"/>
                    <a:pt x="13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2"/>
                    <a:pt x="3" y="2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4167"/>
            <p:cNvSpPr/>
            <p:nvPr/>
          </p:nvSpPr>
          <p:spPr bwMode="auto">
            <a:xfrm>
              <a:off x="2199261" y="2730567"/>
              <a:ext cx="9489" cy="3794"/>
            </a:xfrm>
            <a:custGeom>
              <a:avLst/>
              <a:gdLst>
                <a:gd name="T0" fmla="*/ 0 w 6"/>
                <a:gd name="T1" fmla="*/ 2 h 4"/>
                <a:gd name="T2" fmla="*/ 5 w 6"/>
                <a:gd name="T3" fmla="*/ 4 h 4"/>
                <a:gd name="T4" fmla="*/ 6 w 6"/>
                <a:gd name="T5" fmla="*/ 1 h 4"/>
                <a:gd name="T6" fmla="*/ 0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2" y="4"/>
                    <a:pt x="4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4168"/>
            <p:cNvSpPr/>
            <p:nvPr/>
          </p:nvSpPr>
          <p:spPr bwMode="auto">
            <a:xfrm>
              <a:off x="2281501" y="2730567"/>
              <a:ext cx="9489" cy="3794"/>
            </a:xfrm>
            <a:custGeom>
              <a:avLst/>
              <a:gdLst>
                <a:gd name="T0" fmla="*/ 0 w 6"/>
                <a:gd name="T1" fmla="*/ 2 h 4"/>
                <a:gd name="T2" fmla="*/ 5 w 6"/>
                <a:gd name="T3" fmla="*/ 3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2" y="3"/>
                    <a:pt x="3" y="4"/>
                    <a:pt x="5" y="3"/>
                  </a:cubicBezTo>
                  <a:cubicBezTo>
                    <a:pt x="6" y="1"/>
                    <a:pt x="0" y="0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4169"/>
            <p:cNvSpPr/>
            <p:nvPr/>
          </p:nvSpPr>
          <p:spPr bwMode="auto">
            <a:xfrm>
              <a:off x="2177119" y="2731831"/>
              <a:ext cx="9490" cy="0"/>
            </a:xfrm>
            <a:custGeom>
              <a:avLst/>
              <a:gdLst>
                <a:gd name="T0" fmla="*/ 6 w 6"/>
                <a:gd name="T1" fmla="*/ 6 w 6"/>
                <a:gd name="T2" fmla="*/ 0 w 6"/>
                <a:gd name="T3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4170"/>
            <p:cNvSpPr/>
            <p:nvPr/>
          </p:nvSpPr>
          <p:spPr bwMode="auto">
            <a:xfrm>
              <a:off x="2754909" y="2731831"/>
              <a:ext cx="9490" cy="1264"/>
            </a:xfrm>
            <a:custGeom>
              <a:avLst/>
              <a:gdLst>
                <a:gd name="T0" fmla="*/ 0 w 6"/>
                <a:gd name="T1" fmla="*/ 2 h 2"/>
                <a:gd name="T2" fmla="*/ 5 w 6"/>
                <a:gd name="T3" fmla="*/ 1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2"/>
                    <a:pt x="5" y="1"/>
                  </a:cubicBezTo>
                  <a:cubicBezTo>
                    <a:pt x="6" y="0"/>
                    <a:pt x="2" y="2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4171"/>
            <p:cNvSpPr/>
            <p:nvPr/>
          </p:nvSpPr>
          <p:spPr bwMode="auto">
            <a:xfrm>
              <a:off x="2745420" y="2731831"/>
              <a:ext cx="6326" cy="5058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2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1"/>
                    <a:pt x="0" y="0"/>
                    <a:pt x="1" y="2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4172"/>
            <p:cNvSpPr/>
            <p:nvPr/>
          </p:nvSpPr>
          <p:spPr bwMode="auto">
            <a:xfrm>
              <a:off x="2741202" y="2734360"/>
              <a:ext cx="0" cy="252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4173"/>
            <p:cNvSpPr/>
            <p:nvPr/>
          </p:nvSpPr>
          <p:spPr bwMode="auto">
            <a:xfrm>
              <a:off x="2603081" y="2736889"/>
              <a:ext cx="6326" cy="2529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2 h 2"/>
                <a:gd name="T4" fmla="*/ 4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4174"/>
            <p:cNvSpPr/>
            <p:nvPr/>
          </p:nvSpPr>
          <p:spPr bwMode="auto">
            <a:xfrm>
              <a:off x="2572505" y="2736889"/>
              <a:ext cx="1054" cy="2529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4175"/>
            <p:cNvSpPr/>
            <p:nvPr/>
          </p:nvSpPr>
          <p:spPr bwMode="auto">
            <a:xfrm>
              <a:off x="2964727" y="2740682"/>
              <a:ext cx="1054" cy="379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4176"/>
            <p:cNvSpPr/>
            <p:nvPr/>
          </p:nvSpPr>
          <p:spPr bwMode="auto">
            <a:xfrm>
              <a:off x="2846638" y="2740682"/>
              <a:ext cx="5271" cy="3794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4177"/>
            <p:cNvSpPr/>
            <p:nvPr/>
          </p:nvSpPr>
          <p:spPr bwMode="auto">
            <a:xfrm>
              <a:off x="2801301" y="2745740"/>
              <a:ext cx="9490" cy="6323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1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0" y="4"/>
                    <a:pt x="4" y="0"/>
                    <a:pt x="6" y="1"/>
                  </a:cubicBezTo>
                  <a:cubicBezTo>
                    <a:pt x="5" y="0"/>
                    <a:pt x="2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4178"/>
            <p:cNvSpPr/>
            <p:nvPr/>
          </p:nvSpPr>
          <p:spPr bwMode="auto">
            <a:xfrm>
              <a:off x="2670560" y="2745740"/>
              <a:ext cx="3163" cy="126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4179"/>
            <p:cNvSpPr/>
            <p:nvPr/>
          </p:nvSpPr>
          <p:spPr bwMode="auto">
            <a:xfrm>
              <a:off x="2744365" y="2749534"/>
              <a:ext cx="29522" cy="7587"/>
            </a:xfrm>
            <a:custGeom>
              <a:avLst/>
              <a:gdLst>
                <a:gd name="T0" fmla="*/ 16 w 19"/>
                <a:gd name="T1" fmla="*/ 0 h 5"/>
                <a:gd name="T2" fmla="*/ 0 w 19"/>
                <a:gd name="T3" fmla="*/ 2 h 5"/>
                <a:gd name="T4" fmla="*/ 0 w 19"/>
                <a:gd name="T5" fmla="*/ 4 h 5"/>
                <a:gd name="T6" fmla="*/ 6 w 19"/>
                <a:gd name="T7" fmla="*/ 2 h 5"/>
                <a:gd name="T8" fmla="*/ 19 w 19"/>
                <a:gd name="T9" fmla="*/ 1 h 5"/>
                <a:gd name="T10" fmla="*/ 16 w 1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">
                  <a:moveTo>
                    <a:pt x="16" y="0"/>
                  </a:moveTo>
                  <a:cubicBezTo>
                    <a:pt x="11" y="3"/>
                    <a:pt x="6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4" y="3"/>
                    <a:pt x="6" y="2"/>
                  </a:cubicBezTo>
                  <a:cubicBezTo>
                    <a:pt x="10" y="5"/>
                    <a:pt x="14" y="0"/>
                    <a:pt x="19" y="1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4180"/>
            <p:cNvSpPr/>
            <p:nvPr/>
          </p:nvSpPr>
          <p:spPr bwMode="auto">
            <a:xfrm>
              <a:off x="2898302" y="2749534"/>
              <a:ext cx="3163" cy="252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4181"/>
            <p:cNvSpPr/>
            <p:nvPr/>
          </p:nvSpPr>
          <p:spPr bwMode="auto">
            <a:xfrm>
              <a:off x="2779159" y="2750798"/>
              <a:ext cx="1054" cy="126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Rectangle 4182"/>
            <p:cNvSpPr>
              <a:spLocks noChangeArrowheads="1"/>
            </p:cNvSpPr>
            <p:nvPr/>
          </p:nvSpPr>
          <p:spPr bwMode="auto">
            <a:xfrm>
              <a:off x="2880378" y="2752063"/>
              <a:ext cx="2109" cy="126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4183"/>
            <p:cNvSpPr/>
            <p:nvPr/>
          </p:nvSpPr>
          <p:spPr bwMode="auto">
            <a:xfrm>
              <a:off x="2572505" y="2749534"/>
              <a:ext cx="21087" cy="10116"/>
            </a:xfrm>
            <a:custGeom>
              <a:avLst/>
              <a:gdLst>
                <a:gd name="T0" fmla="*/ 4 w 14"/>
                <a:gd name="T1" fmla="*/ 3 h 7"/>
                <a:gd name="T2" fmla="*/ 6 w 14"/>
                <a:gd name="T3" fmla="*/ 2 h 7"/>
                <a:gd name="T4" fmla="*/ 1 w 14"/>
                <a:gd name="T5" fmla="*/ 2 h 7"/>
                <a:gd name="T6" fmla="*/ 0 w 14"/>
                <a:gd name="T7" fmla="*/ 6 h 7"/>
                <a:gd name="T8" fmla="*/ 9 w 14"/>
                <a:gd name="T9" fmla="*/ 6 h 7"/>
                <a:gd name="T10" fmla="*/ 4 w 14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4" y="3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6" y="5"/>
                    <a:pt x="9" y="6"/>
                  </a:cubicBezTo>
                  <a:cubicBezTo>
                    <a:pt x="14" y="0"/>
                    <a:pt x="5" y="7"/>
                    <a:pt x="4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4184"/>
            <p:cNvSpPr/>
            <p:nvPr/>
          </p:nvSpPr>
          <p:spPr bwMode="auto">
            <a:xfrm>
              <a:off x="2852964" y="2750798"/>
              <a:ext cx="24250" cy="11380"/>
            </a:xfrm>
            <a:custGeom>
              <a:avLst/>
              <a:gdLst>
                <a:gd name="T0" fmla="*/ 7 w 15"/>
                <a:gd name="T1" fmla="*/ 3 h 7"/>
                <a:gd name="T2" fmla="*/ 6 w 15"/>
                <a:gd name="T3" fmla="*/ 1 h 7"/>
                <a:gd name="T4" fmla="*/ 0 w 15"/>
                <a:gd name="T5" fmla="*/ 2 h 7"/>
                <a:gd name="T6" fmla="*/ 4 w 15"/>
                <a:gd name="T7" fmla="*/ 6 h 7"/>
                <a:gd name="T8" fmla="*/ 10 w 15"/>
                <a:gd name="T9" fmla="*/ 2 h 7"/>
                <a:gd name="T10" fmla="*/ 11 w 15"/>
                <a:gd name="T11" fmla="*/ 3 h 7"/>
                <a:gd name="T12" fmla="*/ 15 w 15"/>
                <a:gd name="T13" fmla="*/ 5 h 7"/>
                <a:gd name="T14" fmla="*/ 15 w 15"/>
                <a:gd name="T15" fmla="*/ 2 h 7"/>
                <a:gd name="T16" fmla="*/ 7 w 15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7" y="3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4" y="2"/>
                    <a:pt x="2" y="1"/>
                    <a:pt x="0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2"/>
                    <a:pt x="9" y="7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0"/>
                    <a:pt x="13" y="6"/>
                    <a:pt x="15" y="5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3" y="1"/>
                    <a:pt x="8" y="1"/>
                    <a:pt x="7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4185"/>
            <p:cNvSpPr/>
            <p:nvPr/>
          </p:nvSpPr>
          <p:spPr bwMode="auto">
            <a:xfrm>
              <a:off x="2522949" y="2752063"/>
              <a:ext cx="5272" cy="3793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4186"/>
            <p:cNvSpPr/>
            <p:nvPr/>
          </p:nvSpPr>
          <p:spPr bwMode="auto">
            <a:xfrm>
              <a:off x="2846638" y="2752063"/>
              <a:ext cx="8435" cy="7587"/>
            </a:xfrm>
            <a:custGeom>
              <a:avLst/>
              <a:gdLst>
                <a:gd name="T0" fmla="*/ 0 w 5"/>
                <a:gd name="T1" fmla="*/ 5 h 5"/>
                <a:gd name="T2" fmla="*/ 2 w 5"/>
                <a:gd name="T3" fmla="*/ 5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2" y="1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4187"/>
            <p:cNvSpPr/>
            <p:nvPr/>
          </p:nvSpPr>
          <p:spPr bwMode="auto">
            <a:xfrm>
              <a:off x="2626277" y="2752063"/>
              <a:ext cx="15816" cy="6322"/>
            </a:xfrm>
            <a:custGeom>
              <a:avLst/>
              <a:gdLst>
                <a:gd name="T0" fmla="*/ 2 w 10"/>
                <a:gd name="T1" fmla="*/ 1 h 4"/>
                <a:gd name="T2" fmla="*/ 3 w 10"/>
                <a:gd name="T3" fmla="*/ 3 h 4"/>
                <a:gd name="T4" fmla="*/ 10 w 10"/>
                <a:gd name="T5" fmla="*/ 1 h 4"/>
                <a:gd name="T6" fmla="*/ 2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2" y="1"/>
                  </a:moveTo>
                  <a:cubicBezTo>
                    <a:pt x="0" y="1"/>
                    <a:pt x="3" y="2"/>
                    <a:pt x="3" y="3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8" y="0"/>
                    <a:pt x="5" y="1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4188"/>
            <p:cNvSpPr/>
            <p:nvPr/>
          </p:nvSpPr>
          <p:spPr bwMode="auto">
            <a:xfrm>
              <a:off x="2547200" y="2753327"/>
              <a:ext cx="4217" cy="3794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2 w 3"/>
                <a:gd name="T5" fmla="*/ 1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3" y="2"/>
                    <a:pt x="2" y="1"/>
                  </a:cubicBezTo>
                  <a:cubicBezTo>
                    <a:pt x="1" y="0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4189"/>
            <p:cNvSpPr/>
            <p:nvPr/>
          </p:nvSpPr>
          <p:spPr bwMode="auto">
            <a:xfrm>
              <a:off x="2895139" y="2752063"/>
              <a:ext cx="4217" cy="6322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3 h 4"/>
                <a:gd name="T4" fmla="*/ 0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2" y="4"/>
                    <a:pt x="3" y="3"/>
                    <a:pt x="4" y="3"/>
                  </a:cubicBezTo>
                  <a:cubicBezTo>
                    <a:pt x="3" y="0"/>
                    <a:pt x="1" y="3"/>
                    <a:pt x="0" y="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4190"/>
            <p:cNvSpPr/>
            <p:nvPr/>
          </p:nvSpPr>
          <p:spPr bwMode="auto">
            <a:xfrm>
              <a:off x="2724333" y="2755855"/>
              <a:ext cx="7380" cy="2529"/>
            </a:xfrm>
            <a:custGeom>
              <a:avLst/>
              <a:gdLst>
                <a:gd name="T0" fmla="*/ 2 w 4"/>
                <a:gd name="T1" fmla="*/ 1 h 2"/>
                <a:gd name="T2" fmla="*/ 0 w 4"/>
                <a:gd name="T3" fmla="*/ 2 h 2"/>
                <a:gd name="T4" fmla="*/ 4 w 4"/>
                <a:gd name="T5" fmla="*/ 1 h 2"/>
                <a:gd name="T6" fmla="*/ 2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2" y="2"/>
                    <a:pt x="0" y="0"/>
                    <a:pt x="0" y="2"/>
                  </a:cubicBezTo>
                  <a:cubicBezTo>
                    <a:pt x="2" y="2"/>
                    <a:pt x="4" y="2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4191"/>
            <p:cNvSpPr/>
            <p:nvPr/>
          </p:nvSpPr>
          <p:spPr bwMode="auto">
            <a:xfrm>
              <a:off x="2880378" y="2757120"/>
              <a:ext cx="5271" cy="2529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4192"/>
            <p:cNvSpPr/>
            <p:nvPr/>
          </p:nvSpPr>
          <p:spPr bwMode="auto">
            <a:xfrm>
              <a:off x="2559852" y="2757120"/>
              <a:ext cx="4217" cy="2529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4193"/>
            <p:cNvSpPr/>
            <p:nvPr/>
          </p:nvSpPr>
          <p:spPr bwMode="auto">
            <a:xfrm>
              <a:off x="2827660" y="2759649"/>
              <a:ext cx="3163" cy="2529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4194"/>
            <p:cNvSpPr/>
            <p:nvPr/>
          </p:nvSpPr>
          <p:spPr bwMode="auto">
            <a:xfrm>
              <a:off x="2815008" y="2763442"/>
              <a:ext cx="3163" cy="3794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4195"/>
            <p:cNvSpPr/>
            <p:nvPr/>
          </p:nvSpPr>
          <p:spPr bwMode="auto">
            <a:xfrm>
              <a:off x="2773887" y="2767236"/>
              <a:ext cx="18978" cy="3793"/>
            </a:xfrm>
            <a:custGeom>
              <a:avLst/>
              <a:gdLst>
                <a:gd name="T0" fmla="*/ 8 w 12"/>
                <a:gd name="T1" fmla="*/ 2 h 3"/>
                <a:gd name="T2" fmla="*/ 12 w 12"/>
                <a:gd name="T3" fmla="*/ 0 h 3"/>
                <a:gd name="T4" fmla="*/ 0 w 12"/>
                <a:gd name="T5" fmla="*/ 1 h 3"/>
                <a:gd name="T6" fmla="*/ 8 w 1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8" y="2"/>
                  </a:moveTo>
                  <a:cubicBezTo>
                    <a:pt x="9" y="1"/>
                    <a:pt x="12" y="2"/>
                    <a:pt x="12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2" y="3"/>
                    <a:pt x="5" y="0"/>
                    <a:pt x="8" y="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4196"/>
            <p:cNvSpPr/>
            <p:nvPr/>
          </p:nvSpPr>
          <p:spPr bwMode="auto">
            <a:xfrm>
              <a:off x="2761235" y="2768500"/>
              <a:ext cx="6326" cy="126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4197"/>
            <p:cNvSpPr/>
            <p:nvPr/>
          </p:nvSpPr>
          <p:spPr bwMode="auto">
            <a:xfrm>
              <a:off x="2724333" y="2774823"/>
              <a:ext cx="2109" cy="126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96" name="文本框 187"/>
            <p:cNvSpPr txBox="1">
              <a:spLocks noChangeArrowheads="1"/>
            </p:cNvSpPr>
            <p:nvPr/>
          </p:nvSpPr>
          <p:spPr bwMode="auto">
            <a:xfrm>
              <a:off x="1699501" y="2952656"/>
              <a:ext cx="5729287" cy="809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解决租船问题的方法：先计算，哪种船的租金便宜，再考虑先租这种船，如果没坐满，就进行调整，考虑租另一条船，调整时要做到多安排租金便宜的，并且尽量把船坐满，没有空位。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8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67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文本框 34"/>
          <p:cNvSpPr txBox="1">
            <a:spLocks noChangeArrowheads="1"/>
          </p:cNvSpPr>
          <p:nvPr/>
        </p:nvSpPr>
        <p:spPr bwMode="auto">
          <a:xfrm>
            <a:off x="1844675" y="1836738"/>
            <a:ext cx="804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按照顺序计算，并填写下面的          ，然后列出综合算式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Picture 80" descr="{2E14BD36-AA9F-48A5-9396-6B3CA3142243}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813" y="2516188"/>
            <a:ext cx="3794125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9" descr="{F2883181-5697-4B5B-B1EC-7E609888ADD1}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5413" y="2614613"/>
            <a:ext cx="44767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67"/>
          <p:cNvSpPr txBox="1">
            <a:spLocks noChangeArrowheads="1"/>
          </p:cNvSpPr>
          <p:nvPr/>
        </p:nvSpPr>
        <p:spPr bwMode="auto">
          <a:xfrm>
            <a:off x="8561388" y="3465513"/>
            <a:ext cx="647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83"/>
          <p:cNvSpPr txBox="1">
            <a:spLocks noChangeArrowheads="1"/>
          </p:cNvSpPr>
          <p:nvPr/>
        </p:nvSpPr>
        <p:spPr bwMode="auto">
          <a:xfrm>
            <a:off x="7615238" y="4184650"/>
            <a:ext cx="647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926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84"/>
          <p:cNvSpPr txBox="1">
            <a:spLocks noChangeArrowheads="1"/>
          </p:cNvSpPr>
          <p:nvPr/>
        </p:nvSpPr>
        <p:spPr bwMode="auto">
          <a:xfrm>
            <a:off x="8221663" y="4857750"/>
            <a:ext cx="1150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31484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6678613" y="5711825"/>
            <a:ext cx="4237037" cy="465138"/>
            <a:chOff x="4368324" y="3969235"/>
            <a:chExt cx="4236124" cy="466178"/>
          </a:xfrm>
        </p:grpSpPr>
        <p:grpSp>
          <p:nvGrpSpPr>
            <p:cNvPr id="42" name="组合 41"/>
            <p:cNvGrpSpPr/>
            <p:nvPr/>
          </p:nvGrpSpPr>
          <p:grpSpPr>
            <a:xfrm>
              <a:off x="4368324" y="3969235"/>
              <a:ext cx="4236124" cy="457200"/>
              <a:chOff x="5283428" y="762001"/>
              <a:chExt cx="1196748" cy="45720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4" name="Freeform 6326"/>
              <p:cNvSpPr/>
              <p:nvPr/>
            </p:nvSpPr>
            <p:spPr bwMode="auto">
              <a:xfrm>
                <a:off x="6261101" y="10382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6327"/>
              <p:cNvSpPr/>
              <p:nvPr/>
            </p:nvSpPr>
            <p:spPr bwMode="auto">
              <a:xfrm>
                <a:off x="6394451" y="11461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6328"/>
              <p:cNvSpPr/>
              <p:nvPr/>
            </p:nvSpPr>
            <p:spPr bwMode="auto">
              <a:xfrm>
                <a:off x="6426201" y="865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6329"/>
              <p:cNvSpPr>
                <a:spLocks noEditPoints="1"/>
              </p:cNvSpPr>
              <p:nvPr/>
            </p:nvSpPr>
            <p:spPr bwMode="auto">
              <a:xfrm>
                <a:off x="5283428" y="762001"/>
                <a:ext cx="1161823" cy="457200"/>
              </a:xfrm>
              <a:custGeom>
                <a:avLst/>
                <a:gdLst>
                  <a:gd name="T0" fmla="*/ 611 w 680"/>
                  <a:gd name="T1" fmla="*/ 20 h 295"/>
                  <a:gd name="T2" fmla="*/ 570 w 680"/>
                  <a:gd name="T3" fmla="*/ 9 h 295"/>
                  <a:gd name="T4" fmla="*/ 587 w 680"/>
                  <a:gd name="T5" fmla="*/ 24 h 295"/>
                  <a:gd name="T6" fmla="*/ 512 w 680"/>
                  <a:gd name="T7" fmla="*/ 36 h 295"/>
                  <a:gd name="T8" fmla="*/ 488 w 680"/>
                  <a:gd name="T9" fmla="*/ 24 h 295"/>
                  <a:gd name="T10" fmla="*/ 443 w 680"/>
                  <a:gd name="T11" fmla="*/ 6 h 295"/>
                  <a:gd name="T12" fmla="*/ 322 w 680"/>
                  <a:gd name="T13" fmla="*/ 5 h 295"/>
                  <a:gd name="T14" fmla="*/ 166 w 680"/>
                  <a:gd name="T15" fmla="*/ 15 h 295"/>
                  <a:gd name="T16" fmla="*/ 23 w 680"/>
                  <a:gd name="T17" fmla="*/ 40 h 295"/>
                  <a:gd name="T18" fmla="*/ 21 w 680"/>
                  <a:gd name="T19" fmla="*/ 76 h 295"/>
                  <a:gd name="T20" fmla="*/ 16 w 680"/>
                  <a:gd name="T21" fmla="*/ 113 h 295"/>
                  <a:gd name="T22" fmla="*/ 6 w 680"/>
                  <a:gd name="T23" fmla="*/ 159 h 295"/>
                  <a:gd name="T24" fmla="*/ 6 w 680"/>
                  <a:gd name="T25" fmla="*/ 183 h 295"/>
                  <a:gd name="T26" fmla="*/ 19 w 680"/>
                  <a:gd name="T27" fmla="*/ 267 h 295"/>
                  <a:gd name="T28" fmla="*/ 180 w 680"/>
                  <a:gd name="T29" fmla="*/ 284 h 295"/>
                  <a:gd name="T30" fmla="*/ 251 w 680"/>
                  <a:gd name="T31" fmla="*/ 272 h 295"/>
                  <a:gd name="T32" fmla="*/ 331 w 680"/>
                  <a:gd name="T33" fmla="*/ 266 h 295"/>
                  <a:gd name="T34" fmla="*/ 458 w 680"/>
                  <a:gd name="T35" fmla="*/ 269 h 295"/>
                  <a:gd name="T36" fmla="*/ 327 w 680"/>
                  <a:gd name="T37" fmla="*/ 266 h 295"/>
                  <a:gd name="T38" fmla="*/ 355 w 680"/>
                  <a:gd name="T39" fmla="*/ 252 h 295"/>
                  <a:gd name="T40" fmla="*/ 479 w 680"/>
                  <a:gd name="T41" fmla="*/ 245 h 295"/>
                  <a:gd name="T42" fmla="*/ 581 w 680"/>
                  <a:gd name="T43" fmla="*/ 249 h 295"/>
                  <a:gd name="T44" fmla="*/ 527 w 680"/>
                  <a:gd name="T45" fmla="*/ 237 h 295"/>
                  <a:gd name="T46" fmla="*/ 399 w 680"/>
                  <a:gd name="T47" fmla="*/ 230 h 295"/>
                  <a:gd name="T48" fmla="*/ 500 w 680"/>
                  <a:gd name="T49" fmla="*/ 217 h 295"/>
                  <a:gd name="T50" fmla="*/ 533 w 680"/>
                  <a:gd name="T51" fmla="*/ 208 h 295"/>
                  <a:gd name="T52" fmla="*/ 659 w 680"/>
                  <a:gd name="T53" fmla="*/ 221 h 295"/>
                  <a:gd name="T54" fmla="*/ 595 w 680"/>
                  <a:gd name="T55" fmla="*/ 175 h 295"/>
                  <a:gd name="T56" fmla="*/ 583 w 680"/>
                  <a:gd name="T57" fmla="*/ 198 h 295"/>
                  <a:gd name="T58" fmla="*/ 429 w 680"/>
                  <a:gd name="T59" fmla="*/ 190 h 295"/>
                  <a:gd name="T60" fmla="*/ 275 w 680"/>
                  <a:gd name="T61" fmla="*/ 184 h 295"/>
                  <a:gd name="T62" fmla="*/ 228 w 680"/>
                  <a:gd name="T63" fmla="*/ 163 h 295"/>
                  <a:gd name="T64" fmla="*/ 397 w 680"/>
                  <a:gd name="T65" fmla="*/ 154 h 295"/>
                  <a:gd name="T66" fmla="*/ 598 w 680"/>
                  <a:gd name="T67" fmla="*/ 157 h 295"/>
                  <a:gd name="T68" fmla="*/ 523 w 680"/>
                  <a:gd name="T69" fmla="*/ 133 h 295"/>
                  <a:gd name="T70" fmla="*/ 434 w 680"/>
                  <a:gd name="T71" fmla="*/ 132 h 295"/>
                  <a:gd name="T72" fmla="*/ 328 w 680"/>
                  <a:gd name="T73" fmla="*/ 114 h 295"/>
                  <a:gd name="T74" fmla="*/ 463 w 680"/>
                  <a:gd name="T75" fmla="*/ 99 h 295"/>
                  <a:gd name="T76" fmla="*/ 580 w 680"/>
                  <a:gd name="T77" fmla="*/ 94 h 295"/>
                  <a:gd name="T78" fmla="*/ 638 w 680"/>
                  <a:gd name="T79" fmla="*/ 85 h 295"/>
                  <a:gd name="T80" fmla="*/ 416 w 680"/>
                  <a:gd name="T81" fmla="*/ 84 h 295"/>
                  <a:gd name="T82" fmla="*/ 371 w 680"/>
                  <a:gd name="T83" fmla="*/ 72 h 295"/>
                  <a:gd name="T84" fmla="*/ 617 w 680"/>
                  <a:gd name="T85" fmla="*/ 64 h 295"/>
                  <a:gd name="T86" fmla="*/ 41 w 680"/>
                  <a:gd name="T87" fmla="*/ 72 h 295"/>
                  <a:gd name="T88" fmla="*/ 117 w 680"/>
                  <a:gd name="T89" fmla="*/ 33 h 295"/>
                  <a:gd name="T90" fmla="*/ 450 w 680"/>
                  <a:gd name="T91" fmla="*/ 236 h 295"/>
                  <a:gd name="T92" fmla="*/ 489 w 680"/>
                  <a:gd name="T93" fmla="*/ 201 h 295"/>
                  <a:gd name="T94" fmla="*/ 433 w 680"/>
                  <a:gd name="T95" fmla="*/ 204 h 295"/>
                  <a:gd name="T96" fmla="*/ 337 w 680"/>
                  <a:gd name="T97" fmla="*/ 242 h 295"/>
                  <a:gd name="T98" fmla="*/ 259 w 680"/>
                  <a:gd name="T99" fmla="*/ 258 h 295"/>
                  <a:gd name="T100" fmla="*/ 424 w 680"/>
                  <a:gd name="T101" fmla="*/ 124 h 295"/>
                  <a:gd name="T102" fmla="*/ 557 w 680"/>
                  <a:gd name="T103" fmla="*/ 44 h 295"/>
                  <a:gd name="T104" fmla="*/ 271 w 680"/>
                  <a:gd name="T105" fmla="*/ 23 h 295"/>
                  <a:gd name="T106" fmla="*/ 376 w 680"/>
                  <a:gd name="T107" fmla="*/ 25 h 295"/>
                  <a:gd name="T108" fmla="*/ 272 w 680"/>
                  <a:gd name="T109" fmla="*/ 38 h 295"/>
                  <a:gd name="T110" fmla="*/ 445 w 680"/>
                  <a:gd name="T111" fmla="*/ 20 h 295"/>
                  <a:gd name="T112" fmla="*/ 619 w 680"/>
                  <a:gd name="T113" fmla="*/ 49 h 295"/>
                  <a:gd name="T114" fmla="*/ 473 w 680"/>
                  <a:gd name="T115" fmla="*/ 64 h 295"/>
                  <a:gd name="T116" fmla="*/ 440 w 680"/>
                  <a:gd name="T117" fmla="*/ 51 h 295"/>
                  <a:gd name="T118" fmla="*/ 455 w 680"/>
                  <a:gd name="T119" fmla="*/ 42 h 295"/>
                  <a:gd name="T120" fmla="*/ 614 w 680"/>
                  <a:gd name="T121" fmla="*/ 4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0" h="295">
                    <a:moveTo>
                      <a:pt x="669" y="49"/>
                    </a:moveTo>
                    <a:cubicBezTo>
                      <a:pt x="672" y="44"/>
                      <a:pt x="676" y="52"/>
                      <a:pt x="680" y="47"/>
                    </a:cubicBezTo>
                    <a:cubicBezTo>
                      <a:pt x="676" y="44"/>
                      <a:pt x="676" y="44"/>
                      <a:pt x="676" y="44"/>
                    </a:cubicBezTo>
                    <a:cubicBezTo>
                      <a:pt x="671" y="40"/>
                      <a:pt x="660" y="46"/>
                      <a:pt x="659" y="40"/>
                    </a:cubicBezTo>
                    <a:cubicBezTo>
                      <a:pt x="656" y="40"/>
                      <a:pt x="654" y="41"/>
                      <a:pt x="653" y="40"/>
                    </a:cubicBezTo>
                    <a:cubicBezTo>
                      <a:pt x="654" y="39"/>
                      <a:pt x="651" y="38"/>
                      <a:pt x="653" y="37"/>
                    </a:cubicBezTo>
                    <a:cubicBezTo>
                      <a:pt x="652" y="36"/>
                      <a:pt x="651" y="35"/>
                      <a:pt x="651" y="33"/>
                    </a:cubicBezTo>
                    <a:cubicBezTo>
                      <a:pt x="658" y="30"/>
                      <a:pt x="666" y="34"/>
                      <a:pt x="672" y="30"/>
                    </a:cubicBezTo>
                    <a:cubicBezTo>
                      <a:pt x="671" y="27"/>
                      <a:pt x="667" y="31"/>
                      <a:pt x="665" y="28"/>
                    </a:cubicBezTo>
                    <a:cubicBezTo>
                      <a:pt x="665" y="28"/>
                      <a:pt x="665" y="27"/>
                      <a:pt x="666" y="26"/>
                    </a:cubicBezTo>
                    <a:cubicBezTo>
                      <a:pt x="662" y="24"/>
                      <a:pt x="657" y="26"/>
                      <a:pt x="656" y="23"/>
                    </a:cubicBezTo>
                    <a:cubicBezTo>
                      <a:pt x="655" y="22"/>
                      <a:pt x="651" y="21"/>
                      <a:pt x="649" y="22"/>
                    </a:cubicBezTo>
                    <a:cubicBezTo>
                      <a:pt x="651" y="23"/>
                      <a:pt x="652" y="25"/>
                      <a:pt x="650" y="26"/>
                    </a:cubicBezTo>
                    <a:cubicBezTo>
                      <a:pt x="643" y="26"/>
                      <a:pt x="637" y="25"/>
                      <a:pt x="632" y="26"/>
                    </a:cubicBezTo>
                    <a:cubicBezTo>
                      <a:pt x="631" y="24"/>
                      <a:pt x="628" y="27"/>
                      <a:pt x="626" y="25"/>
                    </a:cubicBezTo>
                    <a:cubicBezTo>
                      <a:pt x="623" y="25"/>
                      <a:pt x="621" y="25"/>
                      <a:pt x="619" y="27"/>
                    </a:cubicBezTo>
                    <a:cubicBezTo>
                      <a:pt x="615" y="24"/>
                      <a:pt x="615" y="24"/>
                      <a:pt x="615" y="24"/>
                    </a:cubicBezTo>
                    <a:cubicBezTo>
                      <a:pt x="615" y="25"/>
                      <a:pt x="615" y="25"/>
                      <a:pt x="615" y="25"/>
                    </a:cubicBezTo>
                    <a:cubicBezTo>
                      <a:pt x="612" y="28"/>
                      <a:pt x="605" y="26"/>
                      <a:pt x="601" y="26"/>
                    </a:cubicBezTo>
                    <a:cubicBezTo>
                      <a:pt x="596" y="26"/>
                      <a:pt x="595" y="24"/>
                      <a:pt x="593" y="21"/>
                    </a:cubicBezTo>
                    <a:cubicBezTo>
                      <a:pt x="594" y="20"/>
                      <a:pt x="594" y="20"/>
                      <a:pt x="596" y="20"/>
                    </a:cubicBezTo>
                    <a:cubicBezTo>
                      <a:pt x="598" y="19"/>
                      <a:pt x="600" y="21"/>
                      <a:pt x="599" y="22"/>
                    </a:cubicBezTo>
                    <a:cubicBezTo>
                      <a:pt x="600" y="22"/>
                      <a:pt x="602" y="22"/>
                      <a:pt x="603" y="21"/>
                    </a:cubicBezTo>
                    <a:cubicBezTo>
                      <a:pt x="604" y="22"/>
                      <a:pt x="604" y="22"/>
                      <a:pt x="604" y="22"/>
                    </a:cubicBezTo>
                    <a:cubicBezTo>
                      <a:pt x="607" y="22"/>
                      <a:pt x="611" y="22"/>
                      <a:pt x="611" y="20"/>
                    </a:cubicBezTo>
                    <a:cubicBezTo>
                      <a:pt x="628" y="18"/>
                      <a:pt x="645" y="19"/>
                      <a:pt x="663" y="20"/>
                    </a:cubicBezTo>
                    <a:cubicBezTo>
                      <a:pt x="666" y="21"/>
                      <a:pt x="671" y="21"/>
                      <a:pt x="673" y="19"/>
                    </a:cubicBezTo>
                    <a:cubicBezTo>
                      <a:pt x="670" y="17"/>
                      <a:pt x="666" y="15"/>
                      <a:pt x="667" y="12"/>
                    </a:cubicBezTo>
                    <a:cubicBezTo>
                      <a:pt x="672" y="12"/>
                      <a:pt x="672" y="12"/>
                      <a:pt x="672" y="12"/>
                    </a:cubicBezTo>
                    <a:cubicBezTo>
                      <a:pt x="668" y="11"/>
                      <a:pt x="668" y="8"/>
                      <a:pt x="664" y="7"/>
                    </a:cubicBezTo>
                    <a:cubicBezTo>
                      <a:pt x="660" y="9"/>
                      <a:pt x="660" y="9"/>
                      <a:pt x="660" y="9"/>
                    </a:cubicBezTo>
                    <a:cubicBezTo>
                      <a:pt x="658" y="9"/>
                      <a:pt x="659" y="8"/>
                      <a:pt x="658" y="8"/>
                    </a:cubicBezTo>
                    <a:cubicBezTo>
                      <a:pt x="658" y="10"/>
                      <a:pt x="658" y="10"/>
                      <a:pt x="658" y="10"/>
                    </a:cubicBezTo>
                    <a:cubicBezTo>
                      <a:pt x="656" y="13"/>
                      <a:pt x="652" y="11"/>
                      <a:pt x="650" y="12"/>
                    </a:cubicBezTo>
                    <a:cubicBezTo>
                      <a:pt x="649" y="13"/>
                      <a:pt x="651" y="16"/>
                      <a:pt x="653" y="17"/>
                    </a:cubicBezTo>
                    <a:cubicBezTo>
                      <a:pt x="644" y="17"/>
                      <a:pt x="634" y="18"/>
                      <a:pt x="629" y="13"/>
                    </a:cubicBezTo>
                    <a:cubicBezTo>
                      <a:pt x="626" y="12"/>
                      <a:pt x="629" y="9"/>
                      <a:pt x="625" y="10"/>
                    </a:cubicBezTo>
                    <a:cubicBezTo>
                      <a:pt x="623" y="12"/>
                      <a:pt x="627" y="14"/>
                      <a:pt x="629" y="15"/>
                    </a:cubicBezTo>
                    <a:cubicBezTo>
                      <a:pt x="627" y="15"/>
                      <a:pt x="627" y="15"/>
                      <a:pt x="627" y="15"/>
                    </a:cubicBezTo>
                    <a:cubicBezTo>
                      <a:pt x="620" y="13"/>
                      <a:pt x="611" y="15"/>
                      <a:pt x="604" y="12"/>
                    </a:cubicBezTo>
                    <a:cubicBezTo>
                      <a:pt x="598" y="14"/>
                      <a:pt x="599" y="8"/>
                      <a:pt x="592" y="11"/>
                    </a:cubicBezTo>
                    <a:cubicBezTo>
                      <a:pt x="586" y="10"/>
                      <a:pt x="593" y="7"/>
                      <a:pt x="593" y="6"/>
                    </a:cubicBezTo>
                    <a:cubicBezTo>
                      <a:pt x="585" y="4"/>
                      <a:pt x="585" y="4"/>
                      <a:pt x="585" y="4"/>
                    </a:cubicBezTo>
                    <a:cubicBezTo>
                      <a:pt x="585" y="5"/>
                      <a:pt x="584" y="7"/>
                      <a:pt x="582" y="6"/>
                    </a:cubicBezTo>
                    <a:cubicBezTo>
                      <a:pt x="581" y="6"/>
                      <a:pt x="583" y="6"/>
                      <a:pt x="583" y="5"/>
                    </a:cubicBezTo>
                    <a:cubicBezTo>
                      <a:pt x="583" y="4"/>
                      <a:pt x="579" y="4"/>
                      <a:pt x="577" y="4"/>
                    </a:cubicBezTo>
                    <a:cubicBezTo>
                      <a:pt x="579" y="7"/>
                      <a:pt x="583" y="7"/>
                      <a:pt x="584" y="10"/>
                    </a:cubicBezTo>
                    <a:cubicBezTo>
                      <a:pt x="583" y="11"/>
                      <a:pt x="583" y="11"/>
                      <a:pt x="582" y="11"/>
                    </a:cubicBezTo>
                    <a:cubicBezTo>
                      <a:pt x="578" y="8"/>
                      <a:pt x="578" y="13"/>
                      <a:pt x="574" y="13"/>
                    </a:cubicBezTo>
                    <a:cubicBezTo>
                      <a:pt x="571" y="12"/>
                      <a:pt x="574" y="9"/>
                      <a:pt x="570" y="9"/>
                    </a:cubicBezTo>
                    <a:cubicBezTo>
                      <a:pt x="569" y="10"/>
                      <a:pt x="571" y="11"/>
                      <a:pt x="571" y="12"/>
                    </a:cubicBezTo>
                    <a:cubicBezTo>
                      <a:pt x="569" y="13"/>
                      <a:pt x="567" y="11"/>
                      <a:pt x="565" y="10"/>
                    </a:cubicBezTo>
                    <a:cubicBezTo>
                      <a:pt x="565" y="11"/>
                      <a:pt x="565" y="13"/>
                      <a:pt x="562" y="12"/>
                    </a:cubicBezTo>
                    <a:cubicBezTo>
                      <a:pt x="557" y="10"/>
                      <a:pt x="557" y="7"/>
                      <a:pt x="557" y="4"/>
                    </a:cubicBezTo>
                    <a:cubicBezTo>
                      <a:pt x="557" y="4"/>
                      <a:pt x="557" y="4"/>
                      <a:pt x="557" y="4"/>
                    </a:cubicBezTo>
                    <a:cubicBezTo>
                      <a:pt x="553" y="7"/>
                      <a:pt x="547" y="5"/>
                      <a:pt x="544" y="3"/>
                    </a:cubicBezTo>
                    <a:cubicBezTo>
                      <a:pt x="542" y="4"/>
                      <a:pt x="540" y="4"/>
                      <a:pt x="539" y="3"/>
                    </a:cubicBezTo>
                    <a:cubicBezTo>
                      <a:pt x="539" y="4"/>
                      <a:pt x="539" y="4"/>
                      <a:pt x="539" y="4"/>
                    </a:cubicBezTo>
                    <a:cubicBezTo>
                      <a:pt x="536" y="5"/>
                      <a:pt x="530" y="6"/>
                      <a:pt x="525" y="4"/>
                    </a:cubicBezTo>
                    <a:cubicBezTo>
                      <a:pt x="526" y="2"/>
                      <a:pt x="522" y="3"/>
                      <a:pt x="520" y="2"/>
                    </a:cubicBezTo>
                    <a:cubicBezTo>
                      <a:pt x="515" y="5"/>
                      <a:pt x="508" y="0"/>
                      <a:pt x="501" y="2"/>
                    </a:cubicBezTo>
                    <a:cubicBezTo>
                      <a:pt x="497" y="2"/>
                      <a:pt x="492" y="7"/>
                      <a:pt x="490" y="3"/>
                    </a:cubicBezTo>
                    <a:cubicBezTo>
                      <a:pt x="484" y="5"/>
                      <a:pt x="484" y="5"/>
                      <a:pt x="484" y="5"/>
                    </a:cubicBezTo>
                    <a:cubicBezTo>
                      <a:pt x="494" y="8"/>
                      <a:pt x="483" y="17"/>
                      <a:pt x="496" y="19"/>
                    </a:cubicBezTo>
                    <a:cubicBezTo>
                      <a:pt x="497" y="17"/>
                      <a:pt x="501" y="17"/>
                      <a:pt x="504" y="17"/>
                    </a:cubicBezTo>
                    <a:cubicBezTo>
                      <a:pt x="510" y="20"/>
                      <a:pt x="518" y="17"/>
                      <a:pt x="525" y="18"/>
                    </a:cubicBezTo>
                    <a:cubicBezTo>
                      <a:pt x="529" y="22"/>
                      <a:pt x="539" y="18"/>
                      <a:pt x="546" y="19"/>
                    </a:cubicBezTo>
                    <a:cubicBezTo>
                      <a:pt x="550" y="16"/>
                      <a:pt x="557" y="19"/>
                      <a:pt x="563" y="18"/>
                    </a:cubicBezTo>
                    <a:cubicBezTo>
                      <a:pt x="566" y="19"/>
                      <a:pt x="573" y="18"/>
                      <a:pt x="575" y="20"/>
                    </a:cubicBezTo>
                    <a:cubicBezTo>
                      <a:pt x="581" y="17"/>
                      <a:pt x="587" y="20"/>
                      <a:pt x="593" y="20"/>
                    </a:cubicBezTo>
                    <a:cubicBezTo>
                      <a:pt x="592" y="21"/>
                      <a:pt x="592" y="21"/>
                      <a:pt x="592" y="21"/>
                    </a:cubicBezTo>
                    <a:cubicBezTo>
                      <a:pt x="589" y="23"/>
                      <a:pt x="594" y="24"/>
                      <a:pt x="594" y="25"/>
                    </a:cubicBezTo>
                    <a:cubicBezTo>
                      <a:pt x="594" y="27"/>
                      <a:pt x="590" y="27"/>
                      <a:pt x="589" y="27"/>
                    </a:cubicBezTo>
                    <a:cubicBezTo>
                      <a:pt x="590" y="25"/>
                      <a:pt x="590" y="25"/>
                      <a:pt x="590" y="25"/>
                    </a:cubicBezTo>
                    <a:cubicBezTo>
                      <a:pt x="587" y="24"/>
                      <a:pt x="587" y="24"/>
                      <a:pt x="587" y="24"/>
                    </a:cubicBezTo>
                    <a:cubicBezTo>
                      <a:pt x="589" y="23"/>
                      <a:pt x="587" y="22"/>
                      <a:pt x="587" y="21"/>
                    </a:cubicBezTo>
                    <a:cubicBezTo>
                      <a:pt x="587" y="22"/>
                      <a:pt x="585" y="23"/>
                      <a:pt x="587" y="24"/>
                    </a:cubicBezTo>
                    <a:cubicBezTo>
                      <a:pt x="582" y="27"/>
                      <a:pt x="579" y="22"/>
                      <a:pt x="575" y="21"/>
                    </a:cubicBezTo>
                    <a:cubicBezTo>
                      <a:pt x="574" y="22"/>
                      <a:pt x="574" y="23"/>
                      <a:pt x="574" y="23"/>
                    </a:cubicBezTo>
                    <a:cubicBezTo>
                      <a:pt x="580" y="25"/>
                      <a:pt x="573" y="26"/>
                      <a:pt x="573" y="28"/>
                    </a:cubicBezTo>
                    <a:cubicBezTo>
                      <a:pt x="576" y="30"/>
                      <a:pt x="581" y="30"/>
                      <a:pt x="585" y="30"/>
                    </a:cubicBezTo>
                    <a:cubicBezTo>
                      <a:pt x="591" y="32"/>
                      <a:pt x="600" y="30"/>
                      <a:pt x="603" y="34"/>
                    </a:cubicBezTo>
                    <a:cubicBezTo>
                      <a:pt x="601" y="35"/>
                      <a:pt x="602" y="37"/>
                      <a:pt x="598" y="36"/>
                    </a:cubicBezTo>
                    <a:cubicBezTo>
                      <a:pt x="595" y="34"/>
                      <a:pt x="590" y="36"/>
                      <a:pt x="586" y="34"/>
                    </a:cubicBezTo>
                    <a:cubicBezTo>
                      <a:pt x="584" y="36"/>
                      <a:pt x="580" y="35"/>
                      <a:pt x="577" y="34"/>
                    </a:cubicBezTo>
                    <a:cubicBezTo>
                      <a:pt x="578" y="39"/>
                      <a:pt x="572" y="33"/>
                      <a:pt x="570" y="37"/>
                    </a:cubicBezTo>
                    <a:cubicBezTo>
                      <a:pt x="568" y="37"/>
                      <a:pt x="567" y="36"/>
                      <a:pt x="567" y="35"/>
                    </a:cubicBezTo>
                    <a:cubicBezTo>
                      <a:pt x="568" y="39"/>
                      <a:pt x="561" y="36"/>
                      <a:pt x="559" y="37"/>
                    </a:cubicBezTo>
                    <a:cubicBezTo>
                      <a:pt x="554" y="35"/>
                      <a:pt x="562" y="35"/>
                      <a:pt x="557" y="32"/>
                    </a:cubicBezTo>
                    <a:cubicBezTo>
                      <a:pt x="553" y="32"/>
                      <a:pt x="556" y="35"/>
                      <a:pt x="552" y="35"/>
                    </a:cubicBezTo>
                    <a:cubicBezTo>
                      <a:pt x="550" y="35"/>
                      <a:pt x="551" y="34"/>
                      <a:pt x="551" y="33"/>
                    </a:cubicBezTo>
                    <a:cubicBezTo>
                      <a:pt x="548" y="32"/>
                      <a:pt x="550" y="35"/>
                      <a:pt x="548" y="35"/>
                    </a:cubicBezTo>
                    <a:cubicBezTo>
                      <a:pt x="535" y="31"/>
                      <a:pt x="548" y="39"/>
                      <a:pt x="539" y="40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9" y="38"/>
                      <a:pt x="540" y="38"/>
                    </a:cubicBezTo>
                    <a:cubicBezTo>
                      <a:pt x="537" y="36"/>
                      <a:pt x="538" y="34"/>
                      <a:pt x="535" y="32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28" y="33"/>
                      <a:pt x="534" y="37"/>
                      <a:pt x="530" y="38"/>
                    </a:cubicBezTo>
                    <a:cubicBezTo>
                      <a:pt x="529" y="40"/>
                      <a:pt x="526" y="38"/>
                      <a:pt x="524" y="38"/>
                    </a:cubicBezTo>
                    <a:cubicBezTo>
                      <a:pt x="521" y="34"/>
                      <a:pt x="516" y="37"/>
                      <a:pt x="512" y="36"/>
                    </a:cubicBezTo>
                    <a:cubicBezTo>
                      <a:pt x="509" y="34"/>
                      <a:pt x="506" y="36"/>
                      <a:pt x="503" y="35"/>
                    </a:cubicBezTo>
                    <a:cubicBezTo>
                      <a:pt x="497" y="32"/>
                      <a:pt x="489" y="37"/>
                      <a:pt x="484" y="33"/>
                    </a:cubicBezTo>
                    <a:cubicBezTo>
                      <a:pt x="481" y="36"/>
                      <a:pt x="478" y="31"/>
                      <a:pt x="475" y="34"/>
                    </a:cubicBezTo>
                    <a:cubicBezTo>
                      <a:pt x="468" y="35"/>
                      <a:pt x="473" y="31"/>
                      <a:pt x="471" y="29"/>
                    </a:cubicBezTo>
                    <a:cubicBezTo>
                      <a:pt x="477" y="27"/>
                      <a:pt x="483" y="27"/>
                      <a:pt x="489" y="27"/>
                    </a:cubicBezTo>
                    <a:cubicBezTo>
                      <a:pt x="490" y="27"/>
                      <a:pt x="490" y="28"/>
                      <a:pt x="489" y="28"/>
                    </a:cubicBezTo>
                    <a:cubicBezTo>
                      <a:pt x="493" y="28"/>
                      <a:pt x="495" y="32"/>
                      <a:pt x="499" y="32"/>
                    </a:cubicBezTo>
                    <a:cubicBezTo>
                      <a:pt x="503" y="31"/>
                      <a:pt x="499" y="28"/>
                      <a:pt x="502" y="28"/>
                    </a:cubicBezTo>
                    <a:cubicBezTo>
                      <a:pt x="512" y="31"/>
                      <a:pt x="523" y="29"/>
                      <a:pt x="533" y="28"/>
                    </a:cubicBezTo>
                    <a:cubicBezTo>
                      <a:pt x="536" y="30"/>
                      <a:pt x="539" y="29"/>
                      <a:pt x="541" y="30"/>
                    </a:cubicBezTo>
                    <a:cubicBezTo>
                      <a:pt x="545" y="30"/>
                      <a:pt x="543" y="28"/>
                      <a:pt x="546" y="28"/>
                    </a:cubicBezTo>
                    <a:cubicBezTo>
                      <a:pt x="547" y="28"/>
                      <a:pt x="548" y="28"/>
                      <a:pt x="548" y="29"/>
                    </a:cubicBezTo>
                    <a:cubicBezTo>
                      <a:pt x="555" y="29"/>
                      <a:pt x="555" y="29"/>
                      <a:pt x="555" y="29"/>
                    </a:cubicBezTo>
                    <a:cubicBezTo>
                      <a:pt x="559" y="27"/>
                      <a:pt x="562" y="31"/>
                      <a:pt x="564" y="27"/>
                    </a:cubicBezTo>
                    <a:cubicBezTo>
                      <a:pt x="560" y="25"/>
                      <a:pt x="553" y="29"/>
                      <a:pt x="550" y="25"/>
                    </a:cubicBezTo>
                    <a:cubicBezTo>
                      <a:pt x="544" y="27"/>
                      <a:pt x="545" y="22"/>
                      <a:pt x="541" y="22"/>
                    </a:cubicBezTo>
                    <a:cubicBezTo>
                      <a:pt x="539" y="26"/>
                      <a:pt x="534" y="24"/>
                      <a:pt x="531" y="24"/>
                    </a:cubicBezTo>
                    <a:cubicBezTo>
                      <a:pt x="527" y="23"/>
                      <a:pt x="521" y="27"/>
                      <a:pt x="518" y="23"/>
                    </a:cubicBezTo>
                    <a:cubicBezTo>
                      <a:pt x="517" y="21"/>
                      <a:pt x="510" y="23"/>
                      <a:pt x="508" y="21"/>
                    </a:cubicBezTo>
                    <a:cubicBezTo>
                      <a:pt x="508" y="23"/>
                      <a:pt x="508" y="24"/>
                      <a:pt x="509" y="25"/>
                    </a:cubicBezTo>
                    <a:cubicBezTo>
                      <a:pt x="505" y="29"/>
                      <a:pt x="503" y="23"/>
                      <a:pt x="499" y="25"/>
                    </a:cubicBezTo>
                    <a:cubicBezTo>
                      <a:pt x="498" y="24"/>
                      <a:pt x="500" y="24"/>
                      <a:pt x="501" y="23"/>
                    </a:cubicBezTo>
                    <a:cubicBezTo>
                      <a:pt x="498" y="23"/>
                      <a:pt x="495" y="22"/>
                      <a:pt x="494" y="21"/>
                    </a:cubicBezTo>
                    <a:cubicBezTo>
                      <a:pt x="491" y="20"/>
                      <a:pt x="488" y="22"/>
                      <a:pt x="486" y="23"/>
                    </a:cubicBezTo>
                    <a:cubicBezTo>
                      <a:pt x="488" y="24"/>
                      <a:pt x="488" y="24"/>
                      <a:pt x="488" y="24"/>
                    </a:cubicBezTo>
                    <a:cubicBezTo>
                      <a:pt x="483" y="25"/>
                      <a:pt x="479" y="25"/>
                      <a:pt x="475" y="25"/>
                    </a:cubicBezTo>
                    <a:cubicBezTo>
                      <a:pt x="477" y="24"/>
                      <a:pt x="477" y="24"/>
                      <a:pt x="477" y="24"/>
                    </a:cubicBezTo>
                    <a:cubicBezTo>
                      <a:pt x="474" y="25"/>
                      <a:pt x="468" y="19"/>
                      <a:pt x="468" y="24"/>
                    </a:cubicBezTo>
                    <a:cubicBezTo>
                      <a:pt x="467" y="25"/>
                      <a:pt x="465" y="22"/>
                      <a:pt x="463" y="24"/>
                    </a:cubicBezTo>
                    <a:cubicBezTo>
                      <a:pt x="463" y="27"/>
                      <a:pt x="467" y="28"/>
                      <a:pt x="468" y="29"/>
                    </a:cubicBezTo>
                    <a:cubicBezTo>
                      <a:pt x="465" y="30"/>
                      <a:pt x="467" y="33"/>
                      <a:pt x="464" y="34"/>
                    </a:cubicBezTo>
                    <a:cubicBezTo>
                      <a:pt x="455" y="37"/>
                      <a:pt x="450" y="32"/>
                      <a:pt x="444" y="30"/>
                    </a:cubicBezTo>
                    <a:cubicBezTo>
                      <a:pt x="441" y="31"/>
                      <a:pt x="439" y="32"/>
                      <a:pt x="438" y="34"/>
                    </a:cubicBezTo>
                    <a:cubicBezTo>
                      <a:pt x="433" y="36"/>
                      <a:pt x="427" y="35"/>
                      <a:pt x="421" y="34"/>
                    </a:cubicBezTo>
                    <a:cubicBezTo>
                      <a:pt x="421" y="32"/>
                      <a:pt x="418" y="31"/>
                      <a:pt x="420" y="30"/>
                    </a:cubicBezTo>
                    <a:cubicBezTo>
                      <a:pt x="424" y="31"/>
                      <a:pt x="426" y="28"/>
                      <a:pt x="430" y="28"/>
                    </a:cubicBezTo>
                    <a:cubicBezTo>
                      <a:pt x="434" y="32"/>
                      <a:pt x="438" y="25"/>
                      <a:pt x="442" y="29"/>
                    </a:cubicBezTo>
                    <a:cubicBezTo>
                      <a:pt x="444" y="28"/>
                      <a:pt x="444" y="26"/>
                      <a:pt x="447" y="27"/>
                    </a:cubicBezTo>
                    <a:cubicBezTo>
                      <a:pt x="451" y="25"/>
                      <a:pt x="447" y="23"/>
                      <a:pt x="447" y="20"/>
                    </a:cubicBezTo>
                    <a:cubicBezTo>
                      <a:pt x="447" y="18"/>
                      <a:pt x="449" y="20"/>
                      <a:pt x="451" y="19"/>
                    </a:cubicBezTo>
                    <a:cubicBezTo>
                      <a:pt x="454" y="16"/>
                      <a:pt x="461" y="19"/>
                      <a:pt x="465" y="17"/>
                    </a:cubicBezTo>
                    <a:cubicBezTo>
                      <a:pt x="467" y="17"/>
                      <a:pt x="467" y="19"/>
                      <a:pt x="467" y="19"/>
                    </a:cubicBezTo>
                    <a:cubicBezTo>
                      <a:pt x="467" y="17"/>
                      <a:pt x="472" y="16"/>
                      <a:pt x="471" y="14"/>
                    </a:cubicBezTo>
                    <a:cubicBezTo>
                      <a:pt x="468" y="14"/>
                      <a:pt x="465" y="11"/>
                      <a:pt x="464" y="14"/>
                    </a:cubicBezTo>
                    <a:cubicBezTo>
                      <a:pt x="461" y="14"/>
                      <a:pt x="457" y="13"/>
                      <a:pt x="455" y="12"/>
                    </a:cubicBezTo>
                    <a:cubicBezTo>
                      <a:pt x="457" y="11"/>
                      <a:pt x="462" y="12"/>
                      <a:pt x="463" y="11"/>
                    </a:cubicBezTo>
                    <a:cubicBezTo>
                      <a:pt x="461" y="9"/>
                      <a:pt x="460" y="6"/>
                      <a:pt x="456" y="7"/>
                    </a:cubicBezTo>
                    <a:cubicBezTo>
                      <a:pt x="454" y="4"/>
                      <a:pt x="447" y="7"/>
                      <a:pt x="449" y="3"/>
                    </a:cubicBezTo>
                    <a:cubicBezTo>
                      <a:pt x="444" y="1"/>
                      <a:pt x="448" y="5"/>
                      <a:pt x="443" y="4"/>
                    </a:cubicBezTo>
                    <a:cubicBezTo>
                      <a:pt x="443" y="5"/>
                      <a:pt x="444" y="5"/>
                      <a:pt x="443" y="6"/>
                    </a:cubicBezTo>
                    <a:cubicBezTo>
                      <a:pt x="442" y="6"/>
                      <a:pt x="441" y="5"/>
                      <a:pt x="440" y="5"/>
                    </a:cubicBezTo>
                    <a:cubicBezTo>
                      <a:pt x="439" y="7"/>
                      <a:pt x="439" y="7"/>
                      <a:pt x="439" y="7"/>
                    </a:cubicBezTo>
                    <a:cubicBezTo>
                      <a:pt x="435" y="8"/>
                      <a:pt x="441" y="10"/>
                      <a:pt x="442" y="11"/>
                    </a:cubicBezTo>
                    <a:cubicBezTo>
                      <a:pt x="439" y="13"/>
                      <a:pt x="435" y="13"/>
                      <a:pt x="431" y="12"/>
                    </a:cubicBezTo>
                    <a:cubicBezTo>
                      <a:pt x="426" y="14"/>
                      <a:pt x="419" y="10"/>
                      <a:pt x="413" y="13"/>
                    </a:cubicBezTo>
                    <a:cubicBezTo>
                      <a:pt x="410" y="13"/>
                      <a:pt x="410" y="10"/>
                      <a:pt x="407" y="9"/>
                    </a:cubicBezTo>
                    <a:cubicBezTo>
                      <a:pt x="409" y="7"/>
                      <a:pt x="413" y="7"/>
                      <a:pt x="414" y="6"/>
                    </a:cubicBezTo>
                    <a:cubicBezTo>
                      <a:pt x="406" y="5"/>
                      <a:pt x="406" y="5"/>
                      <a:pt x="406" y="5"/>
                    </a:cubicBezTo>
                    <a:cubicBezTo>
                      <a:pt x="405" y="5"/>
                      <a:pt x="405" y="3"/>
                      <a:pt x="403" y="3"/>
                    </a:cubicBezTo>
                    <a:cubicBezTo>
                      <a:pt x="401" y="4"/>
                      <a:pt x="403" y="5"/>
                      <a:pt x="403" y="5"/>
                    </a:cubicBezTo>
                    <a:cubicBezTo>
                      <a:pt x="401" y="8"/>
                      <a:pt x="399" y="5"/>
                      <a:pt x="396" y="5"/>
                    </a:cubicBezTo>
                    <a:cubicBezTo>
                      <a:pt x="394" y="9"/>
                      <a:pt x="389" y="5"/>
                      <a:pt x="386" y="8"/>
                    </a:cubicBezTo>
                    <a:cubicBezTo>
                      <a:pt x="391" y="7"/>
                      <a:pt x="394" y="12"/>
                      <a:pt x="398" y="8"/>
                    </a:cubicBezTo>
                    <a:cubicBezTo>
                      <a:pt x="401" y="8"/>
                      <a:pt x="402" y="11"/>
                      <a:pt x="399" y="12"/>
                    </a:cubicBezTo>
                    <a:cubicBezTo>
                      <a:pt x="395" y="13"/>
                      <a:pt x="392" y="11"/>
                      <a:pt x="387" y="11"/>
                    </a:cubicBezTo>
                    <a:cubicBezTo>
                      <a:pt x="384" y="8"/>
                      <a:pt x="379" y="13"/>
                      <a:pt x="376" y="10"/>
                    </a:cubicBezTo>
                    <a:cubicBezTo>
                      <a:pt x="377" y="9"/>
                      <a:pt x="378" y="9"/>
                      <a:pt x="379" y="9"/>
                    </a:cubicBezTo>
                    <a:cubicBezTo>
                      <a:pt x="383" y="8"/>
                      <a:pt x="381" y="6"/>
                      <a:pt x="381" y="5"/>
                    </a:cubicBezTo>
                    <a:cubicBezTo>
                      <a:pt x="372" y="4"/>
                      <a:pt x="378" y="9"/>
                      <a:pt x="373" y="11"/>
                    </a:cubicBezTo>
                    <a:cubicBezTo>
                      <a:pt x="369" y="11"/>
                      <a:pt x="366" y="14"/>
                      <a:pt x="362" y="12"/>
                    </a:cubicBezTo>
                    <a:cubicBezTo>
                      <a:pt x="358" y="12"/>
                      <a:pt x="360" y="8"/>
                      <a:pt x="362" y="8"/>
                    </a:cubicBezTo>
                    <a:cubicBezTo>
                      <a:pt x="361" y="7"/>
                      <a:pt x="363" y="5"/>
                      <a:pt x="361" y="5"/>
                    </a:cubicBezTo>
                    <a:cubicBezTo>
                      <a:pt x="361" y="8"/>
                      <a:pt x="352" y="6"/>
                      <a:pt x="357" y="10"/>
                    </a:cubicBezTo>
                    <a:cubicBezTo>
                      <a:pt x="347" y="16"/>
                      <a:pt x="340" y="4"/>
                      <a:pt x="331" y="6"/>
                    </a:cubicBezTo>
                    <a:cubicBezTo>
                      <a:pt x="328" y="5"/>
                      <a:pt x="324" y="9"/>
                      <a:pt x="322" y="5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19" y="13"/>
                      <a:pt x="314" y="13"/>
                      <a:pt x="310" y="14"/>
                    </a:cubicBezTo>
                    <a:cubicBezTo>
                      <a:pt x="306" y="14"/>
                      <a:pt x="301" y="14"/>
                      <a:pt x="299" y="12"/>
                    </a:cubicBezTo>
                    <a:cubicBezTo>
                      <a:pt x="299" y="10"/>
                      <a:pt x="301" y="11"/>
                      <a:pt x="303" y="11"/>
                    </a:cubicBezTo>
                    <a:cubicBezTo>
                      <a:pt x="303" y="10"/>
                      <a:pt x="303" y="10"/>
                      <a:pt x="302" y="9"/>
                    </a:cubicBezTo>
                    <a:cubicBezTo>
                      <a:pt x="301" y="9"/>
                      <a:pt x="301" y="10"/>
                      <a:pt x="300" y="10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7" y="8"/>
                      <a:pt x="297" y="8"/>
                      <a:pt x="297" y="8"/>
                    </a:cubicBezTo>
                    <a:cubicBezTo>
                      <a:pt x="298" y="8"/>
                      <a:pt x="299" y="8"/>
                      <a:pt x="301" y="8"/>
                    </a:cubicBezTo>
                    <a:cubicBezTo>
                      <a:pt x="301" y="7"/>
                      <a:pt x="298" y="8"/>
                      <a:pt x="297" y="7"/>
                    </a:cubicBezTo>
                    <a:cubicBezTo>
                      <a:pt x="292" y="9"/>
                      <a:pt x="294" y="12"/>
                      <a:pt x="292" y="15"/>
                    </a:cubicBezTo>
                    <a:cubicBezTo>
                      <a:pt x="291" y="14"/>
                      <a:pt x="287" y="15"/>
                      <a:pt x="285" y="14"/>
                    </a:cubicBezTo>
                    <a:cubicBezTo>
                      <a:pt x="285" y="14"/>
                      <a:pt x="286" y="13"/>
                      <a:pt x="287" y="13"/>
                    </a:cubicBezTo>
                    <a:cubicBezTo>
                      <a:pt x="291" y="8"/>
                      <a:pt x="281" y="11"/>
                      <a:pt x="279" y="8"/>
                    </a:cubicBezTo>
                    <a:cubicBezTo>
                      <a:pt x="277" y="11"/>
                      <a:pt x="277" y="11"/>
                      <a:pt x="277" y="11"/>
                    </a:cubicBezTo>
                    <a:cubicBezTo>
                      <a:pt x="274" y="10"/>
                      <a:pt x="268" y="12"/>
                      <a:pt x="267" y="9"/>
                    </a:cubicBezTo>
                    <a:cubicBezTo>
                      <a:pt x="267" y="10"/>
                      <a:pt x="264" y="11"/>
                      <a:pt x="263" y="10"/>
                    </a:cubicBezTo>
                    <a:cubicBezTo>
                      <a:pt x="257" y="13"/>
                      <a:pt x="247" y="10"/>
                      <a:pt x="245" y="16"/>
                    </a:cubicBezTo>
                    <a:cubicBezTo>
                      <a:pt x="244" y="14"/>
                      <a:pt x="243" y="12"/>
                      <a:pt x="240" y="12"/>
                    </a:cubicBezTo>
                    <a:cubicBezTo>
                      <a:pt x="236" y="16"/>
                      <a:pt x="235" y="10"/>
                      <a:pt x="230" y="12"/>
                    </a:cubicBezTo>
                    <a:cubicBezTo>
                      <a:pt x="227" y="13"/>
                      <a:pt x="223" y="12"/>
                      <a:pt x="219" y="12"/>
                    </a:cubicBezTo>
                    <a:cubicBezTo>
                      <a:pt x="209" y="13"/>
                      <a:pt x="199" y="10"/>
                      <a:pt x="190" y="14"/>
                    </a:cubicBezTo>
                    <a:cubicBezTo>
                      <a:pt x="185" y="15"/>
                      <a:pt x="179" y="12"/>
                      <a:pt x="176" y="15"/>
                    </a:cubicBezTo>
                    <a:cubicBezTo>
                      <a:pt x="173" y="13"/>
                      <a:pt x="170" y="15"/>
                      <a:pt x="167" y="14"/>
                    </a:cubicBezTo>
                    <a:cubicBezTo>
                      <a:pt x="167" y="14"/>
                      <a:pt x="167" y="15"/>
                      <a:pt x="166" y="15"/>
                    </a:cubicBezTo>
                    <a:cubicBezTo>
                      <a:pt x="160" y="14"/>
                      <a:pt x="155" y="17"/>
                      <a:pt x="148" y="14"/>
                    </a:cubicBezTo>
                    <a:cubicBezTo>
                      <a:pt x="146" y="18"/>
                      <a:pt x="141" y="15"/>
                      <a:pt x="138" y="17"/>
                    </a:cubicBezTo>
                    <a:cubicBezTo>
                      <a:pt x="135" y="16"/>
                      <a:pt x="132" y="18"/>
                      <a:pt x="131" y="15"/>
                    </a:cubicBezTo>
                    <a:cubicBezTo>
                      <a:pt x="126" y="15"/>
                      <a:pt x="122" y="16"/>
                      <a:pt x="117" y="17"/>
                    </a:cubicBezTo>
                    <a:cubicBezTo>
                      <a:pt x="112" y="14"/>
                      <a:pt x="106" y="19"/>
                      <a:pt x="101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18"/>
                      <a:pt x="80" y="16"/>
                      <a:pt x="79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7" y="18"/>
                      <a:pt x="76" y="18"/>
                      <a:pt x="75" y="18"/>
                    </a:cubicBezTo>
                    <a:cubicBezTo>
                      <a:pt x="77" y="20"/>
                      <a:pt x="78" y="18"/>
                      <a:pt x="80" y="19"/>
                    </a:cubicBezTo>
                    <a:cubicBezTo>
                      <a:pt x="80" y="19"/>
                      <a:pt x="80" y="20"/>
                      <a:pt x="79" y="20"/>
                    </a:cubicBezTo>
                    <a:cubicBezTo>
                      <a:pt x="77" y="23"/>
                      <a:pt x="73" y="21"/>
                      <a:pt x="72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5" y="21"/>
                      <a:pt x="60" y="20"/>
                      <a:pt x="55" y="22"/>
                    </a:cubicBezTo>
                    <a:cubicBezTo>
                      <a:pt x="60" y="24"/>
                      <a:pt x="55" y="27"/>
                      <a:pt x="52" y="28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5" y="27"/>
                      <a:pt x="36" y="28"/>
                      <a:pt x="33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8" y="31"/>
                      <a:pt x="25" y="33"/>
                      <a:pt x="23" y="35"/>
                    </a:cubicBezTo>
                    <a:cubicBezTo>
                      <a:pt x="26" y="34"/>
                      <a:pt x="32" y="37"/>
                      <a:pt x="33" y="33"/>
                    </a:cubicBezTo>
                    <a:cubicBezTo>
                      <a:pt x="34" y="32"/>
                      <a:pt x="34" y="34"/>
                      <a:pt x="34" y="35"/>
                    </a:cubicBezTo>
                    <a:cubicBezTo>
                      <a:pt x="37" y="35"/>
                      <a:pt x="39" y="34"/>
                      <a:pt x="42" y="34"/>
                    </a:cubicBezTo>
                    <a:cubicBezTo>
                      <a:pt x="46" y="34"/>
                      <a:pt x="52" y="32"/>
                      <a:pt x="57" y="34"/>
                    </a:cubicBezTo>
                    <a:cubicBezTo>
                      <a:pt x="51" y="37"/>
                      <a:pt x="43" y="35"/>
                      <a:pt x="37" y="37"/>
                    </a:cubicBezTo>
                    <a:cubicBezTo>
                      <a:pt x="32" y="39"/>
                      <a:pt x="26" y="36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18" y="38"/>
                      <a:pt x="13" y="38"/>
                      <a:pt x="12" y="40"/>
                    </a:cubicBezTo>
                    <a:cubicBezTo>
                      <a:pt x="16" y="39"/>
                      <a:pt x="19" y="42"/>
                      <a:pt x="24" y="40"/>
                    </a:cubicBezTo>
                    <a:cubicBezTo>
                      <a:pt x="28" y="41"/>
                      <a:pt x="23" y="43"/>
                      <a:pt x="25" y="44"/>
                    </a:cubicBezTo>
                    <a:cubicBezTo>
                      <a:pt x="34" y="44"/>
                      <a:pt x="44" y="43"/>
                      <a:pt x="52" y="4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8" y="45"/>
                      <a:pt x="46" y="50"/>
                      <a:pt x="39" y="48"/>
                    </a:cubicBezTo>
                    <a:cubicBezTo>
                      <a:pt x="39" y="49"/>
                      <a:pt x="40" y="50"/>
                      <a:pt x="39" y="50"/>
                    </a:cubicBezTo>
                    <a:cubicBezTo>
                      <a:pt x="32" y="50"/>
                      <a:pt x="23" y="53"/>
                      <a:pt x="17" y="5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9" y="54"/>
                      <a:pt x="22" y="55"/>
                      <a:pt x="25" y="54"/>
                    </a:cubicBezTo>
                    <a:cubicBezTo>
                      <a:pt x="27" y="55"/>
                      <a:pt x="34" y="55"/>
                      <a:pt x="30" y="58"/>
                    </a:cubicBezTo>
                    <a:cubicBezTo>
                      <a:pt x="34" y="58"/>
                      <a:pt x="43" y="57"/>
                      <a:pt x="45" y="61"/>
                    </a:cubicBezTo>
                    <a:cubicBezTo>
                      <a:pt x="41" y="61"/>
                      <a:pt x="34" y="59"/>
                      <a:pt x="30" y="61"/>
                    </a:cubicBezTo>
                    <a:cubicBezTo>
                      <a:pt x="31" y="64"/>
                      <a:pt x="26" y="63"/>
                      <a:pt x="25" y="6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4"/>
                      <a:pt x="17" y="64"/>
                      <a:pt x="15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8" y="66"/>
                      <a:pt x="27" y="65"/>
                      <a:pt x="28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9"/>
                      <a:pt x="23" y="71"/>
                      <a:pt x="24" y="71"/>
                    </a:cubicBezTo>
                    <a:cubicBezTo>
                      <a:pt x="27" y="73"/>
                      <a:pt x="32" y="72"/>
                      <a:pt x="35" y="74"/>
                    </a:cubicBezTo>
                    <a:cubicBezTo>
                      <a:pt x="34" y="75"/>
                      <a:pt x="32" y="74"/>
                      <a:pt x="31" y="74"/>
                    </a:cubicBezTo>
                    <a:cubicBezTo>
                      <a:pt x="28" y="77"/>
                      <a:pt x="24" y="71"/>
                      <a:pt x="21" y="75"/>
                    </a:cubicBezTo>
                    <a:cubicBezTo>
                      <a:pt x="19" y="75"/>
                      <a:pt x="21" y="75"/>
                      <a:pt x="21" y="76"/>
                    </a:cubicBezTo>
                    <a:cubicBezTo>
                      <a:pt x="24" y="76"/>
                      <a:pt x="27" y="78"/>
                      <a:pt x="31" y="79"/>
                    </a:cubicBezTo>
                    <a:cubicBezTo>
                      <a:pt x="42" y="81"/>
                      <a:pt x="54" y="80"/>
                      <a:pt x="65" y="81"/>
                    </a:cubicBezTo>
                    <a:cubicBezTo>
                      <a:pt x="67" y="81"/>
                      <a:pt x="70" y="81"/>
                      <a:pt x="69" y="82"/>
                    </a:cubicBezTo>
                    <a:cubicBezTo>
                      <a:pt x="57" y="85"/>
                      <a:pt x="45" y="80"/>
                      <a:pt x="33" y="82"/>
                    </a:cubicBezTo>
                    <a:cubicBezTo>
                      <a:pt x="34" y="84"/>
                      <a:pt x="30" y="83"/>
                      <a:pt x="29" y="84"/>
                    </a:cubicBezTo>
                    <a:cubicBezTo>
                      <a:pt x="28" y="83"/>
                      <a:pt x="23" y="83"/>
                      <a:pt x="26" y="81"/>
                    </a:cubicBezTo>
                    <a:cubicBezTo>
                      <a:pt x="23" y="81"/>
                      <a:pt x="23" y="87"/>
                      <a:pt x="18" y="84"/>
                    </a:cubicBezTo>
                    <a:cubicBezTo>
                      <a:pt x="19" y="86"/>
                      <a:pt x="25" y="86"/>
                      <a:pt x="26" y="87"/>
                    </a:cubicBezTo>
                    <a:cubicBezTo>
                      <a:pt x="32" y="89"/>
                      <a:pt x="43" y="87"/>
                      <a:pt x="50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7" y="89"/>
                      <a:pt x="42" y="90"/>
                      <a:pt x="45" y="92"/>
                    </a:cubicBezTo>
                    <a:cubicBezTo>
                      <a:pt x="40" y="93"/>
                      <a:pt x="34" y="92"/>
                      <a:pt x="28" y="91"/>
                    </a:cubicBezTo>
                    <a:cubicBezTo>
                      <a:pt x="25" y="94"/>
                      <a:pt x="20" y="91"/>
                      <a:pt x="16" y="93"/>
                    </a:cubicBezTo>
                    <a:cubicBezTo>
                      <a:pt x="20" y="95"/>
                      <a:pt x="27" y="93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5" y="97"/>
                      <a:pt x="22" y="98"/>
                      <a:pt x="20" y="96"/>
                    </a:cubicBezTo>
                    <a:cubicBezTo>
                      <a:pt x="17" y="99"/>
                      <a:pt x="15" y="95"/>
                      <a:pt x="12" y="96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5" y="99"/>
                      <a:pt x="16" y="97"/>
                      <a:pt x="18" y="98"/>
                    </a:cubicBezTo>
                    <a:cubicBezTo>
                      <a:pt x="19" y="99"/>
                      <a:pt x="16" y="100"/>
                      <a:pt x="16" y="100"/>
                    </a:cubicBezTo>
                    <a:cubicBezTo>
                      <a:pt x="15" y="100"/>
                      <a:pt x="15" y="98"/>
                      <a:pt x="13" y="99"/>
                    </a:cubicBezTo>
                    <a:cubicBezTo>
                      <a:pt x="8" y="102"/>
                      <a:pt x="18" y="101"/>
                      <a:pt x="18" y="104"/>
                    </a:cubicBezTo>
                    <a:cubicBezTo>
                      <a:pt x="17" y="107"/>
                      <a:pt x="12" y="106"/>
                      <a:pt x="10" y="10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25" y="113"/>
                      <a:pt x="29" y="114"/>
                      <a:pt x="28" y="112"/>
                    </a:cubicBezTo>
                    <a:cubicBezTo>
                      <a:pt x="26" y="112"/>
                      <a:pt x="23" y="112"/>
                      <a:pt x="2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8" y="109"/>
                      <a:pt x="32" y="111"/>
                      <a:pt x="34" y="113"/>
                    </a:cubicBezTo>
                    <a:cubicBezTo>
                      <a:pt x="37" y="117"/>
                      <a:pt x="26" y="116"/>
                      <a:pt x="25" y="118"/>
                    </a:cubicBezTo>
                    <a:cubicBezTo>
                      <a:pt x="28" y="119"/>
                      <a:pt x="33" y="118"/>
                      <a:pt x="34" y="120"/>
                    </a:cubicBezTo>
                    <a:cubicBezTo>
                      <a:pt x="33" y="122"/>
                      <a:pt x="29" y="122"/>
                      <a:pt x="27" y="121"/>
                    </a:cubicBezTo>
                    <a:cubicBezTo>
                      <a:pt x="25" y="121"/>
                      <a:pt x="21" y="122"/>
                      <a:pt x="21" y="124"/>
                    </a:cubicBezTo>
                    <a:cubicBezTo>
                      <a:pt x="25" y="125"/>
                      <a:pt x="31" y="126"/>
                      <a:pt x="34" y="127"/>
                    </a:cubicBezTo>
                    <a:cubicBezTo>
                      <a:pt x="32" y="131"/>
                      <a:pt x="30" y="127"/>
                      <a:pt x="26" y="127"/>
                    </a:cubicBezTo>
                    <a:cubicBezTo>
                      <a:pt x="24" y="128"/>
                      <a:pt x="21" y="128"/>
                      <a:pt x="21" y="130"/>
                    </a:cubicBezTo>
                    <a:cubicBezTo>
                      <a:pt x="23" y="134"/>
                      <a:pt x="30" y="132"/>
                      <a:pt x="35" y="133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28" y="132"/>
                      <a:pt x="23" y="137"/>
                      <a:pt x="17" y="138"/>
                    </a:cubicBezTo>
                    <a:cubicBezTo>
                      <a:pt x="16" y="139"/>
                      <a:pt x="19" y="140"/>
                      <a:pt x="19" y="142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5" y="144"/>
                      <a:pt x="17" y="145"/>
                      <a:pt x="18" y="147"/>
                    </a:cubicBezTo>
                    <a:cubicBezTo>
                      <a:pt x="17" y="149"/>
                      <a:pt x="13" y="148"/>
                      <a:pt x="11" y="148"/>
                    </a:cubicBezTo>
                    <a:cubicBezTo>
                      <a:pt x="12" y="149"/>
                      <a:pt x="15" y="149"/>
                      <a:pt x="15" y="150"/>
                    </a:cubicBezTo>
                    <a:cubicBezTo>
                      <a:pt x="14" y="151"/>
                      <a:pt x="13" y="151"/>
                      <a:pt x="12" y="151"/>
                    </a:cubicBezTo>
                    <a:cubicBezTo>
                      <a:pt x="13" y="154"/>
                      <a:pt x="19" y="152"/>
                      <a:pt x="19" y="155"/>
                    </a:cubicBezTo>
                    <a:cubicBezTo>
                      <a:pt x="15" y="155"/>
                      <a:pt x="9" y="158"/>
                      <a:pt x="5" y="157"/>
                    </a:cubicBezTo>
                    <a:cubicBezTo>
                      <a:pt x="3" y="157"/>
                      <a:pt x="1" y="158"/>
                      <a:pt x="3" y="159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8" y="161"/>
                      <a:pt x="13" y="158"/>
                      <a:pt x="13" y="161"/>
                    </a:cubicBezTo>
                    <a:cubicBezTo>
                      <a:pt x="14" y="161"/>
                      <a:pt x="15" y="161"/>
                      <a:pt x="16" y="161"/>
                    </a:cubicBezTo>
                    <a:cubicBezTo>
                      <a:pt x="16" y="161"/>
                      <a:pt x="17" y="161"/>
                      <a:pt x="17" y="162"/>
                    </a:cubicBezTo>
                    <a:cubicBezTo>
                      <a:pt x="12" y="163"/>
                      <a:pt x="5" y="163"/>
                      <a:pt x="0" y="165"/>
                    </a:cubicBezTo>
                    <a:cubicBezTo>
                      <a:pt x="4" y="166"/>
                      <a:pt x="8" y="169"/>
                      <a:pt x="12" y="167"/>
                    </a:cubicBezTo>
                    <a:cubicBezTo>
                      <a:pt x="21" y="167"/>
                      <a:pt x="11" y="171"/>
                      <a:pt x="16" y="173"/>
                    </a:cubicBezTo>
                    <a:cubicBezTo>
                      <a:pt x="13" y="176"/>
                      <a:pt x="13" y="171"/>
                      <a:pt x="10" y="172"/>
                    </a:cubicBezTo>
                    <a:cubicBezTo>
                      <a:pt x="8" y="173"/>
                      <a:pt x="7" y="174"/>
                      <a:pt x="8" y="17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18" y="178"/>
                      <a:pt x="18" y="178"/>
                      <a:pt x="18" y="178"/>
                    </a:cubicBezTo>
                    <a:cubicBezTo>
                      <a:pt x="19" y="176"/>
                      <a:pt x="19" y="176"/>
                      <a:pt x="19" y="176"/>
                    </a:cubicBezTo>
                    <a:cubicBezTo>
                      <a:pt x="28" y="177"/>
                      <a:pt x="40" y="174"/>
                      <a:pt x="51" y="176"/>
                    </a:cubicBezTo>
                    <a:cubicBezTo>
                      <a:pt x="59" y="175"/>
                      <a:pt x="68" y="176"/>
                      <a:pt x="75" y="173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6"/>
                      <a:pt x="80" y="177"/>
                      <a:pt x="81" y="176"/>
                    </a:cubicBezTo>
                    <a:cubicBezTo>
                      <a:pt x="83" y="179"/>
                      <a:pt x="85" y="175"/>
                      <a:pt x="89" y="175"/>
                    </a:cubicBezTo>
                    <a:cubicBezTo>
                      <a:pt x="89" y="174"/>
                      <a:pt x="84" y="177"/>
                      <a:pt x="83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9" y="174"/>
                      <a:pt x="96" y="173"/>
                      <a:pt x="99" y="175"/>
                    </a:cubicBezTo>
                    <a:cubicBezTo>
                      <a:pt x="98" y="175"/>
                      <a:pt x="97" y="175"/>
                      <a:pt x="96" y="176"/>
                    </a:cubicBezTo>
                    <a:cubicBezTo>
                      <a:pt x="95" y="177"/>
                      <a:pt x="98" y="177"/>
                      <a:pt x="99" y="178"/>
                    </a:cubicBezTo>
                    <a:cubicBezTo>
                      <a:pt x="90" y="179"/>
                      <a:pt x="81" y="180"/>
                      <a:pt x="73" y="178"/>
                    </a:cubicBezTo>
                    <a:cubicBezTo>
                      <a:pt x="59" y="181"/>
                      <a:pt x="40" y="182"/>
                      <a:pt x="25" y="180"/>
                    </a:cubicBezTo>
                    <a:cubicBezTo>
                      <a:pt x="19" y="182"/>
                      <a:pt x="12" y="182"/>
                      <a:pt x="6" y="183"/>
                    </a:cubicBezTo>
                    <a:cubicBezTo>
                      <a:pt x="5" y="186"/>
                      <a:pt x="10" y="187"/>
                      <a:pt x="11" y="189"/>
                    </a:cubicBezTo>
                    <a:cubicBezTo>
                      <a:pt x="14" y="191"/>
                      <a:pt x="18" y="192"/>
                      <a:pt x="22" y="192"/>
                    </a:cubicBezTo>
                    <a:cubicBezTo>
                      <a:pt x="19" y="196"/>
                      <a:pt x="11" y="198"/>
                      <a:pt x="5" y="199"/>
                    </a:cubicBezTo>
                    <a:cubicBezTo>
                      <a:pt x="2" y="204"/>
                      <a:pt x="12" y="198"/>
                      <a:pt x="14" y="202"/>
                    </a:cubicBezTo>
                    <a:cubicBezTo>
                      <a:pt x="13" y="202"/>
                      <a:pt x="12" y="203"/>
                      <a:pt x="10" y="204"/>
                    </a:cubicBezTo>
                    <a:cubicBezTo>
                      <a:pt x="8" y="205"/>
                      <a:pt x="8" y="209"/>
                      <a:pt x="12" y="209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9" y="210"/>
                      <a:pt x="6" y="211"/>
                      <a:pt x="8" y="212"/>
                    </a:cubicBezTo>
                    <a:cubicBezTo>
                      <a:pt x="6" y="213"/>
                      <a:pt x="5" y="214"/>
                      <a:pt x="4" y="214"/>
                    </a:cubicBezTo>
                    <a:cubicBezTo>
                      <a:pt x="7" y="216"/>
                      <a:pt x="9" y="218"/>
                      <a:pt x="13" y="217"/>
                    </a:cubicBezTo>
                    <a:cubicBezTo>
                      <a:pt x="15" y="219"/>
                      <a:pt x="11" y="218"/>
                      <a:pt x="10" y="219"/>
                    </a:cubicBezTo>
                    <a:cubicBezTo>
                      <a:pt x="13" y="221"/>
                      <a:pt x="6" y="222"/>
                      <a:pt x="6" y="223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4" y="229"/>
                      <a:pt x="6" y="228"/>
                      <a:pt x="6" y="231"/>
                    </a:cubicBezTo>
                    <a:cubicBezTo>
                      <a:pt x="10" y="232"/>
                      <a:pt x="10" y="237"/>
                      <a:pt x="14" y="235"/>
                    </a:cubicBezTo>
                    <a:cubicBezTo>
                      <a:pt x="19" y="240"/>
                      <a:pt x="8" y="237"/>
                      <a:pt x="6" y="240"/>
                    </a:cubicBezTo>
                    <a:cubicBezTo>
                      <a:pt x="7" y="241"/>
                      <a:pt x="9" y="241"/>
                      <a:pt x="10" y="242"/>
                    </a:cubicBezTo>
                    <a:cubicBezTo>
                      <a:pt x="6" y="245"/>
                      <a:pt x="6" y="245"/>
                      <a:pt x="6" y="24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1" y="249"/>
                      <a:pt x="14" y="250"/>
                      <a:pt x="14" y="251"/>
                    </a:cubicBezTo>
                    <a:cubicBezTo>
                      <a:pt x="12" y="253"/>
                      <a:pt x="8" y="250"/>
                      <a:pt x="6" y="252"/>
                    </a:cubicBezTo>
                    <a:cubicBezTo>
                      <a:pt x="4" y="255"/>
                      <a:pt x="12" y="254"/>
                      <a:pt x="14" y="256"/>
                    </a:cubicBezTo>
                    <a:cubicBezTo>
                      <a:pt x="11" y="259"/>
                      <a:pt x="18" y="259"/>
                      <a:pt x="21" y="259"/>
                    </a:cubicBezTo>
                    <a:cubicBezTo>
                      <a:pt x="16" y="261"/>
                      <a:pt x="10" y="259"/>
                      <a:pt x="7" y="262"/>
                    </a:cubicBezTo>
                    <a:cubicBezTo>
                      <a:pt x="19" y="267"/>
                      <a:pt x="19" y="267"/>
                      <a:pt x="19" y="267"/>
                    </a:cubicBezTo>
                    <a:cubicBezTo>
                      <a:pt x="18" y="268"/>
                      <a:pt x="16" y="266"/>
                      <a:pt x="14" y="267"/>
                    </a:cubicBezTo>
                    <a:cubicBezTo>
                      <a:pt x="14" y="267"/>
                      <a:pt x="14" y="267"/>
                      <a:pt x="14" y="267"/>
                    </a:cubicBezTo>
                    <a:cubicBezTo>
                      <a:pt x="19" y="267"/>
                      <a:pt x="20" y="269"/>
                      <a:pt x="23" y="270"/>
                    </a:cubicBezTo>
                    <a:cubicBezTo>
                      <a:pt x="19" y="272"/>
                      <a:pt x="19" y="272"/>
                      <a:pt x="19" y="272"/>
                    </a:cubicBezTo>
                    <a:cubicBezTo>
                      <a:pt x="17" y="272"/>
                      <a:pt x="16" y="270"/>
                      <a:pt x="14" y="271"/>
                    </a:cubicBezTo>
                    <a:cubicBezTo>
                      <a:pt x="15" y="273"/>
                      <a:pt x="21" y="275"/>
                      <a:pt x="20" y="278"/>
                    </a:cubicBezTo>
                    <a:cubicBezTo>
                      <a:pt x="27" y="280"/>
                      <a:pt x="31" y="282"/>
                      <a:pt x="38" y="285"/>
                    </a:cubicBezTo>
                    <a:cubicBezTo>
                      <a:pt x="41" y="282"/>
                      <a:pt x="42" y="286"/>
                      <a:pt x="46" y="285"/>
                    </a:cubicBezTo>
                    <a:cubicBezTo>
                      <a:pt x="48" y="289"/>
                      <a:pt x="52" y="285"/>
                      <a:pt x="55" y="287"/>
                    </a:cubicBezTo>
                    <a:cubicBezTo>
                      <a:pt x="59" y="287"/>
                      <a:pt x="59" y="287"/>
                      <a:pt x="59" y="287"/>
                    </a:cubicBezTo>
                    <a:cubicBezTo>
                      <a:pt x="66" y="292"/>
                      <a:pt x="76" y="292"/>
                      <a:pt x="85" y="291"/>
                    </a:cubicBezTo>
                    <a:cubicBezTo>
                      <a:pt x="87" y="291"/>
                      <a:pt x="87" y="291"/>
                      <a:pt x="87" y="291"/>
                    </a:cubicBezTo>
                    <a:cubicBezTo>
                      <a:pt x="88" y="293"/>
                      <a:pt x="93" y="293"/>
                      <a:pt x="96" y="293"/>
                    </a:cubicBezTo>
                    <a:cubicBezTo>
                      <a:pt x="101" y="290"/>
                      <a:pt x="108" y="294"/>
                      <a:pt x="113" y="292"/>
                    </a:cubicBezTo>
                    <a:cubicBezTo>
                      <a:pt x="119" y="295"/>
                      <a:pt x="126" y="292"/>
                      <a:pt x="134" y="293"/>
                    </a:cubicBezTo>
                    <a:cubicBezTo>
                      <a:pt x="135" y="291"/>
                      <a:pt x="135" y="291"/>
                      <a:pt x="135" y="291"/>
                    </a:cubicBezTo>
                    <a:cubicBezTo>
                      <a:pt x="139" y="292"/>
                      <a:pt x="139" y="292"/>
                      <a:pt x="139" y="292"/>
                    </a:cubicBezTo>
                    <a:cubicBezTo>
                      <a:pt x="145" y="292"/>
                      <a:pt x="144" y="287"/>
                      <a:pt x="145" y="285"/>
                    </a:cubicBezTo>
                    <a:cubicBezTo>
                      <a:pt x="148" y="284"/>
                      <a:pt x="151" y="285"/>
                      <a:pt x="153" y="283"/>
                    </a:cubicBezTo>
                    <a:cubicBezTo>
                      <a:pt x="154" y="285"/>
                      <a:pt x="157" y="286"/>
                      <a:pt x="157" y="288"/>
                    </a:cubicBezTo>
                    <a:cubicBezTo>
                      <a:pt x="155" y="288"/>
                      <a:pt x="155" y="289"/>
                      <a:pt x="155" y="290"/>
                    </a:cubicBezTo>
                    <a:cubicBezTo>
                      <a:pt x="157" y="293"/>
                      <a:pt x="164" y="291"/>
                      <a:pt x="168" y="291"/>
                    </a:cubicBezTo>
                    <a:cubicBezTo>
                      <a:pt x="162" y="285"/>
                      <a:pt x="178" y="289"/>
                      <a:pt x="175" y="284"/>
                    </a:cubicBezTo>
                    <a:cubicBezTo>
                      <a:pt x="178" y="282"/>
                      <a:pt x="178" y="285"/>
                      <a:pt x="179" y="285"/>
                    </a:cubicBezTo>
                    <a:cubicBezTo>
                      <a:pt x="180" y="284"/>
                      <a:pt x="180" y="284"/>
                      <a:pt x="180" y="284"/>
                    </a:cubicBezTo>
                    <a:cubicBezTo>
                      <a:pt x="177" y="281"/>
                      <a:pt x="186" y="282"/>
                      <a:pt x="183" y="280"/>
                    </a:cubicBezTo>
                    <a:cubicBezTo>
                      <a:pt x="186" y="278"/>
                      <a:pt x="182" y="274"/>
                      <a:pt x="187" y="273"/>
                    </a:cubicBezTo>
                    <a:cubicBezTo>
                      <a:pt x="192" y="275"/>
                      <a:pt x="198" y="271"/>
                      <a:pt x="202" y="273"/>
                    </a:cubicBezTo>
                    <a:cubicBezTo>
                      <a:pt x="199" y="275"/>
                      <a:pt x="194" y="275"/>
                      <a:pt x="189" y="276"/>
                    </a:cubicBezTo>
                    <a:cubicBezTo>
                      <a:pt x="189" y="280"/>
                      <a:pt x="190" y="283"/>
                      <a:pt x="191" y="286"/>
                    </a:cubicBezTo>
                    <a:cubicBezTo>
                      <a:pt x="190" y="287"/>
                      <a:pt x="187" y="286"/>
                      <a:pt x="187" y="287"/>
                    </a:cubicBezTo>
                    <a:cubicBezTo>
                      <a:pt x="189" y="287"/>
                      <a:pt x="190" y="287"/>
                      <a:pt x="191" y="288"/>
                    </a:cubicBezTo>
                    <a:cubicBezTo>
                      <a:pt x="192" y="289"/>
                      <a:pt x="189" y="289"/>
                      <a:pt x="189" y="289"/>
                    </a:cubicBezTo>
                    <a:cubicBezTo>
                      <a:pt x="190" y="290"/>
                      <a:pt x="191" y="290"/>
                      <a:pt x="192" y="290"/>
                    </a:cubicBezTo>
                    <a:cubicBezTo>
                      <a:pt x="195" y="289"/>
                      <a:pt x="200" y="291"/>
                      <a:pt x="199" y="287"/>
                    </a:cubicBezTo>
                    <a:cubicBezTo>
                      <a:pt x="198" y="287"/>
                      <a:pt x="196" y="287"/>
                      <a:pt x="196" y="287"/>
                    </a:cubicBezTo>
                    <a:cubicBezTo>
                      <a:pt x="194" y="286"/>
                      <a:pt x="196" y="285"/>
                      <a:pt x="197" y="285"/>
                    </a:cubicBezTo>
                    <a:cubicBezTo>
                      <a:pt x="198" y="285"/>
                      <a:pt x="199" y="286"/>
                      <a:pt x="200" y="286"/>
                    </a:cubicBezTo>
                    <a:cubicBezTo>
                      <a:pt x="200" y="281"/>
                      <a:pt x="200" y="281"/>
                      <a:pt x="200" y="281"/>
                    </a:cubicBezTo>
                    <a:cubicBezTo>
                      <a:pt x="202" y="278"/>
                      <a:pt x="208" y="278"/>
                      <a:pt x="212" y="277"/>
                    </a:cubicBezTo>
                    <a:cubicBezTo>
                      <a:pt x="216" y="282"/>
                      <a:pt x="221" y="276"/>
                      <a:pt x="226" y="279"/>
                    </a:cubicBezTo>
                    <a:cubicBezTo>
                      <a:pt x="226" y="278"/>
                      <a:pt x="228" y="278"/>
                      <a:pt x="227" y="277"/>
                    </a:cubicBezTo>
                    <a:cubicBezTo>
                      <a:pt x="225" y="276"/>
                      <a:pt x="224" y="276"/>
                      <a:pt x="221" y="277"/>
                    </a:cubicBezTo>
                    <a:cubicBezTo>
                      <a:pt x="220" y="276"/>
                      <a:pt x="219" y="275"/>
                      <a:pt x="220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3" y="276"/>
                      <a:pt x="226" y="274"/>
                      <a:pt x="226" y="273"/>
                    </a:cubicBezTo>
                    <a:cubicBezTo>
                      <a:pt x="224" y="274"/>
                      <a:pt x="220" y="274"/>
                      <a:pt x="218" y="273"/>
                    </a:cubicBezTo>
                    <a:cubicBezTo>
                      <a:pt x="218" y="272"/>
                      <a:pt x="218" y="272"/>
                      <a:pt x="219" y="271"/>
                    </a:cubicBezTo>
                    <a:cubicBezTo>
                      <a:pt x="227" y="273"/>
                      <a:pt x="235" y="269"/>
                      <a:pt x="243" y="269"/>
                    </a:cubicBezTo>
                    <a:cubicBezTo>
                      <a:pt x="246" y="271"/>
                      <a:pt x="252" y="269"/>
                      <a:pt x="251" y="272"/>
                    </a:cubicBezTo>
                    <a:cubicBezTo>
                      <a:pt x="255" y="270"/>
                      <a:pt x="255" y="270"/>
                      <a:pt x="255" y="270"/>
                    </a:cubicBezTo>
                    <a:cubicBezTo>
                      <a:pt x="256" y="271"/>
                      <a:pt x="255" y="272"/>
                      <a:pt x="255" y="273"/>
                    </a:cubicBezTo>
                    <a:cubicBezTo>
                      <a:pt x="258" y="272"/>
                      <a:pt x="261" y="271"/>
                      <a:pt x="262" y="271"/>
                    </a:cubicBezTo>
                    <a:cubicBezTo>
                      <a:pt x="261" y="271"/>
                      <a:pt x="261" y="271"/>
                      <a:pt x="261" y="271"/>
                    </a:cubicBezTo>
                    <a:cubicBezTo>
                      <a:pt x="260" y="270"/>
                      <a:pt x="261" y="269"/>
                      <a:pt x="262" y="269"/>
                    </a:cubicBezTo>
                    <a:cubicBezTo>
                      <a:pt x="268" y="272"/>
                      <a:pt x="273" y="264"/>
                      <a:pt x="276" y="270"/>
                    </a:cubicBezTo>
                    <a:cubicBezTo>
                      <a:pt x="279" y="269"/>
                      <a:pt x="283" y="269"/>
                      <a:pt x="285" y="267"/>
                    </a:cubicBezTo>
                    <a:cubicBezTo>
                      <a:pt x="288" y="269"/>
                      <a:pt x="293" y="266"/>
                      <a:pt x="295" y="269"/>
                    </a:cubicBezTo>
                    <a:cubicBezTo>
                      <a:pt x="291" y="271"/>
                      <a:pt x="297" y="272"/>
                      <a:pt x="297" y="274"/>
                    </a:cubicBezTo>
                    <a:cubicBezTo>
                      <a:pt x="296" y="274"/>
                      <a:pt x="295" y="274"/>
                      <a:pt x="294" y="273"/>
                    </a:cubicBezTo>
                    <a:cubicBezTo>
                      <a:pt x="291" y="274"/>
                      <a:pt x="292" y="276"/>
                      <a:pt x="288" y="277"/>
                    </a:cubicBezTo>
                    <a:cubicBezTo>
                      <a:pt x="289" y="276"/>
                      <a:pt x="291" y="277"/>
                      <a:pt x="291" y="278"/>
                    </a:cubicBezTo>
                    <a:cubicBezTo>
                      <a:pt x="293" y="281"/>
                      <a:pt x="298" y="277"/>
                      <a:pt x="301" y="277"/>
                    </a:cubicBezTo>
                    <a:cubicBezTo>
                      <a:pt x="304" y="280"/>
                      <a:pt x="307" y="277"/>
                      <a:pt x="311" y="279"/>
                    </a:cubicBezTo>
                    <a:cubicBezTo>
                      <a:pt x="311" y="279"/>
                      <a:pt x="312" y="279"/>
                      <a:pt x="312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cubicBezTo>
                      <a:pt x="315" y="277"/>
                      <a:pt x="314" y="274"/>
                      <a:pt x="317" y="273"/>
                    </a:cubicBezTo>
                    <a:cubicBezTo>
                      <a:pt x="311" y="273"/>
                      <a:pt x="311" y="273"/>
                      <a:pt x="311" y="273"/>
                    </a:cubicBezTo>
                    <a:cubicBezTo>
                      <a:pt x="308" y="276"/>
                      <a:pt x="304" y="272"/>
                      <a:pt x="300" y="274"/>
                    </a:cubicBezTo>
                    <a:cubicBezTo>
                      <a:pt x="299" y="274"/>
                      <a:pt x="297" y="273"/>
                      <a:pt x="298" y="272"/>
                    </a:cubicBezTo>
                    <a:cubicBezTo>
                      <a:pt x="299" y="272"/>
                      <a:pt x="299" y="271"/>
                      <a:pt x="300" y="271"/>
                    </a:cubicBezTo>
                    <a:cubicBezTo>
                      <a:pt x="297" y="266"/>
                      <a:pt x="308" y="270"/>
                      <a:pt x="310" y="267"/>
                    </a:cubicBezTo>
                    <a:cubicBezTo>
                      <a:pt x="314" y="270"/>
                      <a:pt x="319" y="266"/>
                      <a:pt x="324" y="267"/>
                    </a:cubicBezTo>
                    <a:cubicBezTo>
                      <a:pt x="326" y="266"/>
                      <a:pt x="329" y="265"/>
                      <a:pt x="331" y="266"/>
                    </a:cubicBezTo>
                    <a:cubicBezTo>
                      <a:pt x="331" y="267"/>
                      <a:pt x="330" y="267"/>
                      <a:pt x="330" y="267"/>
                    </a:cubicBezTo>
                    <a:cubicBezTo>
                      <a:pt x="331" y="269"/>
                      <a:pt x="327" y="271"/>
                      <a:pt x="330" y="271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4" y="270"/>
                      <a:pt x="336" y="271"/>
                      <a:pt x="338" y="270"/>
                    </a:cubicBezTo>
                    <a:cubicBezTo>
                      <a:pt x="338" y="269"/>
                      <a:pt x="336" y="269"/>
                      <a:pt x="336" y="268"/>
                    </a:cubicBezTo>
                    <a:cubicBezTo>
                      <a:pt x="337" y="267"/>
                      <a:pt x="339" y="267"/>
                      <a:pt x="341" y="267"/>
                    </a:cubicBezTo>
                    <a:cubicBezTo>
                      <a:pt x="345" y="264"/>
                      <a:pt x="352" y="268"/>
                      <a:pt x="356" y="265"/>
                    </a:cubicBezTo>
                    <a:cubicBezTo>
                      <a:pt x="367" y="267"/>
                      <a:pt x="380" y="264"/>
                      <a:pt x="390" y="267"/>
                    </a:cubicBezTo>
                    <a:cubicBezTo>
                      <a:pt x="395" y="264"/>
                      <a:pt x="401" y="267"/>
                      <a:pt x="405" y="265"/>
                    </a:cubicBezTo>
                    <a:cubicBezTo>
                      <a:pt x="407" y="266"/>
                      <a:pt x="411" y="267"/>
                      <a:pt x="409" y="269"/>
                    </a:cubicBezTo>
                    <a:cubicBezTo>
                      <a:pt x="410" y="270"/>
                      <a:pt x="413" y="269"/>
                      <a:pt x="415" y="269"/>
                    </a:cubicBezTo>
                    <a:cubicBezTo>
                      <a:pt x="413" y="268"/>
                      <a:pt x="410" y="268"/>
                      <a:pt x="410" y="267"/>
                    </a:cubicBezTo>
                    <a:cubicBezTo>
                      <a:pt x="413" y="265"/>
                      <a:pt x="417" y="265"/>
                      <a:pt x="421" y="266"/>
                    </a:cubicBezTo>
                    <a:cubicBezTo>
                      <a:pt x="421" y="267"/>
                      <a:pt x="418" y="268"/>
                      <a:pt x="419" y="269"/>
                    </a:cubicBezTo>
                    <a:cubicBezTo>
                      <a:pt x="421" y="269"/>
                      <a:pt x="421" y="269"/>
                      <a:pt x="421" y="269"/>
                    </a:cubicBezTo>
                    <a:cubicBezTo>
                      <a:pt x="425" y="268"/>
                      <a:pt x="422" y="267"/>
                      <a:pt x="422" y="266"/>
                    </a:cubicBezTo>
                    <a:cubicBezTo>
                      <a:pt x="425" y="266"/>
                      <a:pt x="425" y="266"/>
                      <a:pt x="425" y="266"/>
                    </a:cubicBezTo>
                    <a:cubicBezTo>
                      <a:pt x="423" y="269"/>
                      <a:pt x="428" y="269"/>
                      <a:pt x="432" y="269"/>
                    </a:cubicBezTo>
                    <a:cubicBezTo>
                      <a:pt x="433" y="268"/>
                      <a:pt x="441" y="270"/>
                      <a:pt x="443" y="268"/>
                    </a:cubicBezTo>
                    <a:cubicBezTo>
                      <a:pt x="441" y="268"/>
                      <a:pt x="439" y="268"/>
                      <a:pt x="439" y="266"/>
                    </a:cubicBezTo>
                    <a:cubicBezTo>
                      <a:pt x="441" y="265"/>
                      <a:pt x="442" y="265"/>
                      <a:pt x="444" y="265"/>
                    </a:cubicBezTo>
                    <a:cubicBezTo>
                      <a:pt x="451" y="269"/>
                      <a:pt x="453" y="262"/>
                      <a:pt x="460" y="265"/>
                    </a:cubicBezTo>
                    <a:cubicBezTo>
                      <a:pt x="455" y="267"/>
                      <a:pt x="455" y="267"/>
                      <a:pt x="455" y="267"/>
                    </a:cubicBezTo>
                    <a:cubicBezTo>
                      <a:pt x="458" y="270"/>
                      <a:pt x="458" y="270"/>
                      <a:pt x="458" y="270"/>
                    </a:cubicBezTo>
                    <a:cubicBezTo>
                      <a:pt x="458" y="269"/>
                      <a:pt x="458" y="269"/>
                      <a:pt x="458" y="269"/>
                    </a:cubicBezTo>
                    <a:cubicBezTo>
                      <a:pt x="459" y="268"/>
                      <a:pt x="459" y="268"/>
                      <a:pt x="460" y="268"/>
                    </a:cubicBezTo>
                    <a:cubicBezTo>
                      <a:pt x="460" y="269"/>
                      <a:pt x="462" y="269"/>
                      <a:pt x="460" y="270"/>
                    </a:cubicBezTo>
                    <a:cubicBezTo>
                      <a:pt x="459" y="270"/>
                      <a:pt x="454" y="270"/>
                      <a:pt x="455" y="272"/>
                    </a:cubicBezTo>
                    <a:cubicBezTo>
                      <a:pt x="456" y="272"/>
                      <a:pt x="457" y="272"/>
                      <a:pt x="458" y="272"/>
                    </a:cubicBezTo>
                    <a:cubicBezTo>
                      <a:pt x="457" y="273"/>
                      <a:pt x="460" y="274"/>
                      <a:pt x="461" y="275"/>
                    </a:cubicBezTo>
                    <a:cubicBezTo>
                      <a:pt x="464" y="275"/>
                      <a:pt x="467" y="273"/>
                      <a:pt x="469" y="271"/>
                    </a:cubicBezTo>
                    <a:cubicBezTo>
                      <a:pt x="467" y="270"/>
                      <a:pt x="463" y="272"/>
                      <a:pt x="461" y="270"/>
                    </a:cubicBezTo>
                    <a:cubicBezTo>
                      <a:pt x="467" y="268"/>
                      <a:pt x="468" y="262"/>
                      <a:pt x="477" y="264"/>
                    </a:cubicBezTo>
                    <a:cubicBezTo>
                      <a:pt x="481" y="268"/>
                      <a:pt x="485" y="262"/>
                      <a:pt x="489" y="264"/>
                    </a:cubicBezTo>
                    <a:cubicBezTo>
                      <a:pt x="493" y="265"/>
                      <a:pt x="497" y="265"/>
                      <a:pt x="500" y="263"/>
                    </a:cubicBezTo>
                    <a:cubicBezTo>
                      <a:pt x="495" y="264"/>
                      <a:pt x="490" y="261"/>
                      <a:pt x="485" y="262"/>
                    </a:cubicBezTo>
                    <a:cubicBezTo>
                      <a:pt x="448" y="264"/>
                      <a:pt x="410" y="263"/>
                      <a:pt x="372" y="263"/>
                    </a:cubicBezTo>
                    <a:cubicBezTo>
                      <a:pt x="369" y="266"/>
                      <a:pt x="366" y="262"/>
                      <a:pt x="365" y="261"/>
                    </a:cubicBezTo>
                    <a:cubicBezTo>
                      <a:pt x="365" y="260"/>
                      <a:pt x="367" y="262"/>
                      <a:pt x="368" y="261"/>
                    </a:cubicBezTo>
                    <a:cubicBezTo>
                      <a:pt x="368" y="260"/>
                      <a:pt x="367" y="259"/>
                      <a:pt x="367" y="258"/>
                    </a:cubicBezTo>
                    <a:cubicBezTo>
                      <a:pt x="368" y="257"/>
                      <a:pt x="369" y="256"/>
                      <a:pt x="371" y="256"/>
                    </a:cubicBezTo>
                    <a:cubicBezTo>
                      <a:pt x="370" y="256"/>
                      <a:pt x="366" y="253"/>
                      <a:pt x="370" y="252"/>
                    </a:cubicBezTo>
                    <a:cubicBezTo>
                      <a:pt x="366" y="252"/>
                      <a:pt x="366" y="252"/>
                      <a:pt x="366" y="252"/>
                    </a:cubicBezTo>
                    <a:cubicBezTo>
                      <a:pt x="364" y="256"/>
                      <a:pt x="364" y="256"/>
                      <a:pt x="364" y="256"/>
                    </a:cubicBezTo>
                    <a:cubicBezTo>
                      <a:pt x="364" y="257"/>
                      <a:pt x="367" y="258"/>
                      <a:pt x="364" y="259"/>
                    </a:cubicBezTo>
                    <a:cubicBezTo>
                      <a:pt x="364" y="259"/>
                      <a:pt x="362" y="259"/>
                      <a:pt x="361" y="259"/>
                    </a:cubicBezTo>
                    <a:cubicBezTo>
                      <a:pt x="360" y="259"/>
                      <a:pt x="358" y="259"/>
                      <a:pt x="358" y="260"/>
                    </a:cubicBezTo>
                    <a:cubicBezTo>
                      <a:pt x="361" y="261"/>
                      <a:pt x="362" y="259"/>
                      <a:pt x="364" y="261"/>
                    </a:cubicBezTo>
                    <a:cubicBezTo>
                      <a:pt x="362" y="267"/>
                      <a:pt x="352" y="260"/>
                      <a:pt x="347" y="264"/>
                    </a:cubicBezTo>
                    <a:cubicBezTo>
                      <a:pt x="340" y="265"/>
                      <a:pt x="331" y="262"/>
                      <a:pt x="327" y="266"/>
                    </a:cubicBezTo>
                    <a:cubicBezTo>
                      <a:pt x="323" y="265"/>
                      <a:pt x="318" y="266"/>
                      <a:pt x="315" y="264"/>
                    </a:cubicBezTo>
                    <a:cubicBezTo>
                      <a:pt x="317" y="262"/>
                      <a:pt x="317" y="262"/>
                      <a:pt x="317" y="262"/>
                    </a:cubicBezTo>
                    <a:cubicBezTo>
                      <a:pt x="313" y="261"/>
                      <a:pt x="310" y="261"/>
                      <a:pt x="307" y="261"/>
                    </a:cubicBezTo>
                    <a:cubicBezTo>
                      <a:pt x="306" y="260"/>
                      <a:pt x="305" y="261"/>
                      <a:pt x="304" y="261"/>
                    </a:cubicBezTo>
                    <a:cubicBezTo>
                      <a:pt x="300" y="260"/>
                      <a:pt x="292" y="262"/>
                      <a:pt x="288" y="260"/>
                    </a:cubicBezTo>
                    <a:cubicBezTo>
                      <a:pt x="290" y="257"/>
                      <a:pt x="295" y="261"/>
                      <a:pt x="296" y="258"/>
                    </a:cubicBezTo>
                    <a:cubicBezTo>
                      <a:pt x="293" y="257"/>
                      <a:pt x="289" y="258"/>
                      <a:pt x="286" y="258"/>
                    </a:cubicBezTo>
                    <a:cubicBezTo>
                      <a:pt x="288" y="261"/>
                      <a:pt x="288" y="261"/>
                      <a:pt x="288" y="261"/>
                    </a:cubicBezTo>
                    <a:cubicBezTo>
                      <a:pt x="280" y="262"/>
                      <a:pt x="286" y="258"/>
                      <a:pt x="283" y="256"/>
                    </a:cubicBezTo>
                    <a:cubicBezTo>
                      <a:pt x="287" y="255"/>
                      <a:pt x="291" y="254"/>
                      <a:pt x="296" y="255"/>
                    </a:cubicBezTo>
                    <a:cubicBezTo>
                      <a:pt x="296" y="257"/>
                      <a:pt x="300" y="255"/>
                      <a:pt x="301" y="256"/>
                    </a:cubicBezTo>
                    <a:cubicBezTo>
                      <a:pt x="299" y="258"/>
                      <a:pt x="299" y="258"/>
                      <a:pt x="299" y="258"/>
                    </a:cubicBezTo>
                    <a:cubicBezTo>
                      <a:pt x="307" y="262"/>
                      <a:pt x="306" y="252"/>
                      <a:pt x="314" y="257"/>
                    </a:cubicBezTo>
                    <a:cubicBezTo>
                      <a:pt x="314" y="256"/>
                      <a:pt x="314" y="256"/>
                      <a:pt x="314" y="256"/>
                    </a:cubicBezTo>
                    <a:cubicBezTo>
                      <a:pt x="320" y="256"/>
                      <a:pt x="324" y="253"/>
                      <a:pt x="328" y="254"/>
                    </a:cubicBezTo>
                    <a:cubicBezTo>
                      <a:pt x="326" y="259"/>
                      <a:pt x="336" y="257"/>
                      <a:pt x="334" y="261"/>
                    </a:cubicBezTo>
                    <a:cubicBezTo>
                      <a:pt x="336" y="260"/>
                      <a:pt x="337" y="257"/>
                      <a:pt x="342" y="258"/>
                    </a:cubicBezTo>
                    <a:cubicBezTo>
                      <a:pt x="346" y="258"/>
                      <a:pt x="346" y="260"/>
                      <a:pt x="349" y="261"/>
                    </a:cubicBezTo>
                    <a:cubicBezTo>
                      <a:pt x="351" y="261"/>
                      <a:pt x="355" y="262"/>
                      <a:pt x="356" y="260"/>
                    </a:cubicBezTo>
                    <a:cubicBezTo>
                      <a:pt x="352" y="261"/>
                      <a:pt x="350" y="258"/>
                      <a:pt x="347" y="259"/>
                    </a:cubicBezTo>
                    <a:cubicBezTo>
                      <a:pt x="347" y="257"/>
                      <a:pt x="351" y="257"/>
                      <a:pt x="348" y="254"/>
                    </a:cubicBezTo>
                    <a:cubicBezTo>
                      <a:pt x="348" y="254"/>
                      <a:pt x="350" y="252"/>
                      <a:pt x="351" y="253"/>
                    </a:cubicBezTo>
                    <a:cubicBezTo>
                      <a:pt x="353" y="254"/>
                      <a:pt x="351" y="255"/>
                      <a:pt x="351" y="256"/>
                    </a:cubicBezTo>
                    <a:cubicBezTo>
                      <a:pt x="352" y="256"/>
                      <a:pt x="353" y="257"/>
                      <a:pt x="354" y="257"/>
                    </a:cubicBezTo>
                    <a:cubicBezTo>
                      <a:pt x="356" y="256"/>
                      <a:pt x="355" y="253"/>
                      <a:pt x="355" y="252"/>
                    </a:cubicBezTo>
                    <a:cubicBezTo>
                      <a:pt x="341" y="252"/>
                      <a:pt x="327" y="253"/>
                      <a:pt x="313" y="252"/>
                    </a:cubicBezTo>
                    <a:cubicBezTo>
                      <a:pt x="314" y="247"/>
                      <a:pt x="324" y="251"/>
                      <a:pt x="329" y="248"/>
                    </a:cubicBezTo>
                    <a:cubicBezTo>
                      <a:pt x="330" y="250"/>
                      <a:pt x="330" y="250"/>
                      <a:pt x="330" y="250"/>
                    </a:cubicBezTo>
                    <a:cubicBezTo>
                      <a:pt x="331" y="250"/>
                      <a:pt x="333" y="249"/>
                      <a:pt x="333" y="248"/>
                    </a:cubicBezTo>
                    <a:cubicBezTo>
                      <a:pt x="330" y="248"/>
                      <a:pt x="330" y="248"/>
                      <a:pt x="330" y="248"/>
                    </a:cubicBezTo>
                    <a:cubicBezTo>
                      <a:pt x="330" y="243"/>
                      <a:pt x="336" y="249"/>
                      <a:pt x="338" y="245"/>
                    </a:cubicBezTo>
                    <a:cubicBezTo>
                      <a:pt x="342" y="246"/>
                      <a:pt x="345" y="246"/>
                      <a:pt x="348" y="247"/>
                    </a:cubicBezTo>
                    <a:cubicBezTo>
                      <a:pt x="352" y="245"/>
                      <a:pt x="360" y="244"/>
                      <a:pt x="366" y="246"/>
                    </a:cubicBezTo>
                    <a:cubicBezTo>
                      <a:pt x="366" y="247"/>
                      <a:pt x="364" y="248"/>
                      <a:pt x="365" y="249"/>
                    </a:cubicBezTo>
                    <a:cubicBezTo>
                      <a:pt x="369" y="249"/>
                      <a:pt x="372" y="249"/>
                      <a:pt x="373" y="247"/>
                    </a:cubicBezTo>
                    <a:cubicBezTo>
                      <a:pt x="371" y="247"/>
                      <a:pt x="368" y="247"/>
                      <a:pt x="369" y="246"/>
                    </a:cubicBezTo>
                    <a:cubicBezTo>
                      <a:pt x="375" y="245"/>
                      <a:pt x="375" y="245"/>
                      <a:pt x="375" y="245"/>
                    </a:cubicBezTo>
                    <a:cubicBezTo>
                      <a:pt x="382" y="246"/>
                      <a:pt x="388" y="245"/>
                      <a:pt x="395" y="245"/>
                    </a:cubicBezTo>
                    <a:cubicBezTo>
                      <a:pt x="401" y="254"/>
                      <a:pt x="407" y="241"/>
                      <a:pt x="413" y="246"/>
                    </a:cubicBezTo>
                    <a:cubicBezTo>
                      <a:pt x="416" y="243"/>
                      <a:pt x="422" y="246"/>
                      <a:pt x="426" y="245"/>
                    </a:cubicBezTo>
                    <a:cubicBezTo>
                      <a:pt x="427" y="243"/>
                      <a:pt x="428" y="244"/>
                      <a:pt x="430" y="245"/>
                    </a:cubicBezTo>
                    <a:cubicBezTo>
                      <a:pt x="430" y="244"/>
                      <a:pt x="432" y="243"/>
                      <a:pt x="434" y="243"/>
                    </a:cubicBezTo>
                    <a:cubicBezTo>
                      <a:pt x="435" y="244"/>
                      <a:pt x="438" y="245"/>
                      <a:pt x="438" y="246"/>
                    </a:cubicBezTo>
                    <a:cubicBezTo>
                      <a:pt x="439" y="245"/>
                      <a:pt x="439" y="245"/>
                      <a:pt x="439" y="245"/>
                    </a:cubicBezTo>
                    <a:cubicBezTo>
                      <a:pt x="443" y="245"/>
                      <a:pt x="439" y="247"/>
                      <a:pt x="442" y="248"/>
                    </a:cubicBezTo>
                    <a:cubicBezTo>
                      <a:pt x="446" y="249"/>
                      <a:pt x="448" y="243"/>
                      <a:pt x="452" y="246"/>
                    </a:cubicBezTo>
                    <a:cubicBezTo>
                      <a:pt x="457" y="244"/>
                      <a:pt x="460" y="250"/>
                      <a:pt x="466" y="247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6" y="242"/>
                      <a:pt x="474" y="244"/>
                      <a:pt x="479" y="245"/>
                    </a:cubicBezTo>
                    <a:cubicBezTo>
                      <a:pt x="488" y="244"/>
                      <a:pt x="497" y="245"/>
                      <a:pt x="506" y="244"/>
                    </a:cubicBezTo>
                    <a:cubicBezTo>
                      <a:pt x="509" y="247"/>
                      <a:pt x="515" y="245"/>
                      <a:pt x="516" y="248"/>
                    </a:cubicBezTo>
                    <a:cubicBezTo>
                      <a:pt x="518" y="245"/>
                      <a:pt x="519" y="249"/>
                      <a:pt x="521" y="248"/>
                    </a:cubicBezTo>
                    <a:cubicBezTo>
                      <a:pt x="522" y="243"/>
                      <a:pt x="534" y="247"/>
                      <a:pt x="536" y="243"/>
                    </a:cubicBezTo>
                    <a:cubicBezTo>
                      <a:pt x="534" y="244"/>
                      <a:pt x="533" y="242"/>
                      <a:pt x="531" y="241"/>
                    </a:cubicBezTo>
                    <a:cubicBezTo>
                      <a:pt x="534" y="239"/>
                      <a:pt x="538" y="238"/>
                      <a:pt x="542" y="238"/>
                    </a:cubicBezTo>
                    <a:cubicBezTo>
                      <a:pt x="542" y="237"/>
                      <a:pt x="542" y="237"/>
                      <a:pt x="542" y="237"/>
                    </a:cubicBezTo>
                    <a:cubicBezTo>
                      <a:pt x="539" y="236"/>
                      <a:pt x="536" y="238"/>
                      <a:pt x="533" y="236"/>
                    </a:cubicBezTo>
                    <a:cubicBezTo>
                      <a:pt x="536" y="233"/>
                      <a:pt x="536" y="233"/>
                      <a:pt x="536" y="233"/>
                    </a:cubicBezTo>
                    <a:cubicBezTo>
                      <a:pt x="539" y="233"/>
                      <a:pt x="541" y="234"/>
                      <a:pt x="544" y="234"/>
                    </a:cubicBezTo>
                    <a:cubicBezTo>
                      <a:pt x="545" y="236"/>
                      <a:pt x="551" y="235"/>
                      <a:pt x="555" y="235"/>
                    </a:cubicBezTo>
                    <a:cubicBezTo>
                      <a:pt x="560" y="234"/>
                      <a:pt x="568" y="237"/>
                      <a:pt x="574" y="235"/>
                    </a:cubicBezTo>
                    <a:cubicBezTo>
                      <a:pt x="580" y="238"/>
                      <a:pt x="587" y="234"/>
                      <a:pt x="592" y="238"/>
                    </a:cubicBezTo>
                    <a:cubicBezTo>
                      <a:pt x="590" y="239"/>
                      <a:pt x="591" y="239"/>
                      <a:pt x="590" y="241"/>
                    </a:cubicBezTo>
                    <a:cubicBezTo>
                      <a:pt x="590" y="242"/>
                      <a:pt x="593" y="242"/>
                      <a:pt x="594" y="244"/>
                    </a:cubicBezTo>
                    <a:cubicBezTo>
                      <a:pt x="592" y="245"/>
                      <a:pt x="592" y="245"/>
                      <a:pt x="592" y="245"/>
                    </a:cubicBezTo>
                    <a:cubicBezTo>
                      <a:pt x="592" y="244"/>
                      <a:pt x="592" y="244"/>
                      <a:pt x="592" y="244"/>
                    </a:cubicBezTo>
                    <a:cubicBezTo>
                      <a:pt x="581" y="246"/>
                      <a:pt x="572" y="242"/>
                      <a:pt x="561" y="243"/>
                    </a:cubicBezTo>
                    <a:cubicBezTo>
                      <a:pt x="558" y="245"/>
                      <a:pt x="554" y="242"/>
                      <a:pt x="551" y="242"/>
                    </a:cubicBezTo>
                    <a:cubicBezTo>
                      <a:pt x="548" y="244"/>
                      <a:pt x="543" y="243"/>
                      <a:pt x="539" y="242"/>
                    </a:cubicBezTo>
                    <a:cubicBezTo>
                      <a:pt x="539" y="245"/>
                      <a:pt x="539" y="249"/>
                      <a:pt x="542" y="250"/>
                    </a:cubicBezTo>
                    <a:cubicBezTo>
                      <a:pt x="545" y="247"/>
                      <a:pt x="553" y="248"/>
                      <a:pt x="558" y="247"/>
                    </a:cubicBezTo>
                    <a:cubicBezTo>
                      <a:pt x="559" y="244"/>
                      <a:pt x="564" y="248"/>
                      <a:pt x="566" y="245"/>
                    </a:cubicBezTo>
                    <a:cubicBezTo>
                      <a:pt x="570" y="246"/>
                      <a:pt x="568" y="248"/>
                      <a:pt x="568" y="249"/>
                    </a:cubicBezTo>
                    <a:cubicBezTo>
                      <a:pt x="572" y="251"/>
                      <a:pt x="575" y="247"/>
                      <a:pt x="581" y="249"/>
                    </a:cubicBezTo>
                    <a:cubicBezTo>
                      <a:pt x="585" y="246"/>
                      <a:pt x="589" y="252"/>
                      <a:pt x="592" y="248"/>
                    </a:cubicBezTo>
                    <a:cubicBezTo>
                      <a:pt x="593" y="248"/>
                      <a:pt x="594" y="249"/>
                      <a:pt x="594" y="250"/>
                    </a:cubicBezTo>
                    <a:cubicBezTo>
                      <a:pt x="595" y="250"/>
                      <a:pt x="595" y="250"/>
                      <a:pt x="595" y="250"/>
                    </a:cubicBezTo>
                    <a:cubicBezTo>
                      <a:pt x="597" y="250"/>
                      <a:pt x="600" y="250"/>
                      <a:pt x="599" y="252"/>
                    </a:cubicBezTo>
                    <a:cubicBezTo>
                      <a:pt x="599" y="249"/>
                      <a:pt x="605" y="250"/>
                      <a:pt x="606" y="251"/>
                    </a:cubicBezTo>
                    <a:cubicBezTo>
                      <a:pt x="615" y="245"/>
                      <a:pt x="622" y="254"/>
                      <a:pt x="631" y="251"/>
                    </a:cubicBezTo>
                    <a:cubicBezTo>
                      <a:pt x="636" y="249"/>
                      <a:pt x="640" y="249"/>
                      <a:pt x="645" y="247"/>
                    </a:cubicBezTo>
                    <a:cubicBezTo>
                      <a:pt x="648" y="248"/>
                      <a:pt x="650" y="245"/>
                      <a:pt x="653" y="245"/>
                    </a:cubicBezTo>
                    <a:cubicBezTo>
                      <a:pt x="653" y="246"/>
                      <a:pt x="653" y="246"/>
                      <a:pt x="653" y="246"/>
                    </a:cubicBezTo>
                    <a:cubicBezTo>
                      <a:pt x="652" y="247"/>
                      <a:pt x="650" y="248"/>
                      <a:pt x="649" y="248"/>
                    </a:cubicBezTo>
                    <a:cubicBezTo>
                      <a:pt x="651" y="248"/>
                      <a:pt x="653" y="249"/>
                      <a:pt x="655" y="248"/>
                    </a:cubicBezTo>
                    <a:cubicBezTo>
                      <a:pt x="653" y="245"/>
                      <a:pt x="657" y="243"/>
                      <a:pt x="653" y="241"/>
                    </a:cubicBezTo>
                    <a:cubicBezTo>
                      <a:pt x="651" y="240"/>
                      <a:pt x="651" y="242"/>
                      <a:pt x="649" y="242"/>
                    </a:cubicBezTo>
                    <a:cubicBezTo>
                      <a:pt x="647" y="241"/>
                      <a:pt x="647" y="241"/>
                      <a:pt x="647" y="241"/>
                    </a:cubicBezTo>
                    <a:cubicBezTo>
                      <a:pt x="651" y="236"/>
                      <a:pt x="641" y="240"/>
                      <a:pt x="639" y="238"/>
                    </a:cubicBezTo>
                    <a:cubicBezTo>
                      <a:pt x="640" y="237"/>
                      <a:pt x="640" y="237"/>
                      <a:pt x="640" y="237"/>
                    </a:cubicBezTo>
                    <a:cubicBezTo>
                      <a:pt x="642" y="236"/>
                      <a:pt x="646" y="237"/>
                      <a:pt x="647" y="237"/>
                    </a:cubicBezTo>
                    <a:cubicBezTo>
                      <a:pt x="649" y="236"/>
                      <a:pt x="654" y="237"/>
                      <a:pt x="654" y="234"/>
                    </a:cubicBezTo>
                    <a:cubicBezTo>
                      <a:pt x="629" y="236"/>
                      <a:pt x="629" y="236"/>
                      <a:pt x="629" y="236"/>
                    </a:cubicBezTo>
                    <a:cubicBezTo>
                      <a:pt x="624" y="233"/>
                      <a:pt x="622" y="236"/>
                      <a:pt x="617" y="234"/>
                    </a:cubicBezTo>
                    <a:cubicBezTo>
                      <a:pt x="616" y="235"/>
                      <a:pt x="615" y="235"/>
                      <a:pt x="615" y="236"/>
                    </a:cubicBezTo>
                    <a:cubicBezTo>
                      <a:pt x="594" y="235"/>
                      <a:pt x="594" y="235"/>
                      <a:pt x="594" y="235"/>
                    </a:cubicBezTo>
                    <a:cubicBezTo>
                      <a:pt x="579" y="236"/>
                      <a:pt x="565" y="230"/>
                      <a:pt x="552" y="234"/>
                    </a:cubicBezTo>
                    <a:cubicBezTo>
                      <a:pt x="544" y="232"/>
                      <a:pt x="533" y="232"/>
                      <a:pt x="525" y="233"/>
                    </a:cubicBezTo>
                    <a:cubicBezTo>
                      <a:pt x="527" y="237"/>
                      <a:pt x="527" y="237"/>
                      <a:pt x="527" y="237"/>
                    </a:cubicBezTo>
                    <a:cubicBezTo>
                      <a:pt x="527" y="238"/>
                      <a:pt x="524" y="242"/>
                      <a:pt x="529" y="241"/>
                    </a:cubicBezTo>
                    <a:cubicBezTo>
                      <a:pt x="524" y="243"/>
                      <a:pt x="524" y="243"/>
                      <a:pt x="524" y="243"/>
                    </a:cubicBezTo>
                    <a:cubicBezTo>
                      <a:pt x="518" y="245"/>
                      <a:pt x="513" y="240"/>
                      <a:pt x="509" y="244"/>
                    </a:cubicBezTo>
                    <a:cubicBezTo>
                      <a:pt x="507" y="244"/>
                      <a:pt x="503" y="244"/>
                      <a:pt x="502" y="243"/>
                    </a:cubicBezTo>
                    <a:cubicBezTo>
                      <a:pt x="497" y="243"/>
                      <a:pt x="493" y="241"/>
                      <a:pt x="489" y="241"/>
                    </a:cubicBezTo>
                    <a:cubicBezTo>
                      <a:pt x="482" y="240"/>
                      <a:pt x="475" y="243"/>
                      <a:pt x="468" y="243"/>
                    </a:cubicBezTo>
                    <a:cubicBezTo>
                      <a:pt x="466" y="243"/>
                      <a:pt x="466" y="241"/>
                      <a:pt x="466" y="241"/>
                    </a:cubicBezTo>
                    <a:cubicBezTo>
                      <a:pt x="467" y="239"/>
                      <a:pt x="469" y="239"/>
                      <a:pt x="471" y="238"/>
                    </a:cubicBezTo>
                    <a:cubicBezTo>
                      <a:pt x="476" y="239"/>
                      <a:pt x="476" y="234"/>
                      <a:pt x="481" y="236"/>
                    </a:cubicBezTo>
                    <a:cubicBezTo>
                      <a:pt x="483" y="241"/>
                      <a:pt x="493" y="236"/>
                      <a:pt x="492" y="240"/>
                    </a:cubicBezTo>
                    <a:cubicBezTo>
                      <a:pt x="493" y="240"/>
                      <a:pt x="493" y="240"/>
                      <a:pt x="493" y="240"/>
                    </a:cubicBezTo>
                    <a:cubicBezTo>
                      <a:pt x="493" y="240"/>
                      <a:pt x="494" y="239"/>
                      <a:pt x="493" y="239"/>
                    </a:cubicBezTo>
                    <a:cubicBezTo>
                      <a:pt x="489" y="237"/>
                      <a:pt x="491" y="234"/>
                      <a:pt x="494" y="233"/>
                    </a:cubicBezTo>
                    <a:cubicBezTo>
                      <a:pt x="489" y="230"/>
                      <a:pt x="483" y="233"/>
                      <a:pt x="479" y="232"/>
                    </a:cubicBezTo>
                    <a:cubicBezTo>
                      <a:pt x="473" y="233"/>
                      <a:pt x="466" y="230"/>
                      <a:pt x="463" y="233"/>
                    </a:cubicBezTo>
                    <a:cubicBezTo>
                      <a:pt x="458" y="231"/>
                      <a:pt x="458" y="231"/>
                      <a:pt x="458" y="231"/>
                    </a:cubicBezTo>
                    <a:cubicBezTo>
                      <a:pt x="442" y="232"/>
                      <a:pt x="425" y="233"/>
                      <a:pt x="411" y="232"/>
                    </a:cubicBezTo>
                    <a:cubicBezTo>
                      <a:pt x="404" y="234"/>
                      <a:pt x="400" y="229"/>
                      <a:pt x="393" y="232"/>
                    </a:cubicBezTo>
                    <a:cubicBezTo>
                      <a:pt x="388" y="229"/>
                      <a:pt x="383" y="234"/>
                      <a:pt x="379" y="235"/>
                    </a:cubicBezTo>
                    <a:cubicBezTo>
                      <a:pt x="378" y="233"/>
                      <a:pt x="380" y="233"/>
                      <a:pt x="381" y="233"/>
                    </a:cubicBezTo>
                    <a:cubicBezTo>
                      <a:pt x="379" y="231"/>
                      <a:pt x="370" y="234"/>
                      <a:pt x="372" y="229"/>
                    </a:cubicBezTo>
                    <a:cubicBezTo>
                      <a:pt x="376" y="226"/>
                      <a:pt x="382" y="228"/>
                      <a:pt x="387" y="227"/>
                    </a:cubicBezTo>
                    <a:cubicBezTo>
                      <a:pt x="389" y="228"/>
                      <a:pt x="389" y="228"/>
                      <a:pt x="390" y="229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7" y="228"/>
                      <a:pt x="396" y="230"/>
                      <a:pt x="399" y="230"/>
                    </a:cubicBezTo>
                    <a:cubicBezTo>
                      <a:pt x="399" y="229"/>
                      <a:pt x="399" y="229"/>
                      <a:pt x="399" y="229"/>
                    </a:cubicBezTo>
                    <a:cubicBezTo>
                      <a:pt x="401" y="227"/>
                      <a:pt x="406" y="229"/>
                      <a:pt x="408" y="230"/>
                    </a:cubicBezTo>
                    <a:cubicBezTo>
                      <a:pt x="413" y="230"/>
                      <a:pt x="413" y="226"/>
                      <a:pt x="418" y="226"/>
                    </a:cubicBezTo>
                    <a:cubicBezTo>
                      <a:pt x="418" y="228"/>
                      <a:pt x="418" y="228"/>
                      <a:pt x="418" y="228"/>
                    </a:cubicBezTo>
                    <a:cubicBezTo>
                      <a:pt x="422" y="229"/>
                      <a:pt x="422" y="229"/>
                      <a:pt x="422" y="229"/>
                    </a:cubicBezTo>
                    <a:cubicBezTo>
                      <a:pt x="424" y="231"/>
                      <a:pt x="428" y="229"/>
                      <a:pt x="430" y="231"/>
                    </a:cubicBezTo>
                    <a:cubicBezTo>
                      <a:pt x="432" y="231"/>
                      <a:pt x="435" y="231"/>
                      <a:pt x="435" y="229"/>
                    </a:cubicBezTo>
                    <a:cubicBezTo>
                      <a:pt x="439" y="227"/>
                      <a:pt x="445" y="227"/>
                      <a:pt x="448" y="226"/>
                    </a:cubicBezTo>
                    <a:cubicBezTo>
                      <a:pt x="448" y="226"/>
                      <a:pt x="446" y="227"/>
                      <a:pt x="446" y="228"/>
                    </a:cubicBezTo>
                    <a:cubicBezTo>
                      <a:pt x="450" y="228"/>
                      <a:pt x="452" y="224"/>
                      <a:pt x="456" y="225"/>
                    </a:cubicBezTo>
                    <a:cubicBezTo>
                      <a:pt x="456" y="226"/>
                      <a:pt x="456" y="226"/>
                      <a:pt x="456" y="226"/>
                    </a:cubicBezTo>
                    <a:cubicBezTo>
                      <a:pt x="454" y="227"/>
                      <a:pt x="456" y="229"/>
                      <a:pt x="457" y="230"/>
                    </a:cubicBezTo>
                    <a:cubicBezTo>
                      <a:pt x="459" y="229"/>
                      <a:pt x="458" y="226"/>
                      <a:pt x="462" y="226"/>
                    </a:cubicBezTo>
                    <a:cubicBezTo>
                      <a:pt x="463" y="228"/>
                      <a:pt x="463" y="228"/>
                      <a:pt x="463" y="228"/>
                    </a:cubicBezTo>
                    <a:cubicBezTo>
                      <a:pt x="468" y="231"/>
                      <a:pt x="468" y="225"/>
                      <a:pt x="473" y="227"/>
                    </a:cubicBezTo>
                    <a:cubicBezTo>
                      <a:pt x="473" y="226"/>
                      <a:pt x="473" y="226"/>
                      <a:pt x="473" y="226"/>
                    </a:cubicBezTo>
                    <a:cubicBezTo>
                      <a:pt x="469" y="226"/>
                      <a:pt x="465" y="227"/>
                      <a:pt x="462" y="226"/>
                    </a:cubicBezTo>
                    <a:cubicBezTo>
                      <a:pt x="462" y="225"/>
                      <a:pt x="464" y="225"/>
                      <a:pt x="464" y="225"/>
                    </a:cubicBezTo>
                    <a:cubicBezTo>
                      <a:pt x="468" y="225"/>
                      <a:pt x="472" y="221"/>
                      <a:pt x="475" y="224"/>
                    </a:cubicBezTo>
                    <a:cubicBezTo>
                      <a:pt x="476" y="224"/>
                      <a:pt x="475" y="222"/>
                      <a:pt x="477" y="222"/>
                    </a:cubicBezTo>
                    <a:cubicBezTo>
                      <a:pt x="477" y="223"/>
                      <a:pt x="479" y="223"/>
                      <a:pt x="478" y="224"/>
                    </a:cubicBezTo>
                    <a:cubicBezTo>
                      <a:pt x="482" y="225"/>
                      <a:pt x="488" y="225"/>
                      <a:pt x="494" y="224"/>
                    </a:cubicBezTo>
                    <a:cubicBezTo>
                      <a:pt x="495" y="223"/>
                      <a:pt x="498" y="222"/>
                      <a:pt x="496" y="220"/>
                    </a:cubicBezTo>
                    <a:cubicBezTo>
                      <a:pt x="492" y="217"/>
                      <a:pt x="497" y="216"/>
                      <a:pt x="499" y="215"/>
                    </a:cubicBezTo>
                    <a:cubicBezTo>
                      <a:pt x="500" y="216"/>
                      <a:pt x="500" y="216"/>
                      <a:pt x="500" y="217"/>
                    </a:cubicBezTo>
                    <a:cubicBezTo>
                      <a:pt x="498" y="225"/>
                      <a:pt x="515" y="220"/>
                      <a:pt x="521" y="223"/>
                    </a:cubicBezTo>
                    <a:cubicBezTo>
                      <a:pt x="515" y="224"/>
                      <a:pt x="518" y="228"/>
                      <a:pt x="511" y="228"/>
                    </a:cubicBezTo>
                    <a:cubicBezTo>
                      <a:pt x="515" y="229"/>
                      <a:pt x="516" y="230"/>
                      <a:pt x="520" y="229"/>
                    </a:cubicBezTo>
                    <a:cubicBezTo>
                      <a:pt x="523" y="228"/>
                      <a:pt x="532" y="226"/>
                      <a:pt x="528" y="222"/>
                    </a:cubicBezTo>
                    <a:cubicBezTo>
                      <a:pt x="529" y="219"/>
                      <a:pt x="536" y="220"/>
                      <a:pt x="538" y="220"/>
                    </a:cubicBezTo>
                    <a:cubicBezTo>
                      <a:pt x="538" y="219"/>
                      <a:pt x="536" y="219"/>
                      <a:pt x="535" y="218"/>
                    </a:cubicBezTo>
                    <a:cubicBezTo>
                      <a:pt x="535" y="216"/>
                      <a:pt x="540" y="217"/>
                      <a:pt x="542" y="216"/>
                    </a:cubicBezTo>
                    <a:cubicBezTo>
                      <a:pt x="543" y="216"/>
                      <a:pt x="546" y="216"/>
                      <a:pt x="545" y="218"/>
                    </a:cubicBezTo>
                    <a:cubicBezTo>
                      <a:pt x="541" y="220"/>
                      <a:pt x="547" y="223"/>
                      <a:pt x="544" y="226"/>
                    </a:cubicBezTo>
                    <a:cubicBezTo>
                      <a:pt x="549" y="226"/>
                      <a:pt x="549" y="226"/>
                      <a:pt x="549" y="226"/>
                    </a:cubicBezTo>
                    <a:cubicBezTo>
                      <a:pt x="548" y="229"/>
                      <a:pt x="541" y="225"/>
                      <a:pt x="539" y="228"/>
                    </a:cubicBezTo>
                    <a:cubicBezTo>
                      <a:pt x="542" y="229"/>
                      <a:pt x="547" y="227"/>
                      <a:pt x="550" y="228"/>
                    </a:cubicBezTo>
                    <a:cubicBezTo>
                      <a:pt x="557" y="233"/>
                      <a:pt x="568" y="231"/>
                      <a:pt x="577" y="229"/>
                    </a:cubicBezTo>
                    <a:cubicBezTo>
                      <a:pt x="579" y="231"/>
                      <a:pt x="582" y="231"/>
                      <a:pt x="584" y="231"/>
                    </a:cubicBezTo>
                    <a:cubicBezTo>
                      <a:pt x="592" y="231"/>
                      <a:pt x="585" y="227"/>
                      <a:pt x="587" y="225"/>
                    </a:cubicBezTo>
                    <a:cubicBezTo>
                      <a:pt x="582" y="224"/>
                      <a:pt x="591" y="223"/>
                      <a:pt x="587" y="221"/>
                    </a:cubicBezTo>
                    <a:cubicBezTo>
                      <a:pt x="578" y="221"/>
                      <a:pt x="569" y="218"/>
                      <a:pt x="560" y="219"/>
                    </a:cubicBez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4"/>
                      <a:pt x="548" y="215"/>
                      <a:pt x="544" y="213"/>
                    </a:cubicBezTo>
                    <a:cubicBezTo>
                      <a:pt x="539" y="208"/>
                      <a:pt x="551" y="213"/>
                      <a:pt x="550" y="208"/>
                    </a:cubicBezTo>
                    <a:cubicBezTo>
                      <a:pt x="543" y="208"/>
                      <a:pt x="543" y="208"/>
                      <a:pt x="543" y="208"/>
                    </a:cubicBezTo>
                    <a:cubicBezTo>
                      <a:pt x="541" y="210"/>
                      <a:pt x="536" y="208"/>
                      <a:pt x="536" y="211"/>
                    </a:cubicBezTo>
                    <a:cubicBezTo>
                      <a:pt x="535" y="208"/>
                      <a:pt x="531" y="211"/>
                      <a:pt x="529" y="210"/>
                    </a:cubicBezTo>
                    <a:cubicBezTo>
                      <a:pt x="527" y="210"/>
                      <a:pt x="527" y="208"/>
                      <a:pt x="526" y="207"/>
                    </a:cubicBezTo>
                    <a:cubicBezTo>
                      <a:pt x="529" y="205"/>
                      <a:pt x="531" y="208"/>
                      <a:pt x="533" y="208"/>
                    </a:cubicBezTo>
                    <a:cubicBezTo>
                      <a:pt x="534" y="206"/>
                      <a:pt x="539" y="206"/>
                      <a:pt x="536" y="205"/>
                    </a:cubicBezTo>
                    <a:cubicBezTo>
                      <a:pt x="538" y="203"/>
                      <a:pt x="540" y="202"/>
                      <a:pt x="542" y="202"/>
                    </a:cubicBezTo>
                    <a:cubicBezTo>
                      <a:pt x="548" y="202"/>
                      <a:pt x="556" y="200"/>
                      <a:pt x="558" y="205"/>
                    </a:cubicBezTo>
                    <a:cubicBezTo>
                      <a:pt x="558" y="205"/>
                      <a:pt x="558" y="205"/>
                      <a:pt x="557" y="205"/>
                    </a:cubicBezTo>
                    <a:cubicBezTo>
                      <a:pt x="560" y="206"/>
                      <a:pt x="560" y="206"/>
                      <a:pt x="560" y="206"/>
                    </a:cubicBezTo>
                    <a:cubicBezTo>
                      <a:pt x="563" y="208"/>
                      <a:pt x="565" y="203"/>
                      <a:pt x="569" y="203"/>
                    </a:cubicBezTo>
                    <a:cubicBezTo>
                      <a:pt x="575" y="202"/>
                      <a:pt x="572" y="206"/>
                      <a:pt x="575" y="208"/>
                    </a:cubicBezTo>
                    <a:cubicBezTo>
                      <a:pt x="571" y="208"/>
                      <a:pt x="570" y="210"/>
                      <a:pt x="568" y="212"/>
                    </a:cubicBezTo>
                    <a:cubicBezTo>
                      <a:pt x="566" y="217"/>
                      <a:pt x="577" y="213"/>
                      <a:pt x="577" y="218"/>
                    </a:cubicBezTo>
                    <a:cubicBezTo>
                      <a:pt x="580" y="219"/>
                      <a:pt x="582" y="216"/>
                      <a:pt x="584" y="215"/>
                    </a:cubicBezTo>
                    <a:cubicBezTo>
                      <a:pt x="590" y="218"/>
                      <a:pt x="590" y="218"/>
                      <a:pt x="590" y="218"/>
                    </a:cubicBezTo>
                    <a:cubicBezTo>
                      <a:pt x="591" y="215"/>
                      <a:pt x="594" y="216"/>
                      <a:pt x="597" y="216"/>
                    </a:cubicBezTo>
                    <a:cubicBezTo>
                      <a:pt x="599" y="218"/>
                      <a:pt x="602" y="214"/>
                      <a:pt x="605" y="216"/>
                    </a:cubicBezTo>
                    <a:cubicBezTo>
                      <a:pt x="610" y="215"/>
                      <a:pt x="612" y="219"/>
                      <a:pt x="617" y="221"/>
                    </a:cubicBezTo>
                    <a:cubicBezTo>
                      <a:pt x="609" y="222"/>
                      <a:pt x="601" y="220"/>
                      <a:pt x="593" y="221"/>
                    </a:cubicBezTo>
                    <a:cubicBezTo>
                      <a:pt x="605" y="224"/>
                      <a:pt x="605" y="224"/>
                      <a:pt x="605" y="224"/>
                    </a:cubicBezTo>
                    <a:cubicBezTo>
                      <a:pt x="610" y="222"/>
                      <a:pt x="614" y="227"/>
                      <a:pt x="618" y="224"/>
                    </a:cubicBezTo>
                    <a:cubicBezTo>
                      <a:pt x="618" y="219"/>
                      <a:pt x="623" y="217"/>
                      <a:pt x="625" y="213"/>
                    </a:cubicBezTo>
                    <a:cubicBezTo>
                      <a:pt x="625" y="215"/>
                      <a:pt x="627" y="216"/>
                      <a:pt x="628" y="216"/>
                    </a:cubicBezTo>
                    <a:cubicBezTo>
                      <a:pt x="629" y="218"/>
                      <a:pt x="629" y="220"/>
                      <a:pt x="628" y="221"/>
                    </a:cubicBezTo>
                    <a:cubicBezTo>
                      <a:pt x="623" y="221"/>
                      <a:pt x="623" y="221"/>
                      <a:pt x="623" y="221"/>
                    </a:cubicBezTo>
                    <a:cubicBezTo>
                      <a:pt x="623" y="222"/>
                      <a:pt x="622" y="223"/>
                      <a:pt x="624" y="224"/>
                    </a:cubicBezTo>
                    <a:cubicBezTo>
                      <a:pt x="631" y="224"/>
                      <a:pt x="638" y="224"/>
                      <a:pt x="645" y="224"/>
                    </a:cubicBezTo>
                    <a:cubicBezTo>
                      <a:pt x="652" y="225"/>
                      <a:pt x="659" y="224"/>
                      <a:pt x="666" y="224"/>
                    </a:cubicBezTo>
                    <a:cubicBezTo>
                      <a:pt x="668" y="221"/>
                      <a:pt x="661" y="223"/>
                      <a:pt x="659" y="221"/>
                    </a:cubicBezTo>
                    <a:cubicBezTo>
                      <a:pt x="659" y="215"/>
                      <a:pt x="650" y="221"/>
                      <a:pt x="645" y="219"/>
                    </a:cubicBezTo>
                    <a:cubicBezTo>
                      <a:pt x="648" y="217"/>
                      <a:pt x="648" y="217"/>
                      <a:pt x="648" y="217"/>
                    </a:cubicBezTo>
                    <a:cubicBezTo>
                      <a:pt x="645" y="216"/>
                      <a:pt x="641" y="217"/>
                      <a:pt x="639" y="219"/>
                    </a:cubicBezTo>
                    <a:cubicBezTo>
                      <a:pt x="634" y="222"/>
                      <a:pt x="636" y="216"/>
                      <a:pt x="632" y="216"/>
                    </a:cubicBezTo>
                    <a:cubicBezTo>
                      <a:pt x="635" y="215"/>
                      <a:pt x="638" y="215"/>
                      <a:pt x="641" y="216"/>
                    </a:cubicBezTo>
                    <a:cubicBezTo>
                      <a:pt x="645" y="214"/>
                      <a:pt x="652" y="215"/>
                      <a:pt x="654" y="212"/>
                    </a:cubicBezTo>
                    <a:cubicBezTo>
                      <a:pt x="651" y="211"/>
                      <a:pt x="651" y="211"/>
                      <a:pt x="651" y="211"/>
                    </a:cubicBezTo>
                    <a:cubicBezTo>
                      <a:pt x="654" y="209"/>
                      <a:pt x="657" y="207"/>
                      <a:pt x="661" y="204"/>
                    </a:cubicBezTo>
                    <a:cubicBezTo>
                      <a:pt x="659" y="203"/>
                      <a:pt x="658" y="205"/>
                      <a:pt x="657" y="205"/>
                    </a:cubicBezTo>
                    <a:cubicBezTo>
                      <a:pt x="653" y="205"/>
                      <a:pt x="651" y="202"/>
                      <a:pt x="653" y="200"/>
                    </a:cubicBezTo>
                    <a:cubicBezTo>
                      <a:pt x="643" y="200"/>
                      <a:pt x="643" y="200"/>
                      <a:pt x="643" y="200"/>
                    </a:cubicBezTo>
                    <a:cubicBezTo>
                      <a:pt x="641" y="196"/>
                      <a:pt x="641" y="196"/>
                      <a:pt x="641" y="196"/>
                    </a:cubicBezTo>
                    <a:cubicBezTo>
                      <a:pt x="639" y="196"/>
                      <a:pt x="641" y="198"/>
                      <a:pt x="638" y="198"/>
                    </a:cubicBezTo>
                    <a:cubicBezTo>
                      <a:pt x="637" y="197"/>
                      <a:pt x="636" y="196"/>
                      <a:pt x="636" y="195"/>
                    </a:cubicBezTo>
                    <a:cubicBezTo>
                      <a:pt x="635" y="193"/>
                      <a:pt x="640" y="193"/>
                      <a:pt x="643" y="193"/>
                    </a:cubicBezTo>
                    <a:cubicBezTo>
                      <a:pt x="639" y="192"/>
                      <a:pt x="639" y="192"/>
                      <a:pt x="639" y="192"/>
                    </a:cubicBezTo>
                    <a:cubicBezTo>
                      <a:pt x="639" y="189"/>
                      <a:pt x="644" y="190"/>
                      <a:pt x="647" y="188"/>
                    </a:cubicBezTo>
                    <a:cubicBezTo>
                      <a:pt x="652" y="190"/>
                      <a:pt x="655" y="186"/>
                      <a:pt x="661" y="186"/>
                    </a:cubicBezTo>
                    <a:cubicBezTo>
                      <a:pt x="663" y="185"/>
                      <a:pt x="657" y="182"/>
                      <a:pt x="662" y="181"/>
                    </a:cubicBezTo>
                    <a:cubicBezTo>
                      <a:pt x="660" y="180"/>
                      <a:pt x="655" y="179"/>
                      <a:pt x="654" y="177"/>
                    </a:cubicBezTo>
                    <a:cubicBezTo>
                      <a:pt x="646" y="182"/>
                      <a:pt x="639" y="177"/>
                      <a:pt x="630" y="179"/>
                    </a:cubicBezTo>
                    <a:cubicBezTo>
                      <a:pt x="620" y="177"/>
                      <a:pt x="608" y="178"/>
                      <a:pt x="596" y="178"/>
                    </a:cubicBezTo>
                    <a:cubicBezTo>
                      <a:pt x="596" y="174"/>
                      <a:pt x="590" y="178"/>
                      <a:pt x="589" y="176"/>
                    </a:cubicBezTo>
                    <a:cubicBezTo>
                      <a:pt x="588" y="176"/>
                      <a:pt x="588" y="175"/>
                      <a:pt x="589" y="174"/>
                    </a:cubicBezTo>
                    <a:cubicBezTo>
                      <a:pt x="591" y="171"/>
                      <a:pt x="592" y="175"/>
                      <a:pt x="595" y="175"/>
                    </a:cubicBezTo>
                    <a:cubicBezTo>
                      <a:pt x="597" y="175"/>
                      <a:pt x="597" y="173"/>
                      <a:pt x="596" y="172"/>
                    </a:cubicBezTo>
                    <a:cubicBezTo>
                      <a:pt x="583" y="171"/>
                      <a:pt x="583" y="171"/>
                      <a:pt x="583" y="171"/>
                    </a:cubicBezTo>
                    <a:cubicBezTo>
                      <a:pt x="582" y="172"/>
                      <a:pt x="579" y="174"/>
                      <a:pt x="579" y="172"/>
                    </a:cubicBezTo>
                    <a:cubicBezTo>
                      <a:pt x="579" y="173"/>
                      <a:pt x="578" y="173"/>
                      <a:pt x="579" y="174"/>
                    </a:cubicBezTo>
                    <a:cubicBezTo>
                      <a:pt x="592" y="168"/>
                      <a:pt x="582" y="178"/>
                      <a:pt x="589" y="180"/>
                    </a:cubicBezTo>
                    <a:cubicBezTo>
                      <a:pt x="587" y="181"/>
                      <a:pt x="587" y="181"/>
                      <a:pt x="586" y="182"/>
                    </a:cubicBezTo>
                    <a:cubicBezTo>
                      <a:pt x="579" y="182"/>
                      <a:pt x="572" y="181"/>
                      <a:pt x="567" y="178"/>
                    </a:cubicBezTo>
                    <a:cubicBezTo>
                      <a:pt x="568" y="176"/>
                      <a:pt x="572" y="176"/>
                      <a:pt x="572" y="175"/>
                    </a:cubicBezTo>
                    <a:cubicBezTo>
                      <a:pt x="569" y="174"/>
                      <a:pt x="566" y="175"/>
                      <a:pt x="562" y="175"/>
                    </a:cubicBezTo>
                    <a:cubicBezTo>
                      <a:pt x="561" y="176"/>
                      <a:pt x="564" y="177"/>
                      <a:pt x="563" y="178"/>
                    </a:cubicBezTo>
                    <a:cubicBezTo>
                      <a:pt x="564" y="178"/>
                      <a:pt x="564" y="178"/>
                      <a:pt x="565" y="178"/>
                    </a:cubicBezTo>
                    <a:cubicBezTo>
                      <a:pt x="566" y="179"/>
                      <a:pt x="566" y="180"/>
                      <a:pt x="566" y="181"/>
                    </a:cubicBezTo>
                    <a:cubicBezTo>
                      <a:pt x="565" y="181"/>
                      <a:pt x="565" y="182"/>
                      <a:pt x="564" y="181"/>
                    </a:cubicBezTo>
                    <a:cubicBezTo>
                      <a:pt x="560" y="180"/>
                      <a:pt x="559" y="183"/>
                      <a:pt x="559" y="185"/>
                    </a:cubicBezTo>
                    <a:cubicBezTo>
                      <a:pt x="563" y="185"/>
                      <a:pt x="568" y="186"/>
                      <a:pt x="568" y="189"/>
                    </a:cubicBezTo>
                    <a:cubicBezTo>
                      <a:pt x="573" y="189"/>
                      <a:pt x="577" y="190"/>
                      <a:pt x="581" y="190"/>
                    </a:cubicBezTo>
                    <a:cubicBezTo>
                      <a:pt x="582" y="188"/>
                      <a:pt x="577" y="187"/>
                      <a:pt x="576" y="187"/>
                    </a:cubicBezTo>
                    <a:cubicBezTo>
                      <a:pt x="580" y="187"/>
                      <a:pt x="587" y="185"/>
                      <a:pt x="591" y="188"/>
                    </a:cubicBezTo>
                    <a:cubicBezTo>
                      <a:pt x="598" y="186"/>
                      <a:pt x="601" y="190"/>
                      <a:pt x="606" y="192"/>
                    </a:cubicBezTo>
                    <a:cubicBezTo>
                      <a:pt x="603" y="195"/>
                      <a:pt x="599" y="192"/>
                      <a:pt x="596" y="194"/>
                    </a:cubicBezTo>
                    <a:cubicBezTo>
                      <a:pt x="591" y="192"/>
                      <a:pt x="583" y="192"/>
                      <a:pt x="578" y="192"/>
                    </a:cubicBezTo>
                    <a:cubicBezTo>
                      <a:pt x="579" y="193"/>
                      <a:pt x="579" y="193"/>
                      <a:pt x="580" y="193"/>
                    </a:cubicBezTo>
                    <a:cubicBezTo>
                      <a:pt x="582" y="193"/>
                      <a:pt x="588" y="194"/>
                      <a:pt x="586" y="196"/>
                    </a:cubicBezTo>
                    <a:cubicBezTo>
                      <a:pt x="588" y="196"/>
                      <a:pt x="591" y="196"/>
                      <a:pt x="592" y="197"/>
                    </a:cubicBezTo>
                    <a:cubicBezTo>
                      <a:pt x="590" y="200"/>
                      <a:pt x="586" y="196"/>
                      <a:pt x="583" y="198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1" y="195"/>
                      <a:pt x="577" y="196"/>
                      <a:pt x="575" y="194"/>
                    </a:cubicBezTo>
                    <a:cubicBezTo>
                      <a:pt x="571" y="193"/>
                      <a:pt x="572" y="196"/>
                      <a:pt x="570" y="197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67" y="197"/>
                      <a:pt x="567" y="197"/>
                      <a:pt x="567" y="197"/>
                    </a:cubicBezTo>
                    <a:cubicBezTo>
                      <a:pt x="557" y="198"/>
                      <a:pt x="546" y="199"/>
                      <a:pt x="539" y="197"/>
                    </a:cubicBezTo>
                    <a:cubicBezTo>
                      <a:pt x="535" y="196"/>
                      <a:pt x="533" y="199"/>
                      <a:pt x="530" y="198"/>
                    </a:cubicBezTo>
                    <a:cubicBezTo>
                      <a:pt x="525" y="199"/>
                      <a:pt x="518" y="198"/>
                      <a:pt x="516" y="195"/>
                    </a:cubicBezTo>
                    <a:cubicBezTo>
                      <a:pt x="518" y="192"/>
                      <a:pt x="523" y="193"/>
                      <a:pt x="526" y="192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2" y="191"/>
                      <a:pt x="518" y="191"/>
                      <a:pt x="513" y="192"/>
                    </a:cubicBezTo>
                    <a:cubicBezTo>
                      <a:pt x="515" y="193"/>
                      <a:pt x="515" y="193"/>
                      <a:pt x="515" y="193"/>
                    </a:cubicBezTo>
                    <a:cubicBezTo>
                      <a:pt x="515" y="194"/>
                      <a:pt x="515" y="194"/>
                      <a:pt x="515" y="194"/>
                    </a:cubicBezTo>
                    <a:cubicBezTo>
                      <a:pt x="514" y="193"/>
                      <a:pt x="513" y="193"/>
                      <a:pt x="513" y="193"/>
                    </a:cubicBezTo>
                    <a:cubicBezTo>
                      <a:pt x="515" y="196"/>
                      <a:pt x="515" y="196"/>
                      <a:pt x="515" y="196"/>
                    </a:cubicBezTo>
                    <a:cubicBezTo>
                      <a:pt x="513" y="199"/>
                      <a:pt x="508" y="194"/>
                      <a:pt x="505" y="197"/>
                    </a:cubicBezTo>
                    <a:cubicBezTo>
                      <a:pt x="498" y="195"/>
                      <a:pt x="491" y="199"/>
                      <a:pt x="483" y="196"/>
                    </a:cubicBezTo>
                    <a:cubicBezTo>
                      <a:pt x="476" y="199"/>
                      <a:pt x="471" y="196"/>
                      <a:pt x="464" y="198"/>
                    </a:cubicBezTo>
                    <a:cubicBezTo>
                      <a:pt x="463" y="197"/>
                      <a:pt x="462" y="197"/>
                      <a:pt x="463" y="197"/>
                    </a:cubicBezTo>
                    <a:cubicBezTo>
                      <a:pt x="457" y="197"/>
                      <a:pt x="450" y="197"/>
                      <a:pt x="445" y="197"/>
                    </a:cubicBezTo>
                    <a:cubicBezTo>
                      <a:pt x="445" y="195"/>
                      <a:pt x="445" y="195"/>
                      <a:pt x="445" y="195"/>
                    </a:cubicBezTo>
                    <a:cubicBezTo>
                      <a:pt x="446" y="193"/>
                      <a:pt x="442" y="193"/>
                      <a:pt x="439" y="194"/>
                    </a:cubicBezTo>
                    <a:cubicBezTo>
                      <a:pt x="437" y="193"/>
                      <a:pt x="435" y="192"/>
                      <a:pt x="437" y="191"/>
                    </a:cubicBezTo>
                    <a:cubicBezTo>
                      <a:pt x="433" y="190"/>
                      <a:pt x="433" y="193"/>
                      <a:pt x="429" y="192"/>
                    </a:cubicBezTo>
                    <a:cubicBezTo>
                      <a:pt x="429" y="190"/>
                      <a:pt x="429" y="190"/>
                      <a:pt x="429" y="190"/>
                    </a:cubicBezTo>
                    <a:cubicBezTo>
                      <a:pt x="415" y="189"/>
                      <a:pt x="399" y="190"/>
                      <a:pt x="385" y="190"/>
                    </a:cubicBezTo>
                    <a:cubicBezTo>
                      <a:pt x="385" y="192"/>
                      <a:pt x="383" y="194"/>
                      <a:pt x="386" y="196"/>
                    </a:cubicBezTo>
                    <a:cubicBezTo>
                      <a:pt x="384" y="196"/>
                      <a:pt x="382" y="198"/>
                      <a:pt x="380" y="197"/>
                    </a:cubicBezTo>
                    <a:cubicBezTo>
                      <a:pt x="379" y="198"/>
                      <a:pt x="375" y="197"/>
                      <a:pt x="374" y="199"/>
                    </a:cubicBezTo>
                    <a:cubicBezTo>
                      <a:pt x="372" y="199"/>
                      <a:pt x="370" y="198"/>
                      <a:pt x="371" y="197"/>
                    </a:cubicBezTo>
                    <a:cubicBezTo>
                      <a:pt x="362" y="197"/>
                      <a:pt x="353" y="199"/>
                      <a:pt x="346" y="196"/>
                    </a:cubicBezTo>
                    <a:cubicBezTo>
                      <a:pt x="348" y="193"/>
                      <a:pt x="345" y="192"/>
                      <a:pt x="346" y="190"/>
                    </a:cubicBezTo>
                    <a:cubicBezTo>
                      <a:pt x="341" y="190"/>
                      <a:pt x="341" y="190"/>
                      <a:pt x="341" y="190"/>
                    </a:cubicBezTo>
                    <a:cubicBezTo>
                      <a:pt x="336" y="187"/>
                      <a:pt x="331" y="192"/>
                      <a:pt x="325" y="190"/>
                    </a:cubicBezTo>
                    <a:cubicBezTo>
                      <a:pt x="324" y="189"/>
                      <a:pt x="323" y="188"/>
                      <a:pt x="323" y="187"/>
                    </a:cubicBezTo>
                    <a:cubicBezTo>
                      <a:pt x="327" y="188"/>
                      <a:pt x="331" y="184"/>
                      <a:pt x="335" y="186"/>
                    </a:cubicBezTo>
                    <a:cubicBezTo>
                      <a:pt x="341" y="183"/>
                      <a:pt x="351" y="186"/>
                      <a:pt x="359" y="184"/>
                    </a:cubicBezTo>
                    <a:cubicBezTo>
                      <a:pt x="370" y="183"/>
                      <a:pt x="379" y="186"/>
                      <a:pt x="390" y="184"/>
                    </a:cubicBezTo>
                    <a:cubicBezTo>
                      <a:pt x="389" y="182"/>
                      <a:pt x="389" y="181"/>
                      <a:pt x="387" y="179"/>
                    </a:cubicBezTo>
                    <a:cubicBezTo>
                      <a:pt x="377" y="177"/>
                      <a:pt x="376" y="186"/>
                      <a:pt x="366" y="183"/>
                    </a:cubicBezTo>
                    <a:cubicBezTo>
                      <a:pt x="366" y="180"/>
                      <a:pt x="363" y="181"/>
                      <a:pt x="361" y="181"/>
                    </a:cubicBezTo>
                    <a:cubicBezTo>
                      <a:pt x="358" y="179"/>
                      <a:pt x="356" y="183"/>
                      <a:pt x="354" y="180"/>
                    </a:cubicBezTo>
                    <a:cubicBezTo>
                      <a:pt x="345" y="181"/>
                      <a:pt x="334" y="181"/>
                      <a:pt x="326" y="183"/>
                    </a:cubicBezTo>
                    <a:cubicBezTo>
                      <a:pt x="325" y="180"/>
                      <a:pt x="322" y="182"/>
                      <a:pt x="319" y="182"/>
                    </a:cubicBezTo>
                    <a:cubicBezTo>
                      <a:pt x="318" y="181"/>
                      <a:pt x="317" y="180"/>
                      <a:pt x="317" y="179"/>
                    </a:cubicBezTo>
                    <a:cubicBezTo>
                      <a:pt x="314" y="179"/>
                      <a:pt x="314" y="179"/>
                      <a:pt x="314" y="179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07" y="184"/>
                      <a:pt x="303" y="181"/>
                      <a:pt x="298" y="181"/>
                    </a:cubicBezTo>
                    <a:cubicBezTo>
                      <a:pt x="297" y="184"/>
                      <a:pt x="291" y="181"/>
                      <a:pt x="287" y="182"/>
                    </a:cubicBezTo>
                    <a:cubicBezTo>
                      <a:pt x="284" y="186"/>
                      <a:pt x="279" y="180"/>
                      <a:pt x="275" y="184"/>
                    </a:cubicBezTo>
                    <a:cubicBezTo>
                      <a:pt x="266" y="182"/>
                      <a:pt x="257" y="182"/>
                      <a:pt x="249" y="185"/>
                    </a:cubicBezTo>
                    <a:cubicBezTo>
                      <a:pt x="242" y="181"/>
                      <a:pt x="229" y="186"/>
                      <a:pt x="220" y="185"/>
                    </a:cubicBezTo>
                    <a:cubicBezTo>
                      <a:pt x="218" y="184"/>
                      <a:pt x="215" y="183"/>
                      <a:pt x="214" y="185"/>
                    </a:cubicBezTo>
                    <a:cubicBezTo>
                      <a:pt x="208" y="183"/>
                      <a:pt x="204" y="185"/>
                      <a:pt x="199" y="184"/>
                    </a:cubicBezTo>
                    <a:cubicBezTo>
                      <a:pt x="200" y="183"/>
                      <a:pt x="196" y="181"/>
                      <a:pt x="200" y="180"/>
                    </a:cubicBezTo>
                    <a:cubicBezTo>
                      <a:pt x="202" y="181"/>
                      <a:pt x="205" y="180"/>
                      <a:pt x="206" y="179"/>
                    </a:cubicBezTo>
                    <a:cubicBezTo>
                      <a:pt x="208" y="178"/>
                      <a:pt x="212" y="179"/>
                      <a:pt x="214" y="181"/>
                    </a:cubicBezTo>
                    <a:cubicBezTo>
                      <a:pt x="217" y="181"/>
                      <a:pt x="223" y="181"/>
                      <a:pt x="225" y="179"/>
                    </a:cubicBezTo>
                    <a:cubicBezTo>
                      <a:pt x="224" y="177"/>
                      <a:pt x="229" y="178"/>
                      <a:pt x="230" y="176"/>
                    </a:cubicBezTo>
                    <a:cubicBezTo>
                      <a:pt x="238" y="176"/>
                      <a:pt x="239" y="179"/>
                      <a:pt x="245" y="180"/>
                    </a:cubicBezTo>
                    <a:cubicBezTo>
                      <a:pt x="247" y="179"/>
                      <a:pt x="247" y="178"/>
                      <a:pt x="247" y="177"/>
                    </a:cubicBezTo>
                    <a:cubicBezTo>
                      <a:pt x="250" y="176"/>
                      <a:pt x="249" y="179"/>
                      <a:pt x="251" y="178"/>
                    </a:cubicBezTo>
                    <a:cubicBezTo>
                      <a:pt x="251" y="177"/>
                      <a:pt x="251" y="177"/>
                      <a:pt x="251" y="177"/>
                    </a:cubicBezTo>
                    <a:cubicBezTo>
                      <a:pt x="257" y="176"/>
                      <a:pt x="249" y="172"/>
                      <a:pt x="255" y="172"/>
                    </a:cubicBezTo>
                    <a:cubicBezTo>
                      <a:pt x="247" y="172"/>
                      <a:pt x="239" y="171"/>
                      <a:pt x="230" y="172"/>
                    </a:cubicBezTo>
                    <a:cubicBezTo>
                      <a:pt x="227" y="172"/>
                      <a:pt x="227" y="168"/>
                      <a:pt x="223" y="170"/>
                    </a:cubicBezTo>
                    <a:cubicBezTo>
                      <a:pt x="221" y="169"/>
                      <a:pt x="222" y="167"/>
                      <a:pt x="224" y="166"/>
                    </a:cubicBezTo>
                    <a:cubicBezTo>
                      <a:pt x="218" y="166"/>
                      <a:pt x="216" y="162"/>
                      <a:pt x="212" y="160"/>
                    </a:cubicBezTo>
                    <a:cubicBezTo>
                      <a:pt x="211" y="160"/>
                      <a:pt x="211" y="158"/>
                      <a:pt x="212" y="158"/>
                    </a:cubicBezTo>
                    <a:cubicBezTo>
                      <a:pt x="218" y="158"/>
                      <a:pt x="216" y="155"/>
                      <a:pt x="220" y="154"/>
                    </a:cubicBezTo>
                    <a:cubicBezTo>
                      <a:pt x="227" y="154"/>
                      <a:pt x="231" y="152"/>
                      <a:pt x="236" y="153"/>
                    </a:cubicBezTo>
                    <a:cubicBezTo>
                      <a:pt x="238" y="155"/>
                      <a:pt x="245" y="154"/>
                      <a:pt x="245" y="156"/>
                    </a:cubicBezTo>
                    <a:cubicBezTo>
                      <a:pt x="240" y="159"/>
                      <a:pt x="240" y="159"/>
                      <a:pt x="240" y="159"/>
                    </a:cubicBezTo>
                    <a:cubicBezTo>
                      <a:pt x="238" y="158"/>
                      <a:pt x="238" y="158"/>
                      <a:pt x="238" y="158"/>
                    </a:cubicBezTo>
                    <a:cubicBezTo>
                      <a:pt x="236" y="161"/>
                      <a:pt x="229" y="159"/>
                      <a:pt x="228" y="163"/>
                    </a:cubicBezTo>
                    <a:cubicBezTo>
                      <a:pt x="232" y="163"/>
                      <a:pt x="232" y="163"/>
                      <a:pt x="232" y="163"/>
                    </a:cubicBezTo>
                    <a:cubicBezTo>
                      <a:pt x="233" y="165"/>
                      <a:pt x="230" y="164"/>
                      <a:pt x="229" y="165"/>
                    </a:cubicBezTo>
                    <a:cubicBezTo>
                      <a:pt x="235" y="167"/>
                      <a:pt x="242" y="164"/>
                      <a:pt x="247" y="166"/>
                    </a:cubicBezTo>
                    <a:cubicBezTo>
                      <a:pt x="254" y="165"/>
                      <a:pt x="261" y="164"/>
                      <a:pt x="269" y="165"/>
                    </a:cubicBezTo>
                    <a:cubicBezTo>
                      <a:pt x="274" y="165"/>
                      <a:pt x="268" y="162"/>
                      <a:pt x="272" y="160"/>
                    </a:cubicBezTo>
                    <a:cubicBezTo>
                      <a:pt x="279" y="160"/>
                      <a:pt x="271" y="163"/>
                      <a:pt x="274" y="164"/>
                    </a:cubicBezTo>
                    <a:cubicBezTo>
                      <a:pt x="275" y="164"/>
                      <a:pt x="276" y="164"/>
                      <a:pt x="276" y="163"/>
                    </a:cubicBezTo>
                    <a:cubicBezTo>
                      <a:pt x="281" y="166"/>
                      <a:pt x="286" y="162"/>
                      <a:pt x="291" y="164"/>
                    </a:cubicBezTo>
                    <a:cubicBezTo>
                      <a:pt x="291" y="162"/>
                      <a:pt x="294" y="162"/>
                      <a:pt x="296" y="162"/>
                    </a:cubicBezTo>
                    <a:cubicBezTo>
                      <a:pt x="297" y="163"/>
                      <a:pt x="298" y="163"/>
                      <a:pt x="298" y="164"/>
                    </a:cubicBezTo>
                    <a:cubicBezTo>
                      <a:pt x="302" y="161"/>
                      <a:pt x="302" y="161"/>
                      <a:pt x="302" y="161"/>
                    </a:cubicBezTo>
                    <a:cubicBezTo>
                      <a:pt x="303" y="160"/>
                      <a:pt x="304" y="161"/>
                      <a:pt x="305" y="162"/>
                    </a:cubicBezTo>
                    <a:cubicBezTo>
                      <a:pt x="325" y="160"/>
                      <a:pt x="325" y="160"/>
                      <a:pt x="325" y="160"/>
                    </a:cubicBezTo>
                    <a:cubicBezTo>
                      <a:pt x="325" y="155"/>
                      <a:pt x="314" y="161"/>
                      <a:pt x="310" y="157"/>
                    </a:cubicBezTo>
                    <a:cubicBezTo>
                      <a:pt x="314" y="155"/>
                      <a:pt x="321" y="157"/>
                      <a:pt x="325" y="155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24" y="149"/>
                      <a:pt x="331" y="152"/>
                      <a:pt x="334" y="151"/>
                    </a:cubicBezTo>
                    <a:cubicBezTo>
                      <a:pt x="338" y="151"/>
                      <a:pt x="344" y="152"/>
                      <a:pt x="342" y="155"/>
                    </a:cubicBezTo>
                    <a:cubicBezTo>
                      <a:pt x="343" y="153"/>
                      <a:pt x="343" y="153"/>
                      <a:pt x="343" y="153"/>
                    </a:cubicBezTo>
                    <a:cubicBezTo>
                      <a:pt x="344" y="152"/>
                      <a:pt x="346" y="153"/>
                      <a:pt x="346" y="154"/>
                    </a:cubicBezTo>
                    <a:cubicBezTo>
                      <a:pt x="348" y="153"/>
                      <a:pt x="349" y="150"/>
                      <a:pt x="353" y="150"/>
                    </a:cubicBezTo>
                    <a:cubicBezTo>
                      <a:pt x="357" y="148"/>
                      <a:pt x="363" y="154"/>
                      <a:pt x="369" y="149"/>
                    </a:cubicBezTo>
                    <a:cubicBezTo>
                      <a:pt x="374" y="150"/>
                      <a:pt x="381" y="147"/>
                      <a:pt x="387" y="151"/>
                    </a:cubicBezTo>
                    <a:cubicBezTo>
                      <a:pt x="385" y="152"/>
                      <a:pt x="383" y="153"/>
                      <a:pt x="384" y="154"/>
                    </a:cubicBezTo>
                    <a:cubicBezTo>
                      <a:pt x="397" y="154"/>
                      <a:pt x="397" y="154"/>
                      <a:pt x="397" y="154"/>
                    </a:cubicBezTo>
                    <a:cubicBezTo>
                      <a:pt x="397" y="153"/>
                      <a:pt x="397" y="153"/>
                      <a:pt x="397" y="153"/>
                    </a:cubicBezTo>
                    <a:cubicBezTo>
                      <a:pt x="395" y="153"/>
                      <a:pt x="393" y="153"/>
                      <a:pt x="392" y="152"/>
                    </a:cubicBezTo>
                    <a:cubicBezTo>
                      <a:pt x="394" y="146"/>
                      <a:pt x="402" y="152"/>
                      <a:pt x="405" y="150"/>
                    </a:cubicBezTo>
                    <a:cubicBezTo>
                      <a:pt x="409" y="151"/>
                      <a:pt x="413" y="146"/>
                      <a:pt x="418" y="149"/>
                    </a:cubicBezTo>
                    <a:cubicBezTo>
                      <a:pt x="417" y="145"/>
                      <a:pt x="425" y="147"/>
                      <a:pt x="429" y="145"/>
                    </a:cubicBezTo>
                    <a:cubicBezTo>
                      <a:pt x="433" y="145"/>
                      <a:pt x="436" y="146"/>
                      <a:pt x="434" y="149"/>
                    </a:cubicBezTo>
                    <a:cubicBezTo>
                      <a:pt x="436" y="149"/>
                      <a:pt x="436" y="149"/>
                      <a:pt x="436" y="149"/>
                    </a:cubicBezTo>
                    <a:cubicBezTo>
                      <a:pt x="437" y="150"/>
                      <a:pt x="442" y="151"/>
                      <a:pt x="440" y="153"/>
                    </a:cubicBezTo>
                    <a:cubicBezTo>
                      <a:pt x="442" y="153"/>
                      <a:pt x="443" y="153"/>
                      <a:pt x="444" y="152"/>
                    </a:cubicBezTo>
                    <a:cubicBezTo>
                      <a:pt x="444" y="146"/>
                      <a:pt x="448" y="153"/>
                      <a:pt x="451" y="152"/>
                    </a:cubicBezTo>
                    <a:cubicBezTo>
                      <a:pt x="449" y="149"/>
                      <a:pt x="455" y="149"/>
                      <a:pt x="455" y="147"/>
                    </a:cubicBezTo>
                    <a:cubicBezTo>
                      <a:pt x="460" y="146"/>
                      <a:pt x="462" y="149"/>
                      <a:pt x="467" y="148"/>
                    </a:cubicBezTo>
                    <a:cubicBezTo>
                      <a:pt x="469" y="150"/>
                      <a:pt x="475" y="149"/>
                      <a:pt x="479" y="150"/>
                    </a:cubicBezTo>
                    <a:cubicBezTo>
                      <a:pt x="482" y="150"/>
                      <a:pt x="486" y="149"/>
                      <a:pt x="488" y="149"/>
                    </a:cubicBezTo>
                    <a:cubicBezTo>
                      <a:pt x="490" y="151"/>
                      <a:pt x="492" y="152"/>
                      <a:pt x="496" y="152"/>
                    </a:cubicBezTo>
                    <a:cubicBezTo>
                      <a:pt x="498" y="149"/>
                      <a:pt x="501" y="153"/>
                      <a:pt x="503" y="150"/>
                    </a:cubicBezTo>
                    <a:cubicBezTo>
                      <a:pt x="505" y="150"/>
                      <a:pt x="508" y="150"/>
                      <a:pt x="510" y="151"/>
                    </a:cubicBezTo>
                    <a:cubicBezTo>
                      <a:pt x="511" y="147"/>
                      <a:pt x="517" y="153"/>
                      <a:pt x="520" y="149"/>
                    </a:cubicBezTo>
                    <a:cubicBezTo>
                      <a:pt x="524" y="152"/>
                      <a:pt x="528" y="150"/>
                      <a:pt x="534" y="150"/>
                    </a:cubicBezTo>
                    <a:cubicBezTo>
                      <a:pt x="540" y="147"/>
                      <a:pt x="547" y="151"/>
                      <a:pt x="554" y="150"/>
                    </a:cubicBezTo>
                    <a:cubicBezTo>
                      <a:pt x="560" y="156"/>
                      <a:pt x="570" y="153"/>
                      <a:pt x="580" y="154"/>
                    </a:cubicBezTo>
                    <a:cubicBezTo>
                      <a:pt x="581" y="153"/>
                      <a:pt x="581" y="152"/>
                      <a:pt x="584" y="153"/>
                    </a:cubicBezTo>
                    <a:cubicBezTo>
                      <a:pt x="584" y="154"/>
                      <a:pt x="584" y="154"/>
                      <a:pt x="584" y="154"/>
                    </a:cubicBezTo>
                    <a:cubicBezTo>
                      <a:pt x="588" y="154"/>
                      <a:pt x="592" y="158"/>
                      <a:pt x="595" y="155"/>
                    </a:cubicBezTo>
                    <a:cubicBezTo>
                      <a:pt x="596" y="156"/>
                      <a:pt x="598" y="156"/>
                      <a:pt x="598" y="157"/>
                    </a:cubicBezTo>
                    <a:cubicBezTo>
                      <a:pt x="602" y="156"/>
                      <a:pt x="609" y="156"/>
                      <a:pt x="612" y="157"/>
                    </a:cubicBezTo>
                    <a:cubicBezTo>
                      <a:pt x="613" y="155"/>
                      <a:pt x="613" y="154"/>
                      <a:pt x="610" y="153"/>
                    </a:cubicBezTo>
                    <a:cubicBezTo>
                      <a:pt x="612" y="152"/>
                      <a:pt x="612" y="152"/>
                      <a:pt x="612" y="152"/>
                    </a:cubicBezTo>
                    <a:cubicBezTo>
                      <a:pt x="613" y="153"/>
                      <a:pt x="614" y="153"/>
                      <a:pt x="616" y="153"/>
                    </a:cubicBezTo>
                    <a:cubicBezTo>
                      <a:pt x="619" y="150"/>
                      <a:pt x="626" y="153"/>
                      <a:pt x="630" y="154"/>
                    </a:cubicBezTo>
                    <a:cubicBezTo>
                      <a:pt x="622" y="155"/>
                      <a:pt x="622" y="155"/>
                      <a:pt x="622" y="155"/>
                    </a:cubicBezTo>
                    <a:cubicBezTo>
                      <a:pt x="621" y="156"/>
                      <a:pt x="623" y="156"/>
                      <a:pt x="625" y="157"/>
                    </a:cubicBezTo>
                    <a:cubicBezTo>
                      <a:pt x="629" y="158"/>
                      <a:pt x="636" y="157"/>
                      <a:pt x="638" y="153"/>
                    </a:cubicBezTo>
                    <a:cubicBezTo>
                      <a:pt x="641" y="153"/>
                      <a:pt x="646" y="152"/>
                      <a:pt x="649" y="151"/>
                    </a:cubicBezTo>
                    <a:cubicBezTo>
                      <a:pt x="649" y="151"/>
                      <a:pt x="650" y="152"/>
                      <a:pt x="652" y="152"/>
                    </a:cubicBezTo>
                    <a:cubicBezTo>
                      <a:pt x="653" y="152"/>
                      <a:pt x="652" y="151"/>
                      <a:pt x="653" y="150"/>
                    </a:cubicBezTo>
                    <a:cubicBezTo>
                      <a:pt x="648" y="151"/>
                      <a:pt x="648" y="151"/>
                      <a:pt x="648" y="151"/>
                    </a:cubicBezTo>
                    <a:cubicBezTo>
                      <a:pt x="646" y="150"/>
                      <a:pt x="645" y="149"/>
                      <a:pt x="646" y="148"/>
                    </a:cubicBezTo>
                    <a:cubicBezTo>
                      <a:pt x="637" y="147"/>
                      <a:pt x="628" y="146"/>
                      <a:pt x="620" y="148"/>
                    </a:cubicBezTo>
                    <a:cubicBezTo>
                      <a:pt x="615" y="144"/>
                      <a:pt x="606" y="146"/>
                      <a:pt x="599" y="145"/>
                    </a:cubicBezTo>
                    <a:cubicBezTo>
                      <a:pt x="596" y="146"/>
                      <a:pt x="595" y="145"/>
                      <a:pt x="591" y="145"/>
                    </a:cubicBezTo>
                    <a:cubicBezTo>
                      <a:pt x="587" y="142"/>
                      <a:pt x="585" y="149"/>
                      <a:pt x="581" y="145"/>
                    </a:cubicBezTo>
                    <a:cubicBezTo>
                      <a:pt x="575" y="142"/>
                      <a:pt x="567" y="146"/>
                      <a:pt x="561" y="144"/>
                    </a:cubicBezTo>
                    <a:cubicBezTo>
                      <a:pt x="547" y="145"/>
                      <a:pt x="535" y="144"/>
                      <a:pt x="523" y="144"/>
                    </a:cubicBezTo>
                    <a:cubicBezTo>
                      <a:pt x="517" y="143"/>
                      <a:pt x="511" y="144"/>
                      <a:pt x="505" y="144"/>
                    </a:cubicBezTo>
                    <a:cubicBezTo>
                      <a:pt x="503" y="142"/>
                      <a:pt x="497" y="145"/>
                      <a:pt x="496" y="142"/>
                    </a:cubicBezTo>
                    <a:cubicBezTo>
                      <a:pt x="503" y="139"/>
                      <a:pt x="509" y="142"/>
                      <a:pt x="516" y="142"/>
                    </a:cubicBezTo>
                    <a:cubicBezTo>
                      <a:pt x="521" y="140"/>
                      <a:pt x="528" y="144"/>
                      <a:pt x="532" y="140"/>
                    </a:cubicBezTo>
                    <a:cubicBezTo>
                      <a:pt x="532" y="139"/>
                      <a:pt x="529" y="138"/>
                      <a:pt x="530" y="137"/>
                    </a:cubicBezTo>
                    <a:cubicBezTo>
                      <a:pt x="526" y="137"/>
                      <a:pt x="526" y="134"/>
                      <a:pt x="523" y="133"/>
                    </a:cubicBezTo>
                    <a:cubicBezTo>
                      <a:pt x="523" y="133"/>
                      <a:pt x="524" y="134"/>
                      <a:pt x="523" y="134"/>
                    </a:cubicBezTo>
                    <a:cubicBezTo>
                      <a:pt x="522" y="134"/>
                      <a:pt x="521" y="134"/>
                      <a:pt x="520" y="134"/>
                    </a:cubicBezTo>
                    <a:cubicBezTo>
                      <a:pt x="519" y="136"/>
                      <a:pt x="513" y="134"/>
                      <a:pt x="513" y="137"/>
                    </a:cubicBezTo>
                    <a:cubicBezTo>
                      <a:pt x="513" y="138"/>
                      <a:pt x="512" y="137"/>
                      <a:pt x="510" y="137"/>
                    </a:cubicBezTo>
                    <a:cubicBezTo>
                      <a:pt x="508" y="132"/>
                      <a:pt x="503" y="139"/>
                      <a:pt x="499" y="136"/>
                    </a:cubicBezTo>
                    <a:cubicBezTo>
                      <a:pt x="494" y="136"/>
                      <a:pt x="490" y="135"/>
                      <a:pt x="486" y="136"/>
                    </a:cubicBezTo>
                    <a:cubicBezTo>
                      <a:pt x="487" y="138"/>
                      <a:pt x="487" y="138"/>
                      <a:pt x="487" y="138"/>
                    </a:cubicBezTo>
                    <a:cubicBezTo>
                      <a:pt x="486" y="142"/>
                      <a:pt x="495" y="138"/>
                      <a:pt x="495" y="142"/>
                    </a:cubicBezTo>
                    <a:cubicBezTo>
                      <a:pt x="489" y="144"/>
                      <a:pt x="483" y="142"/>
                      <a:pt x="476" y="142"/>
                    </a:cubicBezTo>
                    <a:cubicBezTo>
                      <a:pt x="476" y="143"/>
                      <a:pt x="470" y="143"/>
                      <a:pt x="472" y="145"/>
                    </a:cubicBezTo>
                    <a:cubicBezTo>
                      <a:pt x="470" y="146"/>
                      <a:pt x="466" y="146"/>
                      <a:pt x="464" y="146"/>
                    </a:cubicBezTo>
                    <a:cubicBezTo>
                      <a:pt x="464" y="145"/>
                      <a:pt x="464" y="144"/>
                      <a:pt x="465" y="144"/>
                    </a:cubicBezTo>
                    <a:cubicBezTo>
                      <a:pt x="464" y="143"/>
                      <a:pt x="460" y="144"/>
                      <a:pt x="461" y="142"/>
                    </a:cubicBezTo>
                    <a:cubicBezTo>
                      <a:pt x="458" y="136"/>
                      <a:pt x="469" y="139"/>
                      <a:pt x="472" y="137"/>
                    </a:cubicBezTo>
                    <a:cubicBezTo>
                      <a:pt x="473" y="138"/>
                      <a:pt x="472" y="139"/>
                      <a:pt x="471" y="140"/>
                    </a:cubicBezTo>
                    <a:cubicBezTo>
                      <a:pt x="475" y="141"/>
                      <a:pt x="475" y="141"/>
                      <a:pt x="475" y="141"/>
                    </a:cubicBezTo>
                    <a:cubicBezTo>
                      <a:pt x="477" y="138"/>
                      <a:pt x="482" y="142"/>
                      <a:pt x="484" y="139"/>
                    </a:cubicBezTo>
                    <a:cubicBezTo>
                      <a:pt x="482" y="138"/>
                      <a:pt x="482" y="138"/>
                      <a:pt x="482" y="138"/>
                    </a:cubicBezTo>
                    <a:cubicBezTo>
                      <a:pt x="481" y="137"/>
                      <a:pt x="482" y="137"/>
                      <a:pt x="483" y="136"/>
                    </a:cubicBezTo>
                    <a:cubicBezTo>
                      <a:pt x="479" y="132"/>
                      <a:pt x="476" y="138"/>
                      <a:pt x="471" y="136"/>
                    </a:cubicBezTo>
                    <a:cubicBezTo>
                      <a:pt x="468" y="132"/>
                      <a:pt x="462" y="135"/>
                      <a:pt x="458" y="135"/>
                    </a:cubicBezTo>
                    <a:cubicBezTo>
                      <a:pt x="456" y="134"/>
                      <a:pt x="455" y="133"/>
                      <a:pt x="455" y="132"/>
                    </a:cubicBezTo>
                    <a:cubicBezTo>
                      <a:pt x="448" y="136"/>
                      <a:pt x="448" y="136"/>
                      <a:pt x="448" y="136"/>
                    </a:cubicBezTo>
                    <a:cubicBezTo>
                      <a:pt x="444" y="137"/>
                      <a:pt x="442" y="134"/>
                      <a:pt x="442" y="133"/>
                    </a:cubicBezTo>
                    <a:cubicBezTo>
                      <a:pt x="440" y="135"/>
                      <a:pt x="434" y="135"/>
                      <a:pt x="434" y="132"/>
                    </a:cubicBezTo>
                    <a:cubicBezTo>
                      <a:pt x="433" y="136"/>
                      <a:pt x="427" y="134"/>
                      <a:pt x="423" y="134"/>
                    </a:cubicBezTo>
                    <a:cubicBezTo>
                      <a:pt x="419" y="137"/>
                      <a:pt x="411" y="131"/>
                      <a:pt x="410" y="136"/>
                    </a:cubicBezTo>
                    <a:cubicBezTo>
                      <a:pt x="406" y="135"/>
                      <a:pt x="406" y="135"/>
                      <a:pt x="406" y="135"/>
                    </a:cubicBezTo>
                    <a:cubicBezTo>
                      <a:pt x="405" y="133"/>
                      <a:pt x="399" y="132"/>
                      <a:pt x="396" y="132"/>
                    </a:cubicBezTo>
                    <a:cubicBezTo>
                      <a:pt x="391" y="133"/>
                      <a:pt x="392" y="137"/>
                      <a:pt x="387" y="137"/>
                    </a:cubicBezTo>
                    <a:cubicBezTo>
                      <a:pt x="379" y="137"/>
                      <a:pt x="385" y="133"/>
                      <a:pt x="383" y="131"/>
                    </a:cubicBezTo>
                    <a:cubicBezTo>
                      <a:pt x="389" y="128"/>
                      <a:pt x="393" y="130"/>
                      <a:pt x="400" y="131"/>
                    </a:cubicBezTo>
                    <a:cubicBezTo>
                      <a:pt x="403" y="129"/>
                      <a:pt x="405" y="127"/>
                      <a:pt x="410" y="128"/>
                    </a:cubicBezTo>
                    <a:cubicBezTo>
                      <a:pt x="411" y="129"/>
                      <a:pt x="418" y="127"/>
                      <a:pt x="418" y="130"/>
                    </a:cubicBezTo>
                    <a:cubicBezTo>
                      <a:pt x="421" y="130"/>
                      <a:pt x="421" y="130"/>
                      <a:pt x="421" y="130"/>
                    </a:cubicBezTo>
                    <a:cubicBezTo>
                      <a:pt x="421" y="127"/>
                      <a:pt x="429" y="127"/>
                      <a:pt x="426" y="124"/>
                    </a:cubicBezTo>
                    <a:cubicBezTo>
                      <a:pt x="428" y="124"/>
                      <a:pt x="428" y="124"/>
                      <a:pt x="428" y="124"/>
                    </a:cubicBezTo>
                    <a:cubicBezTo>
                      <a:pt x="428" y="125"/>
                      <a:pt x="426" y="126"/>
                      <a:pt x="428" y="127"/>
                    </a:cubicBezTo>
                    <a:cubicBezTo>
                      <a:pt x="431" y="128"/>
                      <a:pt x="430" y="126"/>
                      <a:pt x="431" y="126"/>
                    </a:cubicBezTo>
                    <a:cubicBezTo>
                      <a:pt x="438" y="129"/>
                      <a:pt x="434" y="122"/>
                      <a:pt x="440" y="122"/>
                    </a:cubicBezTo>
                    <a:cubicBezTo>
                      <a:pt x="439" y="121"/>
                      <a:pt x="437" y="120"/>
                      <a:pt x="437" y="120"/>
                    </a:cubicBezTo>
                    <a:cubicBezTo>
                      <a:pt x="442" y="118"/>
                      <a:pt x="437" y="116"/>
                      <a:pt x="438" y="114"/>
                    </a:cubicBezTo>
                    <a:cubicBezTo>
                      <a:pt x="432" y="114"/>
                      <a:pt x="432" y="114"/>
                      <a:pt x="432" y="114"/>
                    </a:cubicBezTo>
                    <a:cubicBezTo>
                      <a:pt x="430" y="113"/>
                      <a:pt x="431" y="112"/>
                      <a:pt x="430" y="111"/>
                    </a:cubicBezTo>
                    <a:cubicBezTo>
                      <a:pt x="429" y="110"/>
                      <a:pt x="427" y="111"/>
                      <a:pt x="426" y="111"/>
                    </a:cubicBezTo>
                    <a:cubicBezTo>
                      <a:pt x="420" y="106"/>
                      <a:pt x="412" y="115"/>
                      <a:pt x="405" y="109"/>
                    </a:cubicBezTo>
                    <a:cubicBezTo>
                      <a:pt x="396" y="113"/>
                      <a:pt x="384" y="109"/>
                      <a:pt x="376" y="112"/>
                    </a:cubicBezTo>
                    <a:cubicBezTo>
                      <a:pt x="374" y="107"/>
                      <a:pt x="367" y="112"/>
                      <a:pt x="363" y="113"/>
                    </a:cubicBezTo>
                    <a:cubicBezTo>
                      <a:pt x="357" y="111"/>
                      <a:pt x="350" y="112"/>
                      <a:pt x="345" y="113"/>
                    </a:cubicBezTo>
                    <a:cubicBezTo>
                      <a:pt x="342" y="109"/>
                      <a:pt x="333" y="112"/>
                      <a:pt x="328" y="114"/>
                    </a:cubicBezTo>
                    <a:cubicBezTo>
                      <a:pt x="323" y="113"/>
                      <a:pt x="316" y="115"/>
                      <a:pt x="314" y="111"/>
                    </a:cubicBezTo>
                    <a:cubicBezTo>
                      <a:pt x="316" y="109"/>
                      <a:pt x="320" y="107"/>
                      <a:pt x="321" y="105"/>
                    </a:cubicBezTo>
                    <a:cubicBezTo>
                      <a:pt x="322" y="108"/>
                      <a:pt x="322" y="108"/>
                      <a:pt x="322" y="108"/>
                    </a:cubicBezTo>
                    <a:cubicBezTo>
                      <a:pt x="325" y="109"/>
                      <a:pt x="327" y="108"/>
                      <a:pt x="328" y="106"/>
                    </a:cubicBezTo>
                    <a:cubicBezTo>
                      <a:pt x="329" y="107"/>
                      <a:pt x="329" y="107"/>
                      <a:pt x="329" y="107"/>
                    </a:cubicBezTo>
                    <a:cubicBezTo>
                      <a:pt x="335" y="109"/>
                      <a:pt x="341" y="109"/>
                      <a:pt x="346" y="107"/>
                    </a:cubicBezTo>
                    <a:cubicBezTo>
                      <a:pt x="346" y="106"/>
                      <a:pt x="347" y="103"/>
                      <a:pt x="348" y="101"/>
                    </a:cubicBezTo>
                    <a:cubicBezTo>
                      <a:pt x="358" y="99"/>
                      <a:pt x="349" y="105"/>
                      <a:pt x="353" y="107"/>
                    </a:cubicBezTo>
                    <a:cubicBezTo>
                      <a:pt x="354" y="107"/>
                      <a:pt x="355" y="106"/>
                      <a:pt x="355" y="106"/>
                    </a:cubicBezTo>
                    <a:cubicBezTo>
                      <a:pt x="363" y="107"/>
                      <a:pt x="355" y="102"/>
                      <a:pt x="358" y="101"/>
                    </a:cubicBezTo>
                    <a:cubicBezTo>
                      <a:pt x="371" y="100"/>
                      <a:pt x="381" y="98"/>
                      <a:pt x="392" y="101"/>
                    </a:cubicBezTo>
                    <a:cubicBezTo>
                      <a:pt x="390" y="103"/>
                      <a:pt x="386" y="101"/>
                      <a:pt x="383" y="102"/>
                    </a:cubicBezTo>
                    <a:cubicBezTo>
                      <a:pt x="380" y="99"/>
                      <a:pt x="379" y="104"/>
                      <a:pt x="373" y="102"/>
                    </a:cubicBezTo>
                    <a:cubicBezTo>
                      <a:pt x="369" y="102"/>
                      <a:pt x="371" y="105"/>
                      <a:pt x="369" y="106"/>
                    </a:cubicBezTo>
                    <a:cubicBezTo>
                      <a:pt x="376" y="108"/>
                      <a:pt x="383" y="104"/>
                      <a:pt x="389" y="105"/>
                    </a:cubicBezTo>
                    <a:cubicBezTo>
                      <a:pt x="397" y="110"/>
                      <a:pt x="406" y="99"/>
                      <a:pt x="411" y="106"/>
                    </a:cubicBezTo>
                    <a:cubicBezTo>
                      <a:pt x="414" y="106"/>
                      <a:pt x="415" y="105"/>
                      <a:pt x="416" y="104"/>
                    </a:cubicBezTo>
                    <a:cubicBezTo>
                      <a:pt x="418" y="106"/>
                      <a:pt x="418" y="106"/>
                      <a:pt x="418" y="106"/>
                    </a:cubicBezTo>
                    <a:cubicBezTo>
                      <a:pt x="421" y="105"/>
                      <a:pt x="421" y="105"/>
                      <a:pt x="421" y="105"/>
                    </a:cubicBezTo>
                    <a:cubicBezTo>
                      <a:pt x="420" y="103"/>
                      <a:pt x="417" y="102"/>
                      <a:pt x="413" y="102"/>
                    </a:cubicBezTo>
                    <a:cubicBezTo>
                      <a:pt x="409" y="104"/>
                      <a:pt x="403" y="101"/>
                      <a:pt x="400" y="103"/>
                    </a:cubicBezTo>
                    <a:cubicBezTo>
                      <a:pt x="398" y="101"/>
                      <a:pt x="394" y="102"/>
                      <a:pt x="393" y="100"/>
                    </a:cubicBezTo>
                    <a:cubicBezTo>
                      <a:pt x="394" y="99"/>
                      <a:pt x="396" y="100"/>
                      <a:pt x="398" y="99"/>
                    </a:cubicBezTo>
                    <a:cubicBezTo>
                      <a:pt x="403" y="104"/>
                      <a:pt x="402" y="97"/>
                      <a:pt x="407" y="99"/>
                    </a:cubicBezTo>
                    <a:cubicBezTo>
                      <a:pt x="427" y="101"/>
                      <a:pt x="443" y="98"/>
                      <a:pt x="463" y="99"/>
                    </a:cubicBezTo>
                    <a:cubicBezTo>
                      <a:pt x="473" y="97"/>
                      <a:pt x="481" y="97"/>
                      <a:pt x="491" y="98"/>
                    </a:cubicBezTo>
                    <a:cubicBezTo>
                      <a:pt x="494" y="97"/>
                      <a:pt x="497" y="98"/>
                      <a:pt x="500" y="98"/>
                    </a:cubicBezTo>
                    <a:cubicBezTo>
                      <a:pt x="509" y="97"/>
                      <a:pt x="518" y="100"/>
                      <a:pt x="528" y="98"/>
                    </a:cubicBezTo>
                    <a:cubicBezTo>
                      <a:pt x="528" y="97"/>
                      <a:pt x="528" y="97"/>
                      <a:pt x="527" y="96"/>
                    </a:cubicBezTo>
                    <a:cubicBezTo>
                      <a:pt x="525" y="97"/>
                      <a:pt x="521" y="95"/>
                      <a:pt x="518" y="97"/>
                    </a:cubicBezTo>
                    <a:cubicBezTo>
                      <a:pt x="513" y="96"/>
                      <a:pt x="508" y="96"/>
                      <a:pt x="502" y="95"/>
                    </a:cubicBezTo>
                    <a:cubicBezTo>
                      <a:pt x="495" y="96"/>
                      <a:pt x="500" y="91"/>
                      <a:pt x="493" y="91"/>
                    </a:cubicBezTo>
                    <a:cubicBezTo>
                      <a:pt x="494" y="89"/>
                      <a:pt x="500" y="90"/>
                      <a:pt x="502" y="89"/>
                    </a:cubicBezTo>
                    <a:cubicBezTo>
                      <a:pt x="504" y="90"/>
                      <a:pt x="507" y="91"/>
                      <a:pt x="505" y="92"/>
                    </a:cubicBezTo>
                    <a:cubicBezTo>
                      <a:pt x="507" y="92"/>
                      <a:pt x="510" y="92"/>
                      <a:pt x="511" y="91"/>
                    </a:cubicBezTo>
                    <a:cubicBezTo>
                      <a:pt x="515" y="91"/>
                      <a:pt x="515" y="93"/>
                      <a:pt x="515" y="95"/>
                    </a:cubicBezTo>
                    <a:cubicBezTo>
                      <a:pt x="518" y="93"/>
                      <a:pt x="518" y="93"/>
                      <a:pt x="518" y="93"/>
                    </a:cubicBezTo>
                    <a:cubicBezTo>
                      <a:pt x="516" y="92"/>
                      <a:pt x="516" y="92"/>
                      <a:pt x="516" y="92"/>
                    </a:cubicBezTo>
                    <a:cubicBezTo>
                      <a:pt x="523" y="91"/>
                      <a:pt x="528" y="91"/>
                      <a:pt x="535" y="90"/>
                    </a:cubicBezTo>
                    <a:cubicBezTo>
                      <a:pt x="536" y="91"/>
                      <a:pt x="537" y="90"/>
                      <a:pt x="538" y="90"/>
                    </a:cubicBezTo>
                    <a:cubicBezTo>
                      <a:pt x="543" y="90"/>
                      <a:pt x="549" y="88"/>
                      <a:pt x="551" y="92"/>
                    </a:cubicBezTo>
                    <a:cubicBezTo>
                      <a:pt x="556" y="95"/>
                      <a:pt x="556" y="90"/>
                      <a:pt x="561" y="90"/>
                    </a:cubicBezTo>
                    <a:cubicBezTo>
                      <a:pt x="564" y="91"/>
                      <a:pt x="573" y="88"/>
                      <a:pt x="573" y="92"/>
                    </a:cubicBezTo>
                    <a:cubicBezTo>
                      <a:pt x="566" y="94"/>
                      <a:pt x="576" y="95"/>
                      <a:pt x="576" y="98"/>
                    </a:cubicBezTo>
                    <a:cubicBezTo>
                      <a:pt x="575" y="98"/>
                      <a:pt x="573" y="97"/>
                      <a:pt x="572" y="96"/>
                    </a:cubicBezTo>
                    <a:cubicBezTo>
                      <a:pt x="572" y="97"/>
                      <a:pt x="568" y="98"/>
                      <a:pt x="570" y="99"/>
                    </a:cubicBezTo>
                    <a:cubicBezTo>
                      <a:pt x="576" y="96"/>
                      <a:pt x="582" y="101"/>
                      <a:pt x="588" y="98"/>
                    </a:cubicBezTo>
                    <a:cubicBezTo>
                      <a:pt x="589" y="97"/>
                      <a:pt x="586" y="95"/>
                      <a:pt x="585" y="94"/>
                    </a:cubicBezTo>
                    <a:cubicBezTo>
                      <a:pt x="585" y="97"/>
                      <a:pt x="585" y="97"/>
                      <a:pt x="585" y="97"/>
                    </a:cubicBezTo>
                    <a:cubicBezTo>
                      <a:pt x="581" y="97"/>
                      <a:pt x="582" y="95"/>
                      <a:pt x="580" y="94"/>
                    </a:cubicBezTo>
                    <a:cubicBezTo>
                      <a:pt x="579" y="93"/>
                      <a:pt x="577" y="94"/>
                      <a:pt x="576" y="94"/>
                    </a:cubicBezTo>
                    <a:cubicBezTo>
                      <a:pt x="576" y="94"/>
                      <a:pt x="574" y="93"/>
                      <a:pt x="574" y="93"/>
                    </a:cubicBezTo>
                    <a:cubicBezTo>
                      <a:pt x="577" y="91"/>
                      <a:pt x="580" y="95"/>
                      <a:pt x="583" y="92"/>
                    </a:cubicBezTo>
                    <a:cubicBezTo>
                      <a:pt x="585" y="95"/>
                      <a:pt x="587" y="91"/>
                      <a:pt x="590" y="92"/>
                    </a:cubicBezTo>
                    <a:cubicBezTo>
                      <a:pt x="592" y="89"/>
                      <a:pt x="596" y="92"/>
                      <a:pt x="599" y="93"/>
                    </a:cubicBezTo>
                    <a:cubicBezTo>
                      <a:pt x="599" y="95"/>
                      <a:pt x="603" y="94"/>
                      <a:pt x="603" y="96"/>
                    </a:cubicBezTo>
                    <a:cubicBezTo>
                      <a:pt x="601" y="98"/>
                      <a:pt x="599" y="95"/>
                      <a:pt x="598" y="95"/>
                    </a:cubicBezTo>
                    <a:cubicBezTo>
                      <a:pt x="589" y="97"/>
                      <a:pt x="597" y="103"/>
                      <a:pt x="589" y="104"/>
                    </a:cubicBezTo>
                    <a:cubicBezTo>
                      <a:pt x="586" y="104"/>
                      <a:pt x="584" y="104"/>
                      <a:pt x="582" y="103"/>
                    </a:cubicBezTo>
                    <a:cubicBezTo>
                      <a:pt x="580" y="101"/>
                      <a:pt x="576" y="103"/>
                      <a:pt x="573" y="103"/>
                    </a:cubicBezTo>
                    <a:cubicBezTo>
                      <a:pt x="573" y="104"/>
                      <a:pt x="573" y="104"/>
                      <a:pt x="573" y="104"/>
                    </a:cubicBezTo>
                    <a:cubicBezTo>
                      <a:pt x="576" y="109"/>
                      <a:pt x="587" y="105"/>
                      <a:pt x="593" y="108"/>
                    </a:cubicBezTo>
                    <a:cubicBezTo>
                      <a:pt x="594" y="107"/>
                      <a:pt x="594" y="106"/>
                      <a:pt x="596" y="105"/>
                    </a:cubicBezTo>
                    <a:cubicBezTo>
                      <a:pt x="594" y="105"/>
                      <a:pt x="591" y="104"/>
                      <a:pt x="593" y="103"/>
                    </a:cubicBezTo>
                    <a:cubicBezTo>
                      <a:pt x="597" y="102"/>
                      <a:pt x="597" y="102"/>
                      <a:pt x="597" y="102"/>
                    </a:cubicBezTo>
                    <a:cubicBezTo>
                      <a:pt x="603" y="99"/>
                      <a:pt x="612" y="104"/>
                      <a:pt x="620" y="101"/>
                    </a:cubicBezTo>
                    <a:cubicBezTo>
                      <a:pt x="622" y="103"/>
                      <a:pt x="624" y="101"/>
                      <a:pt x="627" y="102"/>
                    </a:cubicBezTo>
                    <a:cubicBezTo>
                      <a:pt x="634" y="103"/>
                      <a:pt x="643" y="100"/>
                      <a:pt x="651" y="100"/>
                    </a:cubicBezTo>
                    <a:cubicBezTo>
                      <a:pt x="649" y="98"/>
                      <a:pt x="643" y="99"/>
                      <a:pt x="641" y="98"/>
                    </a:cubicBezTo>
                    <a:cubicBezTo>
                      <a:pt x="642" y="97"/>
                      <a:pt x="640" y="95"/>
                      <a:pt x="643" y="94"/>
                    </a:cubicBezTo>
                    <a:cubicBezTo>
                      <a:pt x="649" y="93"/>
                      <a:pt x="655" y="92"/>
                      <a:pt x="661" y="90"/>
                    </a:cubicBezTo>
                    <a:cubicBezTo>
                      <a:pt x="665" y="88"/>
                      <a:pt x="658" y="88"/>
                      <a:pt x="658" y="86"/>
                    </a:cubicBezTo>
                    <a:cubicBezTo>
                      <a:pt x="654" y="87"/>
                      <a:pt x="649" y="85"/>
                      <a:pt x="648" y="88"/>
                    </a:cubicBezTo>
                    <a:cubicBezTo>
                      <a:pt x="644" y="91"/>
                      <a:pt x="638" y="88"/>
                      <a:pt x="633" y="88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41" y="85"/>
                      <a:pt x="644" y="84"/>
                      <a:pt x="647" y="86"/>
                    </a:cubicBezTo>
                    <a:cubicBezTo>
                      <a:pt x="648" y="86"/>
                      <a:pt x="650" y="85"/>
                      <a:pt x="649" y="84"/>
                    </a:cubicBezTo>
                    <a:cubicBezTo>
                      <a:pt x="646" y="84"/>
                      <a:pt x="644" y="83"/>
                      <a:pt x="640" y="84"/>
                    </a:cubicBezTo>
                    <a:cubicBezTo>
                      <a:pt x="633" y="82"/>
                      <a:pt x="627" y="87"/>
                      <a:pt x="620" y="84"/>
                    </a:cubicBezTo>
                    <a:cubicBezTo>
                      <a:pt x="617" y="85"/>
                      <a:pt x="610" y="85"/>
                      <a:pt x="611" y="89"/>
                    </a:cubicBezTo>
                    <a:cubicBezTo>
                      <a:pt x="604" y="90"/>
                      <a:pt x="604" y="85"/>
                      <a:pt x="599" y="85"/>
                    </a:cubicBezTo>
                    <a:cubicBezTo>
                      <a:pt x="596" y="86"/>
                      <a:pt x="593" y="83"/>
                      <a:pt x="589" y="85"/>
                    </a:cubicBezTo>
                    <a:cubicBezTo>
                      <a:pt x="589" y="85"/>
                      <a:pt x="589" y="87"/>
                      <a:pt x="586" y="87"/>
                    </a:cubicBezTo>
                    <a:cubicBezTo>
                      <a:pt x="586" y="86"/>
                      <a:pt x="585" y="84"/>
                      <a:pt x="582" y="85"/>
                    </a:cubicBezTo>
                    <a:cubicBezTo>
                      <a:pt x="578" y="82"/>
                      <a:pt x="572" y="84"/>
                      <a:pt x="568" y="83"/>
                    </a:cubicBezTo>
                    <a:cubicBezTo>
                      <a:pt x="557" y="86"/>
                      <a:pt x="548" y="80"/>
                      <a:pt x="535" y="83"/>
                    </a:cubicBezTo>
                    <a:cubicBezTo>
                      <a:pt x="536" y="84"/>
                      <a:pt x="535" y="86"/>
                      <a:pt x="536" y="86"/>
                    </a:cubicBezTo>
                    <a:cubicBezTo>
                      <a:pt x="530" y="87"/>
                      <a:pt x="524" y="87"/>
                      <a:pt x="518" y="86"/>
                    </a:cubicBezTo>
                    <a:cubicBezTo>
                      <a:pt x="519" y="85"/>
                      <a:pt x="512" y="85"/>
                      <a:pt x="516" y="83"/>
                    </a:cubicBezTo>
                    <a:cubicBezTo>
                      <a:pt x="511" y="82"/>
                      <a:pt x="510" y="85"/>
                      <a:pt x="507" y="86"/>
                    </a:cubicBezTo>
                    <a:cubicBezTo>
                      <a:pt x="501" y="86"/>
                      <a:pt x="497" y="87"/>
                      <a:pt x="491" y="86"/>
                    </a:cubicBezTo>
                    <a:cubicBezTo>
                      <a:pt x="489" y="86"/>
                      <a:pt x="485" y="86"/>
                      <a:pt x="486" y="84"/>
                    </a:cubicBezTo>
                    <a:cubicBezTo>
                      <a:pt x="486" y="84"/>
                      <a:pt x="485" y="84"/>
                      <a:pt x="484" y="83"/>
                    </a:cubicBezTo>
                    <a:cubicBezTo>
                      <a:pt x="480" y="86"/>
                      <a:pt x="473" y="80"/>
                      <a:pt x="471" y="86"/>
                    </a:cubicBezTo>
                    <a:cubicBezTo>
                      <a:pt x="466" y="84"/>
                      <a:pt x="460" y="89"/>
                      <a:pt x="457" y="84"/>
                    </a:cubicBezTo>
                    <a:cubicBezTo>
                      <a:pt x="460" y="82"/>
                      <a:pt x="460" y="82"/>
                      <a:pt x="460" y="82"/>
                    </a:cubicBezTo>
                    <a:cubicBezTo>
                      <a:pt x="456" y="81"/>
                      <a:pt x="454" y="85"/>
                      <a:pt x="450" y="85"/>
                    </a:cubicBezTo>
                    <a:cubicBezTo>
                      <a:pt x="447" y="85"/>
                      <a:pt x="441" y="83"/>
                      <a:pt x="440" y="86"/>
                    </a:cubicBezTo>
                    <a:cubicBezTo>
                      <a:pt x="431" y="87"/>
                      <a:pt x="422" y="86"/>
                      <a:pt x="414" y="86"/>
                    </a:cubicBezTo>
                    <a:cubicBezTo>
                      <a:pt x="413" y="85"/>
                      <a:pt x="416" y="85"/>
                      <a:pt x="416" y="84"/>
                    </a:cubicBezTo>
                    <a:cubicBezTo>
                      <a:pt x="414" y="84"/>
                      <a:pt x="412" y="85"/>
                      <a:pt x="412" y="86"/>
                    </a:cubicBezTo>
                    <a:cubicBezTo>
                      <a:pt x="411" y="86"/>
                      <a:pt x="410" y="85"/>
                      <a:pt x="410" y="85"/>
                    </a:cubicBezTo>
                    <a:cubicBezTo>
                      <a:pt x="409" y="85"/>
                      <a:pt x="409" y="86"/>
                      <a:pt x="409" y="86"/>
                    </a:cubicBezTo>
                    <a:cubicBezTo>
                      <a:pt x="406" y="85"/>
                      <a:pt x="403" y="87"/>
                      <a:pt x="400" y="86"/>
                    </a:cubicBezTo>
                    <a:cubicBezTo>
                      <a:pt x="399" y="84"/>
                      <a:pt x="404" y="84"/>
                      <a:pt x="404" y="83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398" y="81"/>
                      <a:pt x="397" y="84"/>
                      <a:pt x="397" y="86"/>
                    </a:cubicBezTo>
                    <a:cubicBezTo>
                      <a:pt x="394" y="87"/>
                      <a:pt x="389" y="86"/>
                      <a:pt x="387" y="85"/>
                    </a:cubicBezTo>
                    <a:cubicBezTo>
                      <a:pt x="387" y="84"/>
                      <a:pt x="390" y="85"/>
                      <a:pt x="388" y="84"/>
                    </a:cubicBezTo>
                    <a:cubicBezTo>
                      <a:pt x="385" y="83"/>
                      <a:pt x="385" y="83"/>
                      <a:pt x="385" y="83"/>
                    </a:cubicBezTo>
                    <a:cubicBezTo>
                      <a:pt x="385" y="84"/>
                      <a:pt x="385" y="85"/>
                      <a:pt x="384" y="86"/>
                    </a:cubicBezTo>
                    <a:cubicBezTo>
                      <a:pt x="382" y="85"/>
                      <a:pt x="380" y="86"/>
                      <a:pt x="379" y="85"/>
                    </a:cubicBezTo>
                    <a:cubicBezTo>
                      <a:pt x="381" y="84"/>
                      <a:pt x="382" y="84"/>
                      <a:pt x="383" y="83"/>
                    </a:cubicBezTo>
                    <a:cubicBezTo>
                      <a:pt x="380" y="83"/>
                      <a:pt x="380" y="83"/>
                      <a:pt x="380" y="83"/>
                    </a:cubicBezTo>
                    <a:cubicBezTo>
                      <a:pt x="375" y="79"/>
                      <a:pt x="370" y="86"/>
                      <a:pt x="365" y="82"/>
                    </a:cubicBezTo>
                    <a:cubicBezTo>
                      <a:pt x="333" y="84"/>
                      <a:pt x="333" y="84"/>
                      <a:pt x="333" y="84"/>
                    </a:cubicBezTo>
                    <a:cubicBezTo>
                      <a:pt x="327" y="83"/>
                      <a:pt x="327" y="83"/>
                      <a:pt x="327" y="83"/>
                    </a:cubicBezTo>
                    <a:cubicBezTo>
                      <a:pt x="327" y="84"/>
                      <a:pt x="325" y="85"/>
                      <a:pt x="324" y="83"/>
                    </a:cubicBezTo>
                    <a:cubicBezTo>
                      <a:pt x="330" y="82"/>
                      <a:pt x="330" y="75"/>
                      <a:pt x="338" y="77"/>
                    </a:cubicBezTo>
                    <a:cubicBezTo>
                      <a:pt x="338" y="78"/>
                      <a:pt x="338" y="78"/>
                      <a:pt x="338" y="78"/>
                    </a:cubicBezTo>
                    <a:cubicBezTo>
                      <a:pt x="341" y="82"/>
                      <a:pt x="348" y="79"/>
                      <a:pt x="353" y="79"/>
                    </a:cubicBezTo>
                    <a:cubicBezTo>
                      <a:pt x="353" y="77"/>
                      <a:pt x="357" y="75"/>
                      <a:pt x="360" y="76"/>
                    </a:cubicBezTo>
                    <a:cubicBezTo>
                      <a:pt x="358" y="73"/>
                      <a:pt x="358" y="73"/>
                      <a:pt x="358" y="73"/>
                    </a:cubicBezTo>
                    <a:cubicBezTo>
                      <a:pt x="363" y="71"/>
                      <a:pt x="361" y="76"/>
                      <a:pt x="365" y="76"/>
                    </a:cubicBezTo>
                    <a:cubicBezTo>
                      <a:pt x="368" y="75"/>
                      <a:pt x="369" y="74"/>
                      <a:pt x="371" y="72"/>
                    </a:cubicBezTo>
                    <a:cubicBezTo>
                      <a:pt x="371" y="73"/>
                      <a:pt x="372" y="73"/>
                      <a:pt x="372" y="73"/>
                    </a:cubicBezTo>
                    <a:cubicBezTo>
                      <a:pt x="372" y="76"/>
                      <a:pt x="377" y="77"/>
                      <a:pt x="381" y="77"/>
                    </a:cubicBezTo>
                    <a:cubicBezTo>
                      <a:pt x="381" y="78"/>
                      <a:pt x="378" y="78"/>
                      <a:pt x="377" y="78"/>
                    </a:cubicBezTo>
                    <a:cubicBezTo>
                      <a:pt x="379" y="79"/>
                      <a:pt x="382" y="79"/>
                      <a:pt x="384" y="78"/>
                    </a:cubicBezTo>
                    <a:cubicBezTo>
                      <a:pt x="383" y="77"/>
                      <a:pt x="381" y="76"/>
                      <a:pt x="384" y="75"/>
                    </a:cubicBezTo>
                    <a:cubicBezTo>
                      <a:pt x="384" y="76"/>
                      <a:pt x="385" y="76"/>
                      <a:pt x="385" y="76"/>
                    </a:cubicBezTo>
                    <a:cubicBezTo>
                      <a:pt x="388" y="76"/>
                      <a:pt x="392" y="76"/>
                      <a:pt x="395" y="75"/>
                    </a:cubicBezTo>
                    <a:cubicBezTo>
                      <a:pt x="395" y="72"/>
                      <a:pt x="388" y="74"/>
                      <a:pt x="385" y="72"/>
                    </a:cubicBezTo>
                    <a:cubicBezTo>
                      <a:pt x="388" y="70"/>
                      <a:pt x="395" y="72"/>
                      <a:pt x="396" y="69"/>
                    </a:cubicBezTo>
                    <a:cubicBezTo>
                      <a:pt x="423" y="68"/>
                      <a:pt x="452" y="70"/>
                      <a:pt x="478" y="69"/>
                    </a:cubicBezTo>
                    <a:cubicBezTo>
                      <a:pt x="483" y="68"/>
                      <a:pt x="488" y="67"/>
                      <a:pt x="493" y="69"/>
                    </a:cubicBezTo>
                    <a:cubicBezTo>
                      <a:pt x="514" y="67"/>
                      <a:pt x="534" y="69"/>
                      <a:pt x="558" y="69"/>
                    </a:cubicBezTo>
                    <a:cubicBezTo>
                      <a:pt x="565" y="74"/>
                      <a:pt x="573" y="66"/>
                      <a:pt x="581" y="70"/>
                    </a:cubicBezTo>
                    <a:cubicBezTo>
                      <a:pt x="588" y="66"/>
                      <a:pt x="592" y="73"/>
                      <a:pt x="599" y="70"/>
                    </a:cubicBezTo>
                    <a:cubicBezTo>
                      <a:pt x="613" y="71"/>
                      <a:pt x="632" y="71"/>
                      <a:pt x="646" y="72"/>
                    </a:cubicBezTo>
                    <a:cubicBezTo>
                      <a:pt x="651" y="69"/>
                      <a:pt x="657" y="75"/>
                      <a:pt x="660" y="71"/>
                    </a:cubicBezTo>
                    <a:cubicBezTo>
                      <a:pt x="663" y="72"/>
                      <a:pt x="663" y="72"/>
                      <a:pt x="663" y="72"/>
                    </a:cubicBezTo>
                    <a:cubicBezTo>
                      <a:pt x="664" y="72"/>
                      <a:pt x="666" y="72"/>
                      <a:pt x="666" y="71"/>
                    </a:cubicBezTo>
                    <a:cubicBezTo>
                      <a:pt x="664" y="70"/>
                      <a:pt x="666" y="68"/>
                      <a:pt x="668" y="68"/>
                    </a:cubicBezTo>
                    <a:cubicBezTo>
                      <a:pt x="667" y="68"/>
                      <a:pt x="667" y="68"/>
                      <a:pt x="667" y="68"/>
                    </a:cubicBezTo>
                    <a:cubicBezTo>
                      <a:pt x="666" y="65"/>
                      <a:pt x="665" y="63"/>
                      <a:pt x="666" y="61"/>
                    </a:cubicBezTo>
                    <a:cubicBezTo>
                      <a:pt x="664" y="61"/>
                      <a:pt x="664" y="61"/>
                      <a:pt x="664" y="61"/>
                    </a:cubicBezTo>
                    <a:cubicBezTo>
                      <a:pt x="663" y="63"/>
                      <a:pt x="661" y="65"/>
                      <a:pt x="661" y="67"/>
                    </a:cubicBezTo>
                    <a:cubicBezTo>
                      <a:pt x="650" y="68"/>
                      <a:pt x="641" y="65"/>
                      <a:pt x="629" y="66"/>
                    </a:cubicBezTo>
                    <a:cubicBezTo>
                      <a:pt x="625" y="65"/>
                      <a:pt x="618" y="67"/>
                      <a:pt x="617" y="64"/>
                    </a:cubicBezTo>
                    <a:cubicBezTo>
                      <a:pt x="619" y="64"/>
                      <a:pt x="621" y="63"/>
                      <a:pt x="621" y="62"/>
                    </a:cubicBezTo>
                    <a:cubicBezTo>
                      <a:pt x="623" y="63"/>
                      <a:pt x="623" y="63"/>
                      <a:pt x="623" y="63"/>
                    </a:cubicBezTo>
                    <a:cubicBezTo>
                      <a:pt x="623" y="60"/>
                      <a:pt x="629" y="61"/>
                      <a:pt x="631" y="59"/>
                    </a:cubicBezTo>
                    <a:cubicBezTo>
                      <a:pt x="633" y="63"/>
                      <a:pt x="637" y="59"/>
                      <a:pt x="640" y="61"/>
                    </a:cubicBezTo>
                    <a:cubicBezTo>
                      <a:pt x="646" y="58"/>
                      <a:pt x="653" y="57"/>
                      <a:pt x="659" y="59"/>
                    </a:cubicBezTo>
                    <a:cubicBezTo>
                      <a:pt x="662" y="57"/>
                      <a:pt x="668" y="59"/>
                      <a:pt x="668" y="56"/>
                    </a:cubicBezTo>
                    <a:cubicBezTo>
                      <a:pt x="667" y="53"/>
                      <a:pt x="666" y="52"/>
                      <a:pt x="662" y="51"/>
                    </a:cubicBezTo>
                    <a:cubicBezTo>
                      <a:pt x="657" y="50"/>
                      <a:pt x="659" y="54"/>
                      <a:pt x="655" y="54"/>
                    </a:cubicBezTo>
                    <a:cubicBezTo>
                      <a:pt x="652" y="52"/>
                      <a:pt x="648" y="54"/>
                      <a:pt x="648" y="51"/>
                    </a:cubicBezTo>
                    <a:cubicBezTo>
                      <a:pt x="643" y="51"/>
                      <a:pt x="643" y="51"/>
                      <a:pt x="643" y="51"/>
                    </a:cubicBezTo>
                    <a:cubicBezTo>
                      <a:pt x="640" y="51"/>
                      <a:pt x="637" y="51"/>
                      <a:pt x="635" y="50"/>
                    </a:cubicBezTo>
                    <a:cubicBezTo>
                      <a:pt x="636" y="49"/>
                      <a:pt x="636" y="49"/>
                      <a:pt x="636" y="49"/>
                    </a:cubicBezTo>
                    <a:cubicBezTo>
                      <a:pt x="647" y="49"/>
                      <a:pt x="658" y="46"/>
                      <a:pt x="669" y="49"/>
                    </a:cubicBezTo>
                    <a:close/>
                    <a:moveTo>
                      <a:pt x="644" y="34"/>
                    </a:moveTo>
                    <a:cubicBezTo>
                      <a:pt x="641" y="35"/>
                      <a:pt x="645" y="36"/>
                      <a:pt x="646" y="37"/>
                    </a:cubicBezTo>
                    <a:cubicBezTo>
                      <a:pt x="644" y="39"/>
                      <a:pt x="642" y="36"/>
                      <a:pt x="640" y="36"/>
                    </a:cubicBezTo>
                    <a:cubicBezTo>
                      <a:pt x="639" y="35"/>
                      <a:pt x="640" y="34"/>
                      <a:pt x="638" y="34"/>
                    </a:cubicBezTo>
                    <a:cubicBezTo>
                      <a:pt x="639" y="33"/>
                      <a:pt x="642" y="33"/>
                      <a:pt x="644" y="34"/>
                    </a:cubicBezTo>
                    <a:close/>
                    <a:moveTo>
                      <a:pt x="47" y="59"/>
                    </a:moveTo>
                    <a:cubicBezTo>
                      <a:pt x="49" y="59"/>
                      <a:pt x="50" y="62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48" y="61"/>
                      <a:pt x="48" y="61"/>
                      <a:pt x="48" y="61"/>
                    </a:cubicBezTo>
                    <a:lnTo>
                      <a:pt x="47" y="59"/>
                    </a:lnTo>
                    <a:close/>
                    <a:moveTo>
                      <a:pt x="41" y="74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5"/>
                      <a:pt x="51" y="69"/>
                      <a:pt x="55" y="73"/>
                    </a:cubicBezTo>
                    <a:cubicBezTo>
                      <a:pt x="60" y="72"/>
                      <a:pt x="64" y="74"/>
                      <a:pt x="68" y="74"/>
                    </a:cubicBezTo>
                    <a:cubicBezTo>
                      <a:pt x="58" y="75"/>
                      <a:pt x="49" y="72"/>
                      <a:pt x="41" y="74"/>
                    </a:cubicBezTo>
                    <a:close/>
                    <a:moveTo>
                      <a:pt x="21" y="162"/>
                    </a:moveTo>
                    <a:cubicBezTo>
                      <a:pt x="21" y="162"/>
                      <a:pt x="21" y="162"/>
                      <a:pt x="21" y="162"/>
                    </a:cubicBezTo>
                    <a:cubicBezTo>
                      <a:pt x="20" y="161"/>
                      <a:pt x="21" y="161"/>
                      <a:pt x="22" y="161"/>
                    </a:cubicBezTo>
                    <a:cubicBezTo>
                      <a:pt x="22" y="162"/>
                      <a:pt x="22" y="162"/>
                      <a:pt x="21" y="162"/>
                    </a:cubicBezTo>
                    <a:close/>
                    <a:moveTo>
                      <a:pt x="25" y="155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4"/>
                      <a:pt x="26" y="155"/>
                      <a:pt x="27" y="155"/>
                    </a:cubicBezTo>
                    <a:cubicBezTo>
                      <a:pt x="27" y="156"/>
                      <a:pt x="26" y="155"/>
                      <a:pt x="25" y="155"/>
                    </a:cubicBezTo>
                    <a:close/>
                    <a:moveTo>
                      <a:pt x="82" y="176"/>
                    </a:moveTo>
                    <a:cubicBezTo>
                      <a:pt x="81" y="174"/>
                      <a:pt x="81" y="174"/>
                      <a:pt x="81" y="174"/>
                    </a:cubicBezTo>
                    <a:cubicBezTo>
                      <a:pt x="83" y="174"/>
                      <a:pt x="83" y="174"/>
                      <a:pt x="83" y="174"/>
                    </a:cubicBezTo>
                    <a:lnTo>
                      <a:pt x="82" y="176"/>
                    </a:lnTo>
                    <a:close/>
                    <a:moveTo>
                      <a:pt x="116" y="178"/>
                    </a:move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3" y="178"/>
                      <a:pt x="113" y="178"/>
                      <a:pt x="112" y="178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6" y="178"/>
                      <a:pt x="115" y="176"/>
                      <a:pt x="115" y="175"/>
                    </a:cubicBezTo>
                    <a:cubicBezTo>
                      <a:pt x="112" y="173"/>
                      <a:pt x="108" y="175"/>
                      <a:pt x="105" y="175"/>
                    </a:cubicBezTo>
                    <a:cubicBezTo>
                      <a:pt x="106" y="173"/>
                      <a:pt x="112" y="172"/>
                      <a:pt x="115" y="172"/>
                    </a:cubicBezTo>
                    <a:cubicBezTo>
                      <a:pt x="120" y="173"/>
                      <a:pt x="120" y="173"/>
                      <a:pt x="120" y="173"/>
                    </a:cubicBezTo>
                    <a:cubicBezTo>
                      <a:pt x="120" y="175"/>
                      <a:pt x="116" y="176"/>
                      <a:pt x="116" y="178"/>
                    </a:cubicBezTo>
                    <a:close/>
                    <a:moveTo>
                      <a:pt x="117" y="33"/>
                    </a:moveTo>
                    <a:cubicBezTo>
                      <a:pt x="118" y="32"/>
                      <a:pt x="118" y="32"/>
                      <a:pt x="118" y="32"/>
                    </a:cubicBezTo>
                    <a:cubicBezTo>
                      <a:pt x="121" y="32"/>
                      <a:pt x="121" y="32"/>
                      <a:pt x="121" y="32"/>
                    </a:cubicBezTo>
                    <a:lnTo>
                      <a:pt x="117" y="33"/>
                    </a:lnTo>
                    <a:close/>
                    <a:moveTo>
                      <a:pt x="152" y="173"/>
                    </a:moveTo>
                    <a:cubicBezTo>
                      <a:pt x="131" y="173"/>
                      <a:pt x="131" y="173"/>
                      <a:pt x="131" y="173"/>
                    </a:cubicBezTo>
                    <a:cubicBezTo>
                      <a:pt x="136" y="171"/>
                      <a:pt x="146" y="171"/>
                      <a:pt x="152" y="172"/>
                    </a:cubicBezTo>
                    <a:lnTo>
                      <a:pt x="152" y="173"/>
                    </a:lnTo>
                    <a:close/>
                    <a:moveTo>
                      <a:pt x="155" y="82"/>
                    </a:moveTo>
                    <a:cubicBezTo>
                      <a:pt x="156" y="82"/>
                      <a:pt x="156" y="82"/>
                      <a:pt x="156" y="82"/>
                    </a:cubicBezTo>
                    <a:cubicBezTo>
                      <a:pt x="159" y="82"/>
                      <a:pt x="159" y="82"/>
                      <a:pt x="159" y="82"/>
                    </a:cubicBezTo>
                    <a:lnTo>
                      <a:pt x="155" y="82"/>
                    </a:lnTo>
                    <a:close/>
                    <a:moveTo>
                      <a:pt x="605" y="244"/>
                    </a:moveTo>
                    <a:cubicBezTo>
                      <a:pt x="603" y="243"/>
                      <a:pt x="602" y="246"/>
                      <a:pt x="600" y="244"/>
                    </a:cubicBezTo>
                    <a:cubicBezTo>
                      <a:pt x="599" y="243"/>
                      <a:pt x="599" y="243"/>
                      <a:pt x="599" y="243"/>
                    </a:cubicBezTo>
                    <a:cubicBezTo>
                      <a:pt x="601" y="243"/>
                      <a:pt x="604" y="242"/>
                      <a:pt x="605" y="244"/>
                    </a:cubicBezTo>
                    <a:close/>
                    <a:moveTo>
                      <a:pt x="596" y="248"/>
                    </a:moveTo>
                    <a:cubicBezTo>
                      <a:pt x="599" y="249"/>
                      <a:pt x="599" y="249"/>
                      <a:pt x="599" y="249"/>
                    </a:cubicBezTo>
                    <a:cubicBezTo>
                      <a:pt x="595" y="249"/>
                      <a:pt x="595" y="249"/>
                      <a:pt x="595" y="249"/>
                    </a:cubicBezTo>
                    <a:lnTo>
                      <a:pt x="596" y="248"/>
                    </a:lnTo>
                    <a:close/>
                    <a:moveTo>
                      <a:pt x="518" y="245"/>
                    </a:moveTo>
                    <a:cubicBezTo>
                      <a:pt x="518" y="245"/>
                      <a:pt x="518" y="245"/>
                      <a:pt x="518" y="245"/>
                    </a:cubicBezTo>
                    <a:cubicBezTo>
                      <a:pt x="518" y="245"/>
                      <a:pt x="519" y="246"/>
                      <a:pt x="518" y="246"/>
                    </a:cubicBezTo>
                    <a:lnTo>
                      <a:pt x="518" y="245"/>
                    </a:lnTo>
                    <a:close/>
                    <a:moveTo>
                      <a:pt x="440" y="234"/>
                    </a:moveTo>
                    <a:cubicBezTo>
                      <a:pt x="443" y="236"/>
                      <a:pt x="452" y="232"/>
                      <a:pt x="450" y="236"/>
                    </a:cubicBezTo>
                    <a:cubicBezTo>
                      <a:pt x="438" y="236"/>
                      <a:pt x="438" y="236"/>
                      <a:pt x="438" y="236"/>
                    </a:cubicBezTo>
                    <a:cubicBezTo>
                      <a:pt x="439" y="236"/>
                      <a:pt x="442" y="235"/>
                      <a:pt x="440" y="234"/>
                    </a:cubicBezTo>
                    <a:close/>
                    <a:moveTo>
                      <a:pt x="635" y="188"/>
                    </a:moveTo>
                    <a:cubicBezTo>
                      <a:pt x="637" y="188"/>
                      <a:pt x="637" y="189"/>
                      <a:pt x="638" y="189"/>
                    </a:cubicBezTo>
                    <a:cubicBezTo>
                      <a:pt x="638" y="190"/>
                      <a:pt x="636" y="190"/>
                      <a:pt x="635" y="190"/>
                    </a:cubicBezTo>
                    <a:lnTo>
                      <a:pt x="635" y="188"/>
                    </a:lnTo>
                    <a:close/>
                    <a:moveTo>
                      <a:pt x="633" y="194"/>
                    </a:moveTo>
                    <a:cubicBezTo>
                      <a:pt x="631" y="195"/>
                      <a:pt x="627" y="193"/>
                      <a:pt x="624" y="194"/>
                    </a:cubicBezTo>
                    <a:cubicBezTo>
                      <a:pt x="625" y="190"/>
                      <a:pt x="630" y="193"/>
                      <a:pt x="633" y="194"/>
                    </a:cubicBezTo>
                    <a:close/>
                    <a:moveTo>
                      <a:pt x="622" y="190"/>
                    </a:moveTo>
                    <a:cubicBezTo>
                      <a:pt x="619" y="191"/>
                      <a:pt x="622" y="192"/>
                      <a:pt x="623" y="193"/>
                    </a:cubicBezTo>
                    <a:cubicBezTo>
                      <a:pt x="620" y="193"/>
                      <a:pt x="617" y="192"/>
                      <a:pt x="613" y="192"/>
                    </a:cubicBezTo>
                    <a:cubicBezTo>
                      <a:pt x="614" y="192"/>
                      <a:pt x="619" y="191"/>
                      <a:pt x="622" y="190"/>
                    </a:cubicBezTo>
                    <a:close/>
                    <a:moveTo>
                      <a:pt x="578" y="208"/>
                    </a:moveTo>
                    <a:cubicBezTo>
                      <a:pt x="578" y="208"/>
                      <a:pt x="577" y="208"/>
                      <a:pt x="576" y="209"/>
                    </a:cubicBezTo>
                    <a:cubicBezTo>
                      <a:pt x="575" y="208"/>
                      <a:pt x="575" y="208"/>
                      <a:pt x="575" y="208"/>
                    </a:cubicBezTo>
                    <a:cubicBezTo>
                      <a:pt x="576" y="208"/>
                      <a:pt x="577" y="207"/>
                      <a:pt x="578" y="208"/>
                    </a:cubicBezTo>
                    <a:close/>
                    <a:moveTo>
                      <a:pt x="474" y="212"/>
                    </a:moveTo>
                    <a:cubicBezTo>
                      <a:pt x="476" y="212"/>
                      <a:pt x="481" y="213"/>
                      <a:pt x="479" y="210"/>
                    </a:cubicBezTo>
                    <a:cubicBezTo>
                      <a:pt x="480" y="209"/>
                      <a:pt x="479" y="209"/>
                      <a:pt x="478" y="209"/>
                    </a:cubicBezTo>
                    <a:cubicBezTo>
                      <a:pt x="477" y="209"/>
                      <a:pt x="477" y="209"/>
                      <a:pt x="477" y="209"/>
                    </a:cubicBezTo>
                    <a:cubicBezTo>
                      <a:pt x="477" y="208"/>
                      <a:pt x="478" y="209"/>
                      <a:pt x="478" y="209"/>
                    </a:cubicBezTo>
                    <a:cubicBezTo>
                      <a:pt x="478" y="209"/>
                      <a:pt x="478" y="209"/>
                      <a:pt x="478" y="209"/>
                    </a:cubicBezTo>
                    <a:cubicBezTo>
                      <a:pt x="477" y="206"/>
                      <a:pt x="477" y="203"/>
                      <a:pt x="483" y="203"/>
                    </a:cubicBezTo>
                    <a:cubicBezTo>
                      <a:pt x="485" y="202"/>
                      <a:pt x="487" y="201"/>
                      <a:pt x="489" y="201"/>
                    </a:cubicBezTo>
                    <a:cubicBezTo>
                      <a:pt x="493" y="202"/>
                      <a:pt x="496" y="201"/>
                      <a:pt x="500" y="202"/>
                    </a:cubicBezTo>
                    <a:cubicBezTo>
                      <a:pt x="499" y="205"/>
                      <a:pt x="499" y="205"/>
                      <a:pt x="499" y="205"/>
                    </a:cubicBezTo>
                    <a:cubicBezTo>
                      <a:pt x="498" y="204"/>
                      <a:pt x="498" y="205"/>
                      <a:pt x="498" y="205"/>
                    </a:cubicBezTo>
                    <a:cubicBezTo>
                      <a:pt x="502" y="206"/>
                      <a:pt x="502" y="203"/>
                      <a:pt x="506" y="204"/>
                    </a:cubicBezTo>
                    <a:cubicBezTo>
                      <a:pt x="505" y="202"/>
                      <a:pt x="505" y="202"/>
                      <a:pt x="505" y="202"/>
                    </a:cubicBezTo>
                    <a:cubicBezTo>
                      <a:pt x="510" y="202"/>
                      <a:pt x="510" y="202"/>
                      <a:pt x="510" y="202"/>
                    </a:cubicBezTo>
                    <a:cubicBezTo>
                      <a:pt x="511" y="202"/>
                      <a:pt x="511" y="203"/>
                      <a:pt x="512" y="203"/>
                    </a:cubicBezTo>
                    <a:cubicBezTo>
                      <a:pt x="515" y="199"/>
                      <a:pt x="522" y="203"/>
                      <a:pt x="526" y="201"/>
                    </a:cubicBezTo>
                    <a:cubicBezTo>
                      <a:pt x="526" y="202"/>
                      <a:pt x="527" y="204"/>
                      <a:pt x="523" y="204"/>
                    </a:cubicBezTo>
                    <a:cubicBezTo>
                      <a:pt x="522" y="204"/>
                      <a:pt x="522" y="205"/>
                      <a:pt x="521" y="205"/>
                    </a:cubicBezTo>
                    <a:cubicBezTo>
                      <a:pt x="524" y="207"/>
                      <a:pt x="524" y="207"/>
                      <a:pt x="524" y="207"/>
                    </a:cubicBezTo>
                    <a:cubicBezTo>
                      <a:pt x="522" y="209"/>
                      <a:pt x="518" y="208"/>
                      <a:pt x="517" y="211"/>
                    </a:cubicBezTo>
                    <a:cubicBezTo>
                      <a:pt x="512" y="210"/>
                      <a:pt x="509" y="206"/>
                      <a:pt x="502" y="207"/>
                    </a:cubicBezTo>
                    <a:cubicBezTo>
                      <a:pt x="500" y="208"/>
                      <a:pt x="498" y="208"/>
                      <a:pt x="496" y="207"/>
                    </a:cubicBezTo>
                    <a:cubicBezTo>
                      <a:pt x="492" y="213"/>
                      <a:pt x="485" y="206"/>
                      <a:pt x="480" y="211"/>
                    </a:cubicBezTo>
                    <a:cubicBezTo>
                      <a:pt x="482" y="213"/>
                      <a:pt x="485" y="213"/>
                      <a:pt x="488" y="212"/>
                    </a:cubicBezTo>
                    <a:cubicBezTo>
                      <a:pt x="488" y="211"/>
                      <a:pt x="488" y="211"/>
                      <a:pt x="488" y="211"/>
                    </a:cubicBezTo>
                    <a:cubicBezTo>
                      <a:pt x="490" y="214"/>
                      <a:pt x="490" y="214"/>
                      <a:pt x="490" y="214"/>
                    </a:cubicBezTo>
                    <a:cubicBezTo>
                      <a:pt x="487" y="214"/>
                      <a:pt x="483" y="214"/>
                      <a:pt x="481" y="216"/>
                    </a:cubicBezTo>
                    <a:cubicBezTo>
                      <a:pt x="479" y="215"/>
                      <a:pt x="479" y="215"/>
                      <a:pt x="479" y="215"/>
                    </a:cubicBezTo>
                    <a:cubicBezTo>
                      <a:pt x="477" y="218"/>
                      <a:pt x="477" y="218"/>
                      <a:pt x="477" y="218"/>
                    </a:cubicBezTo>
                    <a:cubicBezTo>
                      <a:pt x="474" y="215"/>
                      <a:pt x="469" y="218"/>
                      <a:pt x="466" y="215"/>
                    </a:cubicBezTo>
                    <a:cubicBezTo>
                      <a:pt x="464" y="214"/>
                      <a:pt x="459" y="218"/>
                      <a:pt x="459" y="214"/>
                    </a:cubicBezTo>
                    <a:cubicBezTo>
                      <a:pt x="463" y="215"/>
                      <a:pt x="470" y="215"/>
                      <a:pt x="474" y="212"/>
                    </a:cubicBezTo>
                    <a:close/>
                    <a:moveTo>
                      <a:pt x="433" y="204"/>
                    </a:moveTo>
                    <a:cubicBezTo>
                      <a:pt x="434" y="204"/>
                      <a:pt x="434" y="204"/>
                      <a:pt x="434" y="204"/>
                    </a:cubicBezTo>
                    <a:cubicBezTo>
                      <a:pt x="435" y="205"/>
                      <a:pt x="434" y="207"/>
                      <a:pt x="437" y="207"/>
                    </a:cubicBezTo>
                    <a:cubicBezTo>
                      <a:pt x="440" y="204"/>
                      <a:pt x="440" y="204"/>
                      <a:pt x="440" y="204"/>
                    </a:cubicBezTo>
                    <a:cubicBezTo>
                      <a:pt x="440" y="206"/>
                      <a:pt x="441" y="208"/>
                      <a:pt x="443" y="208"/>
                    </a:cubicBezTo>
                    <a:cubicBezTo>
                      <a:pt x="446" y="208"/>
                      <a:pt x="449" y="210"/>
                      <a:pt x="451" y="207"/>
                    </a:cubicBezTo>
                    <a:cubicBezTo>
                      <a:pt x="457" y="207"/>
                      <a:pt x="453" y="211"/>
                      <a:pt x="457" y="212"/>
                    </a:cubicBezTo>
                    <a:cubicBezTo>
                      <a:pt x="458" y="213"/>
                      <a:pt x="456" y="214"/>
                      <a:pt x="455" y="214"/>
                    </a:cubicBezTo>
                    <a:cubicBezTo>
                      <a:pt x="442" y="211"/>
                      <a:pt x="442" y="211"/>
                      <a:pt x="442" y="211"/>
                    </a:cubicBezTo>
                    <a:cubicBezTo>
                      <a:pt x="440" y="212"/>
                      <a:pt x="438" y="215"/>
                      <a:pt x="442" y="216"/>
                    </a:cubicBezTo>
                    <a:cubicBezTo>
                      <a:pt x="443" y="217"/>
                      <a:pt x="443" y="217"/>
                      <a:pt x="443" y="217"/>
                    </a:cubicBezTo>
                    <a:cubicBezTo>
                      <a:pt x="441" y="216"/>
                      <a:pt x="437" y="216"/>
                      <a:pt x="436" y="214"/>
                    </a:cubicBezTo>
                    <a:cubicBezTo>
                      <a:pt x="440" y="211"/>
                      <a:pt x="428" y="209"/>
                      <a:pt x="433" y="204"/>
                    </a:cubicBezTo>
                    <a:close/>
                    <a:moveTo>
                      <a:pt x="390" y="194"/>
                    </a:moveTo>
                    <a:cubicBezTo>
                      <a:pt x="395" y="193"/>
                      <a:pt x="401" y="198"/>
                      <a:pt x="404" y="193"/>
                    </a:cubicBezTo>
                    <a:cubicBezTo>
                      <a:pt x="412" y="192"/>
                      <a:pt x="413" y="197"/>
                      <a:pt x="421" y="194"/>
                    </a:cubicBezTo>
                    <a:cubicBezTo>
                      <a:pt x="423" y="193"/>
                      <a:pt x="426" y="194"/>
                      <a:pt x="428" y="194"/>
                    </a:cubicBezTo>
                    <a:cubicBezTo>
                      <a:pt x="429" y="195"/>
                      <a:pt x="428" y="196"/>
                      <a:pt x="427" y="197"/>
                    </a:cubicBezTo>
                    <a:cubicBezTo>
                      <a:pt x="425" y="193"/>
                      <a:pt x="421" y="197"/>
                      <a:pt x="417" y="196"/>
                    </a:cubicBezTo>
                    <a:cubicBezTo>
                      <a:pt x="413" y="197"/>
                      <a:pt x="410" y="197"/>
                      <a:pt x="405" y="198"/>
                    </a:cubicBezTo>
                    <a:cubicBezTo>
                      <a:pt x="403" y="198"/>
                      <a:pt x="403" y="196"/>
                      <a:pt x="401" y="196"/>
                    </a:cubicBezTo>
                    <a:cubicBezTo>
                      <a:pt x="397" y="199"/>
                      <a:pt x="395" y="196"/>
                      <a:pt x="390" y="196"/>
                    </a:cubicBezTo>
                    <a:cubicBezTo>
                      <a:pt x="389" y="196"/>
                      <a:pt x="389" y="195"/>
                      <a:pt x="390" y="194"/>
                    </a:cubicBezTo>
                    <a:close/>
                    <a:moveTo>
                      <a:pt x="338" y="241"/>
                    </a:moveTo>
                    <a:cubicBezTo>
                      <a:pt x="342" y="243"/>
                      <a:pt x="342" y="243"/>
                      <a:pt x="342" y="243"/>
                    </a:cubicBezTo>
                    <a:cubicBezTo>
                      <a:pt x="337" y="242"/>
                      <a:pt x="337" y="242"/>
                      <a:pt x="337" y="242"/>
                    </a:cubicBezTo>
                    <a:lnTo>
                      <a:pt x="338" y="241"/>
                    </a:lnTo>
                    <a:close/>
                    <a:moveTo>
                      <a:pt x="306" y="187"/>
                    </a:moveTo>
                    <a:cubicBezTo>
                      <a:pt x="311" y="188"/>
                      <a:pt x="318" y="186"/>
                      <a:pt x="319" y="190"/>
                    </a:cubicBezTo>
                    <a:cubicBezTo>
                      <a:pt x="316" y="192"/>
                      <a:pt x="310" y="190"/>
                      <a:pt x="307" y="191"/>
                    </a:cubicBezTo>
                    <a:cubicBezTo>
                      <a:pt x="308" y="190"/>
                      <a:pt x="307" y="189"/>
                      <a:pt x="308" y="188"/>
                    </a:cubicBezTo>
                    <a:cubicBezTo>
                      <a:pt x="307" y="188"/>
                      <a:pt x="305" y="188"/>
                      <a:pt x="306" y="187"/>
                    </a:cubicBezTo>
                    <a:close/>
                    <a:moveTo>
                      <a:pt x="304" y="256"/>
                    </a:moveTo>
                    <a:cubicBezTo>
                      <a:pt x="304" y="256"/>
                      <a:pt x="304" y="256"/>
                      <a:pt x="304" y="256"/>
                    </a:cubicBezTo>
                    <a:cubicBezTo>
                      <a:pt x="302" y="256"/>
                      <a:pt x="302" y="256"/>
                      <a:pt x="302" y="256"/>
                    </a:cubicBezTo>
                    <a:cubicBezTo>
                      <a:pt x="302" y="256"/>
                      <a:pt x="303" y="256"/>
                      <a:pt x="304" y="256"/>
                    </a:cubicBezTo>
                    <a:close/>
                    <a:moveTo>
                      <a:pt x="272" y="189"/>
                    </a:moveTo>
                    <a:cubicBezTo>
                      <a:pt x="277" y="190"/>
                      <a:pt x="285" y="189"/>
                      <a:pt x="290" y="187"/>
                    </a:cubicBezTo>
                    <a:cubicBezTo>
                      <a:pt x="293" y="192"/>
                      <a:pt x="297" y="185"/>
                      <a:pt x="301" y="188"/>
                    </a:cubicBezTo>
                    <a:cubicBezTo>
                      <a:pt x="301" y="190"/>
                      <a:pt x="296" y="189"/>
                      <a:pt x="298" y="191"/>
                    </a:cubicBezTo>
                    <a:cubicBezTo>
                      <a:pt x="287" y="192"/>
                      <a:pt x="287" y="192"/>
                      <a:pt x="287" y="192"/>
                    </a:cubicBezTo>
                    <a:cubicBezTo>
                      <a:pt x="287" y="195"/>
                      <a:pt x="291" y="192"/>
                      <a:pt x="293" y="194"/>
                    </a:cubicBezTo>
                    <a:cubicBezTo>
                      <a:pt x="291" y="195"/>
                      <a:pt x="287" y="195"/>
                      <a:pt x="284" y="194"/>
                    </a:cubicBezTo>
                    <a:cubicBezTo>
                      <a:pt x="283" y="193"/>
                      <a:pt x="283" y="191"/>
                      <a:pt x="280" y="191"/>
                    </a:cubicBezTo>
                    <a:cubicBezTo>
                      <a:pt x="276" y="191"/>
                      <a:pt x="270" y="190"/>
                      <a:pt x="265" y="190"/>
                    </a:cubicBezTo>
                    <a:cubicBezTo>
                      <a:pt x="267" y="188"/>
                      <a:pt x="270" y="192"/>
                      <a:pt x="272" y="189"/>
                    </a:cubicBezTo>
                    <a:close/>
                    <a:moveTo>
                      <a:pt x="229" y="266"/>
                    </a:move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3" y="263"/>
                      <a:pt x="238" y="262"/>
                      <a:pt x="242" y="260"/>
                    </a:cubicBezTo>
                    <a:cubicBezTo>
                      <a:pt x="245" y="259"/>
                      <a:pt x="246" y="260"/>
                      <a:pt x="249" y="259"/>
                    </a:cubicBezTo>
                    <a:cubicBezTo>
                      <a:pt x="252" y="261"/>
                      <a:pt x="255" y="258"/>
                      <a:pt x="259" y="258"/>
                    </a:cubicBezTo>
                    <a:cubicBezTo>
                      <a:pt x="261" y="256"/>
                      <a:pt x="266" y="257"/>
                      <a:pt x="269" y="258"/>
                    </a:cubicBezTo>
                    <a:cubicBezTo>
                      <a:pt x="272" y="259"/>
                      <a:pt x="275" y="255"/>
                      <a:pt x="279" y="257"/>
                    </a:cubicBezTo>
                    <a:cubicBezTo>
                      <a:pt x="282" y="260"/>
                      <a:pt x="282" y="260"/>
                      <a:pt x="282" y="260"/>
                    </a:cubicBezTo>
                    <a:cubicBezTo>
                      <a:pt x="281" y="262"/>
                      <a:pt x="272" y="261"/>
                      <a:pt x="276" y="264"/>
                    </a:cubicBezTo>
                    <a:cubicBezTo>
                      <a:pt x="273" y="268"/>
                      <a:pt x="265" y="264"/>
                      <a:pt x="259" y="265"/>
                    </a:cubicBezTo>
                    <a:cubicBezTo>
                      <a:pt x="258" y="264"/>
                      <a:pt x="260" y="263"/>
                      <a:pt x="258" y="262"/>
                    </a:cubicBezTo>
                    <a:cubicBezTo>
                      <a:pt x="252" y="264"/>
                      <a:pt x="245" y="261"/>
                      <a:pt x="241" y="264"/>
                    </a:cubicBezTo>
                    <a:cubicBezTo>
                      <a:pt x="241" y="266"/>
                      <a:pt x="244" y="266"/>
                      <a:pt x="246" y="266"/>
                    </a:cubicBezTo>
                    <a:cubicBezTo>
                      <a:pt x="239" y="268"/>
                      <a:pt x="236" y="269"/>
                      <a:pt x="229" y="266"/>
                    </a:cubicBezTo>
                    <a:cubicBezTo>
                      <a:pt x="227" y="267"/>
                      <a:pt x="225" y="269"/>
                      <a:pt x="223" y="268"/>
                    </a:cubicBezTo>
                    <a:cubicBezTo>
                      <a:pt x="223" y="266"/>
                      <a:pt x="228" y="267"/>
                      <a:pt x="229" y="266"/>
                    </a:cubicBezTo>
                    <a:close/>
                    <a:moveTo>
                      <a:pt x="214" y="191"/>
                    </a:moveTo>
                    <a:cubicBezTo>
                      <a:pt x="217" y="191"/>
                      <a:pt x="217" y="191"/>
                      <a:pt x="217" y="191"/>
                    </a:cubicBezTo>
                    <a:cubicBezTo>
                      <a:pt x="216" y="191"/>
                      <a:pt x="216" y="192"/>
                      <a:pt x="214" y="192"/>
                    </a:cubicBezTo>
                    <a:lnTo>
                      <a:pt x="214" y="191"/>
                    </a:lnTo>
                    <a:close/>
                    <a:moveTo>
                      <a:pt x="208" y="271"/>
                    </a:moveTo>
                    <a:cubicBezTo>
                      <a:pt x="207" y="272"/>
                      <a:pt x="209" y="272"/>
                      <a:pt x="208" y="272"/>
                    </a:cubicBezTo>
                    <a:cubicBezTo>
                      <a:pt x="207" y="273"/>
                      <a:pt x="205" y="272"/>
                      <a:pt x="204" y="273"/>
                    </a:cubicBezTo>
                    <a:cubicBezTo>
                      <a:pt x="204" y="272"/>
                      <a:pt x="204" y="272"/>
                      <a:pt x="204" y="272"/>
                    </a:cubicBezTo>
                    <a:cubicBezTo>
                      <a:pt x="205" y="272"/>
                      <a:pt x="205" y="271"/>
                      <a:pt x="208" y="271"/>
                    </a:cubicBezTo>
                    <a:close/>
                    <a:moveTo>
                      <a:pt x="623" y="149"/>
                    </a:moveTo>
                    <a:cubicBezTo>
                      <a:pt x="624" y="149"/>
                      <a:pt x="623" y="150"/>
                      <a:pt x="622" y="150"/>
                    </a:cubicBezTo>
                    <a:cubicBezTo>
                      <a:pt x="621" y="151"/>
                      <a:pt x="620" y="150"/>
                      <a:pt x="619" y="150"/>
                    </a:cubicBezTo>
                    <a:cubicBezTo>
                      <a:pt x="619" y="149"/>
                      <a:pt x="622" y="149"/>
                      <a:pt x="623" y="149"/>
                    </a:cubicBezTo>
                    <a:close/>
                    <a:moveTo>
                      <a:pt x="424" y="124"/>
                    </a:moveTo>
                    <a:cubicBezTo>
                      <a:pt x="423" y="126"/>
                      <a:pt x="420" y="125"/>
                      <a:pt x="418" y="125"/>
                    </a:cubicBezTo>
                    <a:cubicBezTo>
                      <a:pt x="419" y="124"/>
                      <a:pt x="422" y="123"/>
                      <a:pt x="424" y="124"/>
                    </a:cubicBezTo>
                    <a:close/>
                    <a:moveTo>
                      <a:pt x="366" y="131"/>
                    </a:moveTo>
                    <a:cubicBezTo>
                      <a:pt x="367" y="131"/>
                      <a:pt x="370" y="130"/>
                      <a:pt x="372" y="129"/>
                    </a:cubicBezTo>
                    <a:cubicBezTo>
                      <a:pt x="375" y="130"/>
                      <a:pt x="381" y="130"/>
                      <a:pt x="381" y="133"/>
                    </a:cubicBezTo>
                    <a:cubicBezTo>
                      <a:pt x="376" y="135"/>
                      <a:pt x="371" y="131"/>
                      <a:pt x="366" y="133"/>
                    </a:cubicBezTo>
                    <a:cubicBezTo>
                      <a:pt x="365" y="132"/>
                      <a:pt x="365" y="131"/>
                      <a:pt x="366" y="131"/>
                    </a:cubicBezTo>
                    <a:close/>
                    <a:moveTo>
                      <a:pt x="338" y="129"/>
                    </a:moveTo>
                    <a:cubicBezTo>
                      <a:pt x="341" y="130"/>
                      <a:pt x="345" y="129"/>
                      <a:pt x="345" y="132"/>
                    </a:cubicBezTo>
                    <a:cubicBezTo>
                      <a:pt x="347" y="135"/>
                      <a:pt x="343" y="135"/>
                      <a:pt x="341" y="136"/>
                    </a:cubicBezTo>
                    <a:cubicBezTo>
                      <a:pt x="338" y="134"/>
                      <a:pt x="332" y="132"/>
                      <a:pt x="338" y="129"/>
                    </a:cubicBezTo>
                    <a:close/>
                    <a:moveTo>
                      <a:pt x="626" y="88"/>
                    </a:moveTo>
                    <a:cubicBezTo>
                      <a:pt x="624" y="88"/>
                      <a:pt x="623" y="90"/>
                      <a:pt x="622" y="88"/>
                    </a:cubicBezTo>
                    <a:cubicBezTo>
                      <a:pt x="623" y="88"/>
                      <a:pt x="627" y="86"/>
                      <a:pt x="626" y="88"/>
                    </a:cubicBezTo>
                    <a:close/>
                    <a:moveTo>
                      <a:pt x="351" y="92"/>
                    </a:moveTo>
                    <a:cubicBezTo>
                      <a:pt x="354" y="88"/>
                      <a:pt x="366" y="92"/>
                      <a:pt x="361" y="96"/>
                    </a:cubicBezTo>
                    <a:cubicBezTo>
                      <a:pt x="359" y="95"/>
                      <a:pt x="358" y="94"/>
                      <a:pt x="355" y="96"/>
                    </a:cubicBezTo>
                    <a:cubicBezTo>
                      <a:pt x="355" y="94"/>
                      <a:pt x="350" y="94"/>
                      <a:pt x="351" y="92"/>
                    </a:cubicBezTo>
                    <a:close/>
                    <a:moveTo>
                      <a:pt x="583" y="37"/>
                    </a:moveTo>
                    <a:cubicBezTo>
                      <a:pt x="584" y="37"/>
                      <a:pt x="584" y="38"/>
                      <a:pt x="584" y="38"/>
                    </a:cubicBezTo>
                    <a:cubicBezTo>
                      <a:pt x="584" y="39"/>
                      <a:pt x="583" y="38"/>
                      <a:pt x="583" y="38"/>
                    </a:cubicBezTo>
                    <a:cubicBezTo>
                      <a:pt x="581" y="38"/>
                      <a:pt x="582" y="38"/>
                      <a:pt x="583" y="37"/>
                    </a:cubicBezTo>
                    <a:close/>
                    <a:moveTo>
                      <a:pt x="567" y="41"/>
                    </a:moveTo>
                    <a:cubicBezTo>
                      <a:pt x="569" y="41"/>
                      <a:pt x="572" y="42"/>
                      <a:pt x="571" y="43"/>
                    </a:cubicBezTo>
                    <a:cubicBezTo>
                      <a:pt x="566" y="44"/>
                      <a:pt x="563" y="44"/>
                      <a:pt x="557" y="44"/>
                    </a:cubicBezTo>
                    <a:cubicBezTo>
                      <a:pt x="557" y="39"/>
                      <a:pt x="564" y="44"/>
                      <a:pt x="567" y="41"/>
                    </a:cubicBezTo>
                    <a:close/>
                    <a:moveTo>
                      <a:pt x="300" y="22"/>
                    </a:moveTo>
                    <a:cubicBezTo>
                      <a:pt x="305" y="23"/>
                      <a:pt x="305" y="23"/>
                      <a:pt x="305" y="23"/>
                    </a:cubicBezTo>
                    <a:cubicBezTo>
                      <a:pt x="303" y="23"/>
                      <a:pt x="301" y="24"/>
                      <a:pt x="301" y="26"/>
                    </a:cubicBezTo>
                    <a:cubicBezTo>
                      <a:pt x="298" y="26"/>
                      <a:pt x="294" y="23"/>
                      <a:pt x="293" y="26"/>
                    </a:cubicBezTo>
                    <a:cubicBezTo>
                      <a:pt x="290" y="26"/>
                      <a:pt x="288" y="23"/>
                      <a:pt x="285" y="24"/>
                    </a:cubicBezTo>
                    <a:cubicBezTo>
                      <a:pt x="290" y="22"/>
                      <a:pt x="295" y="24"/>
                      <a:pt x="300" y="22"/>
                    </a:cubicBezTo>
                    <a:close/>
                    <a:moveTo>
                      <a:pt x="208" y="159"/>
                    </a:moveTo>
                    <a:cubicBezTo>
                      <a:pt x="206" y="159"/>
                      <a:pt x="204" y="160"/>
                      <a:pt x="201" y="161"/>
                    </a:cubicBezTo>
                    <a:cubicBezTo>
                      <a:pt x="198" y="159"/>
                      <a:pt x="193" y="162"/>
                      <a:pt x="191" y="159"/>
                    </a:cubicBezTo>
                    <a:cubicBezTo>
                      <a:pt x="188" y="161"/>
                      <a:pt x="188" y="158"/>
                      <a:pt x="187" y="158"/>
                    </a:cubicBezTo>
                    <a:cubicBezTo>
                      <a:pt x="188" y="157"/>
                      <a:pt x="188" y="157"/>
                      <a:pt x="188" y="157"/>
                    </a:cubicBezTo>
                    <a:cubicBezTo>
                      <a:pt x="191" y="159"/>
                      <a:pt x="193" y="156"/>
                      <a:pt x="196" y="157"/>
                    </a:cubicBezTo>
                    <a:cubicBezTo>
                      <a:pt x="208" y="158"/>
                      <a:pt x="208" y="158"/>
                      <a:pt x="208" y="158"/>
                    </a:cubicBezTo>
                    <a:lnTo>
                      <a:pt x="208" y="159"/>
                    </a:lnTo>
                    <a:close/>
                    <a:moveTo>
                      <a:pt x="212" y="39"/>
                    </a:moveTo>
                    <a:cubicBezTo>
                      <a:pt x="210" y="38"/>
                      <a:pt x="210" y="38"/>
                      <a:pt x="210" y="38"/>
                    </a:cubicBezTo>
                    <a:cubicBezTo>
                      <a:pt x="213" y="36"/>
                      <a:pt x="220" y="37"/>
                      <a:pt x="227" y="37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5" y="40"/>
                      <a:pt x="217" y="35"/>
                      <a:pt x="212" y="39"/>
                    </a:cubicBezTo>
                    <a:close/>
                    <a:moveTo>
                      <a:pt x="237" y="28"/>
                    </a:moveTo>
                    <a:cubicBezTo>
                      <a:pt x="232" y="25"/>
                      <a:pt x="229" y="32"/>
                      <a:pt x="223" y="28"/>
                    </a:cubicBezTo>
                    <a:cubicBezTo>
                      <a:pt x="217" y="27"/>
                      <a:pt x="210" y="32"/>
                      <a:pt x="206" y="28"/>
                    </a:cubicBezTo>
                    <a:cubicBezTo>
                      <a:pt x="209" y="28"/>
                      <a:pt x="212" y="25"/>
                      <a:pt x="214" y="27"/>
                    </a:cubicBezTo>
                    <a:cubicBezTo>
                      <a:pt x="233" y="26"/>
                      <a:pt x="252" y="25"/>
                      <a:pt x="271" y="23"/>
                    </a:cubicBezTo>
                    <a:cubicBezTo>
                      <a:pt x="271" y="21"/>
                      <a:pt x="275" y="22"/>
                      <a:pt x="277" y="23"/>
                    </a:cubicBezTo>
                    <a:cubicBezTo>
                      <a:pt x="279" y="24"/>
                      <a:pt x="281" y="24"/>
                      <a:pt x="284" y="23"/>
                    </a:cubicBezTo>
                    <a:cubicBezTo>
                      <a:pt x="283" y="27"/>
                      <a:pt x="274" y="24"/>
                      <a:pt x="276" y="28"/>
                    </a:cubicBezTo>
                    <a:cubicBezTo>
                      <a:pt x="267" y="23"/>
                      <a:pt x="255" y="28"/>
                      <a:pt x="245" y="27"/>
                    </a:cubicBezTo>
                    <a:cubicBezTo>
                      <a:pt x="243" y="29"/>
                      <a:pt x="239" y="25"/>
                      <a:pt x="237" y="28"/>
                    </a:cubicBezTo>
                    <a:close/>
                    <a:moveTo>
                      <a:pt x="277" y="161"/>
                    </a:moveTo>
                    <a:cubicBezTo>
                      <a:pt x="280" y="160"/>
                      <a:pt x="287" y="159"/>
                      <a:pt x="288" y="162"/>
                    </a:cubicBezTo>
                    <a:cubicBezTo>
                      <a:pt x="286" y="163"/>
                      <a:pt x="280" y="162"/>
                      <a:pt x="277" y="161"/>
                    </a:cubicBezTo>
                    <a:close/>
                    <a:moveTo>
                      <a:pt x="322" y="95"/>
                    </a:moveTo>
                    <a:cubicBezTo>
                      <a:pt x="322" y="95"/>
                      <a:pt x="319" y="96"/>
                      <a:pt x="319" y="94"/>
                    </a:cubicBezTo>
                    <a:cubicBezTo>
                      <a:pt x="322" y="93"/>
                      <a:pt x="322" y="93"/>
                      <a:pt x="322" y="93"/>
                    </a:cubicBezTo>
                    <a:cubicBezTo>
                      <a:pt x="324" y="93"/>
                      <a:pt x="323" y="95"/>
                      <a:pt x="322" y="95"/>
                    </a:cubicBezTo>
                    <a:close/>
                    <a:moveTo>
                      <a:pt x="329" y="35"/>
                    </a:moveTo>
                    <a:cubicBezTo>
                      <a:pt x="329" y="34"/>
                      <a:pt x="329" y="34"/>
                      <a:pt x="329" y="34"/>
                    </a:cubicBezTo>
                    <a:cubicBezTo>
                      <a:pt x="331" y="34"/>
                      <a:pt x="332" y="34"/>
                      <a:pt x="332" y="35"/>
                    </a:cubicBezTo>
                    <a:lnTo>
                      <a:pt x="329" y="35"/>
                    </a:lnTo>
                    <a:close/>
                    <a:moveTo>
                      <a:pt x="353" y="33"/>
                    </a:moveTo>
                    <a:cubicBezTo>
                      <a:pt x="350" y="31"/>
                      <a:pt x="347" y="34"/>
                      <a:pt x="344" y="33"/>
                    </a:cubicBezTo>
                    <a:cubicBezTo>
                      <a:pt x="344" y="30"/>
                      <a:pt x="344" y="30"/>
                      <a:pt x="344" y="30"/>
                    </a:cubicBezTo>
                    <a:cubicBezTo>
                      <a:pt x="353" y="30"/>
                      <a:pt x="362" y="29"/>
                      <a:pt x="370" y="29"/>
                    </a:cubicBezTo>
                    <a:cubicBezTo>
                      <a:pt x="373" y="28"/>
                      <a:pt x="373" y="28"/>
                      <a:pt x="373" y="28"/>
                    </a:cubicBezTo>
                    <a:cubicBezTo>
                      <a:pt x="376" y="31"/>
                      <a:pt x="383" y="29"/>
                      <a:pt x="389" y="29"/>
                    </a:cubicBezTo>
                    <a:cubicBezTo>
                      <a:pt x="397" y="27"/>
                      <a:pt x="383" y="26"/>
                      <a:pt x="390" y="24"/>
                    </a:cubicBezTo>
                    <a:cubicBezTo>
                      <a:pt x="386" y="23"/>
                      <a:pt x="385" y="20"/>
                      <a:pt x="381" y="21"/>
                    </a:cubicBezTo>
                    <a:cubicBezTo>
                      <a:pt x="379" y="22"/>
                      <a:pt x="379" y="25"/>
                      <a:pt x="376" y="25"/>
                    </a:cubicBezTo>
                    <a:cubicBezTo>
                      <a:pt x="378" y="23"/>
                      <a:pt x="373" y="24"/>
                      <a:pt x="371" y="22"/>
                    </a:cubicBezTo>
                    <a:cubicBezTo>
                      <a:pt x="369" y="24"/>
                      <a:pt x="369" y="24"/>
                      <a:pt x="369" y="24"/>
                    </a:cubicBezTo>
                    <a:cubicBezTo>
                      <a:pt x="369" y="23"/>
                      <a:pt x="369" y="23"/>
                      <a:pt x="369" y="23"/>
                    </a:cubicBezTo>
                    <a:cubicBezTo>
                      <a:pt x="364" y="22"/>
                      <a:pt x="365" y="30"/>
                      <a:pt x="358" y="26"/>
                    </a:cubicBezTo>
                    <a:cubicBezTo>
                      <a:pt x="356" y="25"/>
                      <a:pt x="353" y="25"/>
                      <a:pt x="351" y="24"/>
                    </a:cubicBezTo>
                    <a:cubicBezTo>
                      <a:pt x="351" y="24"/>
                      <a:pt x="353" y="23"/>
                      <a:pt x="352" y="23"/>
                    </a:cubicBezTo>
                    <a:cubicBezTo>
                      <a:pt x="350" y="22"/>
                      <a:pt x="348" y="24"/>
                      <a:pt x="345" y="24"/>
                    </a:cubicBezTo>
                    <a:cubicBezTo>
                      <a:pt x="346" y="27"/>
                      <a:pt x="349" y="25"/>
                      <a:pt x="350" y="27"/>
                    </a:cubicBezTo>
                    <a:cubicBezTo>
                      <a:pt x="345" y="27"/>
                      <a:pt x="345" y="27"/>
                      <a:pt x="345" y="27"/>
                    </a:cubicBezTo>
                    <a:cubicBezTo>
                      <a:pt x="348" y="24"/>
                      <a:pt x="341" y="25"/>
                      <a:pt x="342" y="23"/>
                    </a:cubicBezTo>
                    <a:cubicBezTo>
                      <a:pt x="336" y="23"/>
                      <a:pt x="341" y="30"/>
                      <a:pt x="332" y="28"/>
                    </a:cubicBezTo>
                    <a:cubicBezTo>
                      <a:pt x="332" y="28"/>
                      <a:pt x="332" y="29"/>
                      <a:pt x="332" y="30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2"/>
                      <a:pt x="332" y="32"/>
                      <a:pt x="332" y="32"/>
                    </a:cubicBezTo>
                    <a:cubicBezTo>
                      <a:pt x="327" y="31"/>
                      <a:pt x="335" y="26"/>
                      <a:pt x="327" y="27"/>
                    </a:cubicBezTo>
                    <a:cubicBezTo>
                      <a:pt x="325" y="26"/>
                      <a:pt x="325" y="23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1" y="23"/>
                      <a:pt x="321" y="26"/>
                      <a:pt x="318" y="25"/>
                    </a:cubicBezTo>
                    <a:cubicBezTo>
                      <a:pt x="317" y="28"/>
                      <a:pt x="323" y="27"/>
                      <a:pt x="321" y="30"/>
                    </a:cubicBezTo>
                    <a:cubicBezTo>
                      <a:pt x="326" y="32"/>
                      <a:pt x="319" y="33"/>
                      <a:pt x="324" y="35"/>
                    </a:cubicBezTo>
                    <a:cubicBezTo>
                      <a:pt x="322" y="37"/>
                      <a:pt x="317" y="37"/>
                      <a:pt x="313" y="38"/>
                    </a:cubicBezTo>
                    <a:cubicBezTo>
                      <a:pt x="310" y="37"/>
                      <a:pt x="307" y="37"/>
                      <a:pt x="305" y="35"/>
                    </a:cubicBezTo>
                    <a:cubicBezTo>
                      <a:pt x="300" y="36"/>
                      <a:pt x="292" y="36"/>
                      <a:pt x="287" y="33"/>
                    </a:cubicBezTo>
                    <a:cubicBezTo>
                      <a:pt x="285" y="33"/>
                      <a:pt x="283" y="36"/>
                      <a:pt x="281" y="34"/>
                    </a:cubicBezTo>
                    <a:cubicBezTo>
                      <a:pt x="278" y="35"/>
                      <a:pt x="276" y="38"/>
                      <a:pt x="272" y="38"/>
                    </a:cubicBezTo>
                    <a:cubicBezTo>
                      <a:pt x="272" y="36"/>
                      <a:pt x="266" y="33"/>
                      <a:pt x="263" y="36"/>
                    </a:cubicBezTo>
                    <a:cubicBezTo>
                      <a:pt x="262" y="38"/>
                      <a:pt x="259" y="37"/>
                      <a:pt x="258" y="36"/>
                    </a:cubicBezTo>
                    <a:cubicBezTo>
                      <a:pt x="254" y="37"/>
                      <a:pt x="248" y="37"/>
                      <a:pt x="245" y="36"/>
                    </a:cubicBezTo>
                    <a:cubicBezTo>
                      <a:pt x="242" y="35"/>
                      <a:pt x="248" y="33"/>
                      <a:pt x="247" y="32"/>
                    </a:cubicBezTo>
                    <a:cubicBezTo>
                      <a:pt x="250" y="32"/>
                      <a:pt x="249" y="35"/>
                      <a:pt x="253" y="34"/>
                    </a:cubicBezTo>
                    <a:cubicBezTo>
                      <a:pt x="253" y="33"/>
                      <a:pt x="251" y="30"/>
                      <a:pt x="255" y="29"/>
                    </a:cubicBezTo>
                    <a:cubicBezTo>
                      <a:pt x="257" y="29"/>
                      <a:pt x="257" y="30"/>
                      <a:pt x="258" y="31"/>
                    </a:cubicBezTo>
                    <a:cubicBezTo>
                      <a:pt x="260" y="31"/>
                      <a:pt x="260" y="31"/>
                      <a:pt x="260" y="31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60" y="33"/>
                      <a:pt x="262" y="33"/>
                      <a:pt x="264" y="32"/>
                    </a:cubicBezTo>
                    <a:cubicBezTo>
                      <a:pt x="270" y="32"/>
                      <a:pt x="278" y="33"/>
                      <a:pt x="284" y="31"/>
                    </a:cubicBezTo>
                    <a:cubicBezTo>
                      <a:pt x="290" y="34"/>
                      <a:pt x="297" y="31"/>
                      <a:pt x="305" y="31"/>
                    </a:cubicBezTo>
                    <a:cubicBezTo>
                      <a:pt x="305" y="28"/>
                      <a:pt x="310" y="31"/>
                      <a:pt x="313" y="31"/>
                    </a:cubicBezTo>
                    <a:cubicBezTo>
                      <a:pt x="318" y="28"/>
                      <a:pt x="311" y="27"/>
                      <a:pt x="311" y="24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13" y="22"/>
                      <a:pt x="318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5" y="22"/>
                      <a:pt x="326" y="22"/>
                      <a:pt x="328" y="22"/>
                    </a:cubicBezTo>
                    <a:cubicBezTo>
                      <a:pt x="330" y="19"/>
                      <a:pt x="334" y="22"/>
                      <a:pt x="337" y="22"/>
                    </a:cubicBezTo>
                    <a:cubicBezTo>
                      <a:pt x="348" y="20"/>
                      <a:pt x="359" y="22"/>
                      <a:pt x="369" y="19"/>
                    </a:cubicBezTo>
                    <a:cubicBezTo>
                      <a:pt x="382" y="22"/>
                      <a:pt x="398" y="18"/>
                      <a:pt x="412" y="19"/>
                    </a:cubicBezTo>
                    <a:cubicBezTo>
                      <a:pt x="417" y="17"/>
                      <a:pt x="422" y="23"/>
                      <a:pt x="427" y="18"/>
                    </a:cubicBezTo>
                    <a:cubicBezTo>
                      <a:pt x="432" y="21"/>
                      <a:pt x="440" y="17"/>
                      <a:pt x="442" y="21"/>
                    </a:cubicBezTo>
                    <a:cubicBezTo>
                      <a:pt x="444" y="21"/>
                      <a:pt x="443" y="20"/>
                      <a:pt x="445" y="20"/>
                    </a:cubicBezTo>
                    <a:cubicBezTo>
                      <a:pt x="446" y="20"/>
                      <a:pt x="445" y="21"/>
                      <a:pt x="446" y="21"/>
                    </a:cubicBezTo>
                    <a:cubicBezTo>
                      <a:pt x="443" y="22"/>
                      <a:pt x="437" y="20"/>
                      <a:pt x="437" y="24"/>
                    </a:cubicBezTo>
                    <a:cubicBezTo>
                      <a:pt x="434" y="23"/>
                      <a:pt x="434" y="25"/>
                      <a:pt x="431" y="25"/>
                    </a:cubicBezTo>
                    <a:cubicBezTo>
                      <a:pt x="429" y="23"/>
                      <a:pt x="429" y="23"/>
                      <a:pt x="429" y="23"/>
                    </a:cubicBezTo>
                    <a:cubicBezTo>
                      <a:pt x="428" y="24"/>
                      <a:pt x="428" y="24"/>
                      <a:pt x="428" y="24"/>
                    </a:cubicBezTo>
                    <a:cubicBezTo>
                      <a:pt x="422" y="20"/>
                      <a:pt x="422" y="20"/>
                      <a:pt x="422" y="20"/>
                    </a:cubicBezTo>
                    <a:cubicBezTo>
                      <a:pt x="421" y="21"/>
                      <a:pt x="421" y="21"/>
                      <a:pt x="420" y="21"/>
                    </a:cubicBezTo>
                    <a:cubicBezTo>
                      <a:pt x="420" y="20"/>
                      <a:pt x="420" y="20"/>
                      <a:pt x="420" y="20"/>
                    </a:cubicBezTo>
                    <a:cubicBezTo>
                      <a:pt x="419" y="23"/>
                      <a:pt x="416" y="23"/>
                      <a:pt x="414" y="24"/>
                    </a:cubicBezTo>
                    <a:cubicBezTo>
                      <a:pt x="414" y="25"/>
                      <a:pt x="414" y="25"/>
                      <a:pt x="414" y="26"/>
                    </a:cubicBezTo>
                    <a:cubicBezTo>
                      <a:pt x="414" y="25"/>
                      <a:pt x="414" y="25"/>
                      <a:pt x="414" y="24"/>
                    </a:cubicBezTo>
                    <a:cubicBezTo>
                      <a:pt x="414" y="23"/>
                      <a:pt x="411" y="22"/>
                      <a:pt x="410" y="22"/>
                    </a:cubicBezTo>
                    <a:cubicBezTo>
                      <a:pt x="407" y="23"/>
                      <a:pt x="408" y="25"/>
                      <a:pt x="411" y="26"/>
                    </a:cubicBezTo>
                    <a:cubicBezTo>
                      <a:pt x="406" y="26"/>
                      <a:pt x="397" y="25"/>
                      <a:pt x="394" y="29"/>
                    </a:cubicBezTo>
                    <a:cubicBezTo>
                      <a:pt x="393" y="29"/>
                      <a:pt x="394" y="29"/>
                      <a:pt x="395" y="29"/>
                    </a:cubicBezTo>
                    <a:cubicBezTo>
                      <a:pt x="400" y="30"/>
                      <a:pt x="407" y="28"/>
                      <a:pt x="410" y="30"/>
                    </a:cubicBezTo>
                    <a:cubicBezTo>
                      <a:pt x="410" y="31"/>
                      <a:pt x="414" y="33"/>
                      <a:pt x="416" y="33"/>
                    </a:cubicBezTo>
                    <a:cubicBezTo>
                      <a:pt x="406" y="33"/>
                      <a:pt x="394" y="37"/>
                      <a:pt x="388" y="31"/>
                    </a:cubicBezTo>
                    <a:cubicBezTo>
                      <a:pt x="377" y="31"/>
                      <a:pt x="364" y="32"/>
                      <a:pt x="353" y="33"/>
                    </a:cubicBezTo>
                    <a:close/>
                    <a:moveTo>
                      <a:pt x="449" y="53"/>
                    </a:moveTo>
                    <a:cubicBezTo>
                      <a:pt x="451" y="53"/>
                      <a:pt x="451" y="53"/>
                      <a:pt x="451" y="53"/>
                    </a:cubicBezTo>
                    <a:cubicBezTo>
                      <a:pt x="451" y="53"/>
                      <a:pt x="449" y="53"/>
                      <a:pt x="449" y="53"/>
                    </a:cubicBezTo>
                    <a:close/>
                    <a:moveTo>
                      <a:pt x="624" y="53"/>
                    </a:moveTo>
                    <a:cubicBezTo>
                      <a:pt x="624" y="52"/>
                      <a:pt x="621" y="51"/>
                      <a:pt x="619" y="50"/>
                    </a:cubicBezTo>
                    <a:cubicBezTo>
                      <a:pt x="619" y="49"/>
                      <a:pt x="619" y="49"/>
                      <a:pt x="619" y="49"/>
                    </a:cubicBezTo>
                    <a:cubicBezTo>
                      <a:pt x="618" y="49"/>
                      <a:pt x="617" y="49"/>
                      <a:pt x="616" y="49"/>
                    </a:cubicBezTo>
                    <a:cubicBezTo>
                      <a:pt x="615" y="49"/>
                      <a:pt x="616" y="50"/>
                      <a:pt x="616" y="50"/>
                    </a:cubicBezTo>
                    <a:cubicBezTo>
                      <a:pt x="612" y="50"/>
                      <a:pt x="608" y="50"/>
                      <a:pt x="605" y="52"/>
                    </a:cubicBezTo>
                    <a:cubicBezTo>
                      <a:pt x="588" y="51"/>
                      <a:pt x="588" y="51"/>
                      <a:pt x="588" y="51"/>
                    </a:cubicBezTo>
                    <a:cubicBezTo>
                      <a:pt x="588" y="49"/>
                      <a:pt x="584" y="49"/>
                      <a:pt x="581" y="49"/>
                    </a:cubicBezTo>
                    <a:cubicBezTo>
                      <a:pt x="577" y="50"/>
                      <a:pt x="576" y="53"/>
                      <a:pt x="577" y="56"/>
                    </a:cubicBezTo>
                    <a:cubicBezTo>
                      <a:pt x="581" y="57"/>
                      <a:pt x="575" y="58"/>
                      <a:pt x="578" y="60"/>
                    </a:cubicBezTo>
                    <a:cubicBezTo>
                      <a:pt x="585" y="61"/>
                      <a:pt x="591" y="60"/>
                      <a:pt x="597" y="61"/>
                    </a:cubicBezTo>
                    <a:cubicBezTo>
                      <a:pt x="602" y="60"/>
                      <a:pt x="609" y="54"/>
                      <a:pt x="614" y="60"/>
                    </a:cubicBezTo>
                    <a:cubicBezTo>
                      <a:pt x="612" y="64"/>
                      <a:pt x="601" y="59"/>
                      <a:pt x="604" y="65"/>
                    </a:cubicBezTo>
                    <a:cubicBezTo>
                      <a:pt x="602" y="65"/>
                      <a:pt x="601" y="66"/>
                      <a:pt x="599" y="66"/>
                    </a:cubicBezTo>
                    <a:cubicBezTo>
                      <a:pt x="598" y="63"/>
                      <a:pt x="590" y="65"/>
                      <a:pt x="588" y="62"/>
                    </a:cubicBezTo>
                    <a:cubicBezTo>
                      <a:pt x="585" y="61"/>
                      <a:pt x="582" y="63"/>
                      <a:pt x="583" y="65"/>
                    </a:cubicBezTo>
                    <a:cubicBezTo>
                      <a:pt x="575" y="69"/>
                      <a:pt x="568" y="61"/>
                      <a:pt x="562" y="66"/>
                    </a:cubicBezTo>
                    <a:cubicBezTo>
                      <a:pt x="559" y="63"/>
                      <a:pt x="554" y="67"/>
                      <a:pt x="553" y="64"/>
                    </a:cubicBezTo>
                    <a:cubicBezTo>
                      <a:pt x="547" y="66"/>
                      <a:pt x="543" y="64"/>
                      <a:pt x="537" y="64"/>
                    </a:cubicBezTo>
                    <a:cubicBezTo>
                      <a:pt x="536" y="64"/>
                      <a:pt x="536" y="64"/>
                      <a:pt x="535" y="64"/>
                    </a:cubicBezTo>
                    <a:cubicBezTo>
                      <a:pt x="536" y="64"/>
                      <a:pt x="536" y="64"/>
                      <a:pt x="537" y="64"/>
                    </a:cubicBezTo>
                    <a:cubicBezTo>
                      <a:pt x="538" y="64"/>
                      <a:pt x="540" y="62"/>
                      <a:pt x="544" y="63"/>
                    </a:cubicBezTo>
                    <a:cubicBezTo>
                      <a:pt x="544" y="60"/>
                      <a:pt x="540" y="62"/>
                      <a:pt x="538" y="61"/>
                    </a:cubicBezTo>
                    <a:cubicBezTo>
                      <a:pt x="528" y="62"/>
                      <a:pt x="528" y="62"/>
                      <a:pt x="528" y="62"/>
                    </a:cubicBezTo>
                    <a:cubicBezTo>
                      <a:pt x="526" y="59"/>
                      <a:pt x="520" y="62"/>
                      <a:pt x="517" y="61"/>
                    </a:cubicBezTo>
                    <a:cubicBezTo>
                      <a:pt x="514" y="62"/>
                      <a:pt x="509" y="66"/>
                      <a:pt x="507" y="62"/>
                    </a:cubicBezTo>
                    <a:cubicBezTo>
                      <a:pt x="501" y="61"/>
                      <a:pt x="493" y="61"/>
                      <a:pt x="489" y="64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3"/>
                      <a:pt x="475" y="62"/>
                      <a:pt x="475" y="61"/>
                    </a:cubicBezTo>
                    <a:cubicBezTo>
                      <a:pt x="473" y="60"/>
                      <a:pt x="473" y="60"/>
                      <a:pt x="473" y="60"/>
                    </a:cubicBezTo>
                    <a:cubicBezTo>
                      <a:pt x="471" y="62"/>
                      <a:pt x="470" y="64"/>
                      <a:pt x="465" y="64"/>
                    </a:cubicBezTo>
                    <a:cubicBezTo>
                      <a:pt x="467" y="64"/>
                      <a:pt x="468" y="62"/>
                      <a:pt x="467" y="61"/>
                    </a:cubicBezTo>
                    <a:cubicBezTo>
                      <a:pt x="465" y="60"/>
                      <a:pt x="463" y="62"/>
                      <a:pt x="460" y="61"/>
                    </a:cubicBezTo>
                    <a:cubicBezTo>
                      <a:pt x="459" y="62"/>
                      <a:pt x="463" y="64"/>
                      <a:pt x="458" y="64"/>
                    </a:cubicBezTo>
                    <a:cubicBezTo>
                      <a:pt x="454" y="65"/>
                      <a:pt x="458" y="61"/>
                      <a:pt x="454" y="61"/>
                    </a:cubicBezTo>
                    <a:cubicBezTo>
                      <a:pt x="456" y="58"/>
                      <a:pt x="462" y="59"/>
                      <a:pt x="467" y="57"/>
                    </a:cubicBezTo>
                    <a:cubicBezTo>
                      <a:pt x="468" y="58"/>
                      <a:pt x="470" y="59"/>
                      <a:pt x="473" y="58"/>
                    </a:cubicBezTo>
                    <a:cubicBezTo>
                      <a:pt x="474" y="56"/>
                      <a:pt x="479" y="58"/>
                      <a:pt x="483" y="58"/>
                    </a:cubicBezTo>
                    <a:cubicBezTo>
                      <a:pt x="480" y="57"/>
                      <a:pt x="486" y="56"/>
                      <a:pt x="485" y="54"/>
                    </a:cubicBezTo>
                    <a:cubicBezTo>
                      <a:pt x="487" y="60"/>
                      <a:pt x="499" y="54"/>
                      <a:pt x="500" y="60"/>
                    </a:cubicBezTo>
                    <a:cubicBezTo>
                      <a:pt x="508" y="61"/>
                      <a:pt x="517" y="54"/>
                      <a:pt x="524" y="60"/>
                    </a:cubicBezTo>
                    <a:cubicBezTo>
                      <a:pt x="528" y="59"/>
                      <a:pt x="533" y="60"/>
                      <a:pt x="536" y="58"/>
                    </a:cubicBezTo>
                    <a:cubicBezTo>
                      <a:pt x="534" y="55"/>
                      <a:pt x="540" y="55"/>
                      <a:pt x="538" y="53"/>
                    </a:cubicBezTo>
                    <a:cubicBezTo>
                      <a:pt x="532" y="51"/>
                      <a:pt x="527" y="49"/>
                      <a:pt x="520" y="50"/>
                    </a:cubicBezTo>
                    <a:cubicBezTo>
                      <a:pt x="516" y="53"/>
                      <a:pt x="510" y="48"/>
                      <a:pt x="506" y="50"/>
                    </a:cubicBezTo>
                    <a:cubicBezTo>
                      <a:pt x="502" y="47"/>
                      <a:pt x="499" y="53"/>
                      <a:pt x="496" y="50"/>
                    </a:cubicBezTo>
                    <a:cubicBezTo>
                      <a:pt x="488" y="52"/>
                      <a:pt x="482" y="49"/>
                      <a:pt x="473" y="50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5" y="50"/>
                      <a:pt x="465" y="50"/>
                      <a:pt x="465" y="50"/>
                    </a:cubicBezTo>
                    <a:cubicBezTo>
                      <a:pt x="465" y="50"/>
                      <a:pt x="466" y="49"/>
                      <a:pt x="467" y="49"/>
                    </a:cubicBezTo>
                    <a:cubicBezTo>
                      <a:pt x="463" y="48"/>
                      <a:pt x="459" y="47"/>
                      <a:pt x="454" y="48"/>
                    </a:cubicBezTo>
                    <a:cubicBezTo>
                      <a:pt x="455" y="50"/>
                      <a:pt x="451" y="51"/>
                      <a:pt x="448" y="52"/>
                    </a:cubicBezTo>
                    <a:cubicBezTo>
                      <a:pt x="446" y="48"/>
                      <a:pt x="443" y="53"/>
                      <a:pt x="440" y="51"/>
                    </a:cubicBezTo>
                    <a:cubicBezTo>
                      <a:pt x="438" y="52"/>
                      <a:pt x="440" y="54"/>
                      <a:pt x="436" y="54"/>
                    </a:cubicBezTo>
                    <a:cubicBezTo>
                      <a:pt x="435" y="54"/>
                      <a:pt x="435" y="54"/>
                      <a:pt x="435" y="54"/>
                    </a:cubicBezTo>
                    <a:cubicBezTo>
                      <a:pt x="435" y="53"/>
                      <a:pt x="435" y="52"/>
                      <a:pt x="435" y="52"/>
                    </a:cubicBezTo>
                    <a:cubicBezTo>
                      <a:pt x="431" y="52"/>
                      <a:pt x="427" y="48"/>
                      <a:pt x="422" y="50"/>
                    </a:cubicBezTo>
                    <a:cubicBezTo>
                      <a:pt x="418" y="54"/>
                      <a:pt x="418" y="54"/>
                      <a:pt x="418" y="54"/>
                    </a:cubicBezTo>
                    <a:cubicBezTo>
                      <a:pt x="415" y="51"/>
                      <a:pt x="410" y="53"/>
                      <a:pt x="408" y="51"/>
                    </a:cubicBezTo>
                    <a:cubicBezTo>
                      <a:pt x="404" y="50"/>
                      <a:pt x="402" y="53"/>
                      <a:pt x="399" y="51"/>
                    </a:cubicBezTo>
                    <a:cubicBezTo>
                      <a:pt x="398" y="54"/>
                      <a:pt x="394" y="53"/>
                      <a:pt x="391" y="54"/>
                    </a:cubicBezTo>
                    <a:cubicBezTo>
                      <a:pt x="391" y="49"/>
                      <a:pt x="384" y="52"/>
                      <a:pt x="380" y="51"/>
                    </a:cubicBezTo>
                    <a:cubicBezTo>
                      <a:pt x="378" y="51"/>
                      <a:pt x="380" y="52"/>
                      <a:pt x="380" y="53"/>
                    </a:cubicBezTo>
                    <a:cubicBezTo>
                      <a:pt x="378" y="54"/>
                      <a:pt x="377" y="53"/>
                      <a:pt x="376" y="52"/>
                    </a:cubicBezTo>
                    <a:cubicBezTo>
                      <a:pt x="375" y="50"/>
                      <a:pt x="375" y="50"/>
                      <a:pt x="375" y="50"/>
                    </a:cubicBezTo>
                    <a:cubicBezTo>
                      <a:pt x="377" y="52"/>
                      <a:pt x="379" y="49"/>
                      <a:pt x="381" y="49"/>
                    </a:cubicBezTo>
                    <a:cubicBezTo>
                      <a:pt x="381" y="46"/>
                      <a:pt x="374" y="47"/>
                      <a:pt x="375" y="44"/>
                    </a:cubicBezTo>
                    <a:cubicBezTo>
                      <a:pt x="378" y="42"/>
                      <a:pt x="382" y="44"/>
                      <a:pt x="387" y="43"/>
                    </a:cubicBezTo>
                    <a:cubicBezTo>
                      <a:pt x="384" y="47"/>
                      <a:pt x="384" y="47"/>
                      <a:pt x="384" y="47"/>
                    </a:cubicBezTo>
                    <a:cubicBezTo>
                      <a:pt x="385" y="47"/>
                      <a:pt x="387" y="47"/>
                      <a:pt x="387" y="47"/>
                    </a:cubicBezTo>
                    <a:cubicBezTo>
                      <a:pt x="388" y="49"/>
                      <a:pt x="388" y="49"/>
                      <a:pt x="388" y="49"/>
                    </a:cubicBezTo>
                    <a:cubicBezTo>
                      <a:pt x="393" y="47"/>
                      <a:pt x="399" y="47"/>
                      <a:pt x="402" y="43"/>
                    </a:cubicBezTo>
                    <a:cubicBezTo>
                      <a:pt x="406" y="45"/>
                      <a:pt x="412" y="41"/>
                      <a:pt x="414" y="45"/>
                    </a:cubicBezTo>
                    <a:cubicBezTo>
                      <a:pt x="419" y="41"/>
                      <a:pt x="424" y="50"/>
                      <a:pt x="431" y="46"/>
                    </a:cubicBezTo>
                    <a:cubicBezTo>
                      <a:pt x="433" y="44"/>
                      <a:pt x="437" y="46"/>
                      <a:pt x="440" y="45"/>
                    </a:cubicBezTo>
                    <a:cubicBezTo>
                      <a:pt x="448" y="41"/>
                      <a:pt x="454" y="51"/>
                      <a:pt x="459" y="45"/>
                    </a:cubicBezTo>
                    <a:cubicBezTo>
                      <a:pt x="460" y="44"/>
                      <a:pt x="461" y="45"/>
                      <a:pt x="462" y="44"/>
                    </a:cubicBezTo>
                    <a:cubicBezTo>
                      <a:pt x="455" y="42"/>
                      <a:pt x="455" y="42"/>
                      <a:pt x="455" y="42"/>
                    </a:cubicBezTo>
                    <a:cubicBezTo>
                      <a:pt x="458" y="41"/>
                      <a:pt x="462" y="42"/>
                      <a:pt x="463" y="40"/>
                    </a:cubicBezTo>
                    <a:cubicBezTo>
                      <a:pt x="466" y="42"/>
                      <a:pt x="474" y="37"/>
                      <a:pt x="475" y="42"/>
                    </a:cubicBezTo>
                    <a:cubicBezTo>
                      <a:pt x="473" y="43"/>
                      <a:pt x="474" y="44"/>
                      <a:pt x="475" y="45"/>
                    </a:cubicBezTo>
                    <a:cubicBezTo>
                      <a:pt x="477" y="47"/>
                      <a:pt x="482" y="46"/>
                      <a:pt x="485" y="45"/>
                    </a:cubicBezTo>
                    <a:cubicBezTo>
                      <a:pt x="487" y="44"/>
                      <a:pt x="484" y="43"/>
                      <a:pt x="484" y="42"/>
                    </a:cubicBezTo>
                    <a:cubicBezTo>
                      <a:pt x="487" y="39"/>
                      <a:pt x="490" y="44"/>
                      <a:pt x="492" y="40"/>
                    </a:cubicBezTo>
                    <a:cubicBezTo>
                      <a:pt x="495" y="40"/>
                      <a:pt x="496" y="41"/>
                      <a:pt x="498" y="42"/>
                    </a:cubicBezTo>
                    <a:cubicBezTo>
                      <a:pt x="496" y="43"/>
                      <a:pt x="495" y="44"/>
                      <a:pt x="496" y="45"/>
                    </a:cubicBezTo>
                    <a:cubicBezTo>
                      <a:pt x="497" y="46"/>
                      <a:pt x="499" y="46"/>
                      <a:pt x="501" y="45"/>
                    </a:cubicBezTo>
                    <a:cubicBezTo>
                      <a:pt x="503" y="44"/>
                      <a:pt x="499" y="44"/>
                      <a:pt x="499" y="43"/>
                    </a:cubicBezTo>
                    <a:cubicBezTo>
                      <a:pt x="503" y="43"/>
                      <a:pt x="509" y="37"/>
                      <a:pt x="512" y="42"/>
                    </a:cubicBezTo>
                    <a:cubicBezTo>
                      <a:pt x="513" y="42"/>
                      <a:pt x="514" y="42"/>
                      <a:pt x="515" y="43"/>
                    </a:cubicBezTo>
                    <a:cubicBezTo>
                      <a:pt x="511" y="45"/>
                      <a:pt x="511" y="45"/>
                      <a:pt x="511" y="45"/>
                    </a:cubicBezTo>
                    <a:cubicBezTo>
                      <a:pt x="511" y="45"/>
                      <a:pt x="512" y="45"/>
                      <a:pt x="513" y="45"/>
                    </a:cubicBezTo>
                    <a:cubicBezTo>
                      <a:pt x="516" y="45"/>
                      <a:pt x="522" y="46"/>
                      <a:pt x="527" y="45"/>
                    </a:cubicBezTo>
                    <a:cubicBezTo>
                      <a:pt x="530" y="46"/>
                      <a:pt x="534" y="42"/>
                      <a:pt x="538" y="44"/>
                    </a:cubicBezTo>
                    <a:cubicBezTo>
                      <a:pt x="539" y="42"/>
                      <a:pt x="544" y="45"/>
                      <a:pt x="547" y="43"/>
                    </a:cubicBezTo>
                    <a:cubicBezTo>
                      <a:pt x="554" y="43"/>
                      <a:pt x="554" y="43"/>
                      <a:pt x="554" y="43"/>
                    </a:cubicBezTo>
                    <a:cubicBezTo>
                      <a:pt x="552" y="45"/>
                      <a:pt x="555" y="47"/>
                      <a:pt x="559" y="47"/>
                    </a:cubicBezTo>
                    <a:cubicBezTo>
                      <a:pt x="564" y="45"/>
                      <a:pt x="571" y="48"/>
                      <a:pt x="574" y="45"/>
                    </a:cubicBezTo>
                    <a:cubicBezTo>
                      <a:pt x="577" y="47"/>
                      <a:pt x="582" y="48"/>
                      <a:pt x="586" y="47"/>
                    </a:cubicBezTo>
                    <a:cubicBezTo>
                      <a:pt x="588" y="45"/>
                      <a:pt x="588" y="44"/>
                      <a:pt x="591" y="45"/>
                    </a:cubicBezTo>
                    <a:cubicBezTo>
                      <a:pt x="591" y="45"/>
                      <a:pt x="591" y="46"/>
                      <a:pt x="591" y="46"/>
                    </a:cubicBezTo>
                    <a:cubicBezTo>
                      <a:pt x="594" y="46"/>
                      <a:pt x="597" y="49"/>
                      <a:pt x="600" y="46"/>
                    </a:cubicBezTo>
                    <a:cubicBezTo>
                      <a:pt x="603" y="48"/>
                      <a:pt x="610" y="50"/>
                      <a:pt x="614" y="47"/>
                    </a:cubicBezTo>
                    <a:cubicBezTo>
                      <a:pt x="621" y="44"/>
                      <a:pt x="627" y="48"/>
                      <a:pt x="632" y="50"/>
                    </a:cubicBezTo>
                    <a:cubicBezTo>
                      <a:pt x="631" y="52"/>
                      <a:pt x="627" y="53"/>
                      <a:pt x="624" y="53"/>
                    </a:cubicBezTo>
                    <a:close/>
                    <a:moveTo>
                      <a:pt x="608" y="39"/>
                    </a:moveTo>
                    <a:cubicBezTo>
                      <a:pt x="612" y="37"/>
                      <a:pt x="616" y="40"/>
                      <a:pt x="621" y="38"/>
                    </a:cubicBezTo>
                    <a:cubicBezTo>
                      <a:pt x="624" y="39"/>
                      <a:pt x="624" y="39"/>
                      <a:pt x="624" y="39"/>
                    </a:cubicBezTo>
                    <a:cubicBezTo>
                      <a:pt x="625" y="39"/>
                      <a:pt x="625" y="39"/>
                      <a:pt x="625" y="39"/>
                    </a:cubicBezTo>
                    <a:cubicBezTo>
                      <a:pt x="620" y="39"/>
                      <a:pt x="613" y="41"/>
                      <a:pt x="608" y="39"/>
                    </a:cubicBezTo>
                    <a:close/>
                    <a:moveTo>
                      <a:pt x="620" y="36"/>
                    </a:moveTo>
                    <a:cubicBezTo>
                      <a:pt x="614" y="34"/>
                      <a:pt x="608" y="39"/>
                      <a:pt x="604" y="33"/>
                    </a:cubicBezTo>
                    <a:cubicBezTo>
                      <a:pt x="604" y="32"/>
                      <a:pt x="606" y="32"/>
                      <a:pt x="606" y="32"/>
                    </a:cubicBezTo>
                    <a:cubicBezTo>
                      <a:pt x="612" y="34"/>
                      <a:pt x="617" y="31"/>
                      <a:pt x="623" y="33"/>
                    </a:cubicBezTo>
                    <a:cubicBezTo>
                      <a:pt x="627" y="30"/>
                      <a:pt x="632" y="32"/>
                      <a:pt x="637" y="33"/>
                    </a:cubicBezTo>
                    <a:cubicBezTo>
                      <a:pt x="635" y="39"/>
                      <a:pt x="625" y="35"/>
                      <a:pt x="620" y="36"/>
                    </a:cubicBezTo>
                    <a:close/>
                  </a:path>
                </a:pathLst>
              </a:custGeom>
              <a:solidFill>
                <a:srgbClr val="B2DDF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6330"/>
              <p:cNvSpPr/>
              <p:nvPr/>
            </p:nvSpPr>
            <p:spPr bwMode="auto">
              <a:xfrm>
                <a:off x="6034088" y="766764"/>
                <a:ext cx="14288" cy="11113"/>
              </a:xfrm>
              <a:custGeom>
                <a:avLst/>
                <a:gdLst>
                  <a:gd name="T0" fmla="*/ 9 w 9"/>
                  <a:gd name="T1" fmla="*/ 3 h 7"/>
                  <a:gd name="T2" fmla="*/ 5 w 9"/>
                  <a:gd name="T3" fmla="*/ 0 h 7"/>
                  <a:gd name="T4" fmla="*/ 7 w 9"/>
                  <a:gd name="T5" fmla="*/ 3 h 7"/>
                  <a:gd name="T6" fmla="*/ 1 w 9"/>
                  <a:gd name="T7" fmla="*/ 3 h 7"/>
                  <a:gd name="T8" fmla="*/ 3 w 9"/>
                  <a:gd name="T9" fmla="*/ 7 h 7"/>
                  <a:gd name="T10" fmla="*/ 9 w 9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8" y="2"/>
                      <a:pt x="8" y="0"/>
                      <a:pt x="5" y="0"/>
                    </a:cubicBezTo>
                    <a:cubicBezTo>
                      <a:pt x="2" y="1"/>
                      <a:pt x="8" y="1"/>
                      <a:pt x="7" y="3"/>
                    </a:cubicBezTo>
                    <a:cubicBezTo>
                      <a:pt x="6" y="5"/>
                      <a:pt x="3" y="3"/>
                      <a:pt x="1" y="3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6331"/>
              <p:cNvSpPr/>
              <p:nvPr/>
            </p:nvSpPr>
            <p:spPr bwMode="auto">
              <a:xfrm>
                <a:off x="6135688" y="76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6332"/>
              <p:cNvSpPr/>
              <p:nvPr/>
            </p:nvSpPr>
            <p:spPr bwMode="auto">
              <a:xfrm>
                <a:off x="6110288" y="7683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6333"/>
              <p:cNvSpPr/>
              <p:nvPr/>
            </p:nvSpPr>
            <p:spPr bwMode="auto">
              <a:xfrm>
                <a:off x="6338888" y="765176"/>
                <a:ext cx="23813" cy="11113"/>
              </a:xfrm>
              <a:custGeom>
                <a:avLst/>
                <a:gdLst>
                  <a:gd name="T0" fmla="*/ 12 w 15"/>
                  <a:gd name="T1" fmla="*/ 6 h 7"/>
                  <a:gd name="T2" fmla="*/ 1 w 15"/>
                  <a:gd name="T3" fmla="*/ 2 h 7"/>
                  <a:gd name="T4" fmla="*/ 0 w 15"/>
                  <a:gd name="T5" fmla="*/ 5 h 7"/>
                  <a:gd name="T6" fmla="*/ 12 w 1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2" y="6"/>
                    </a:moveTo>
                    <a:cubicBezTo>
                      <a:pt x="15" y="0"/>
                      <a:pt x="5" y="4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6334"/>
              <p:cNvSpPr/>
              <p:nvPr/>
            </p:nvSpPr>
            <p:spPr bwMode="auto">
              <a:xfrm>
                <a:off x="6267451" y="768351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6335"/>
              <p:cNvSpPr/>
              <p:nvPr/>
            </p:nvSpPr>
            <p:spPr bwMode="auto">
              <a:xfrm>
                <a:off x="5953126" y="771526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6336"/>
              <p:cNvSpPr/>
              <p:nvPr/>
            </p:nvSpPr>
            <p:spPr bwMode="auto">
              <a:xfrm>
                <a:off x="5859463" y="773114"/>
                <a:ext cx="9525" cy="6350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2" y="1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6337"/>
              <p:cNvSpPr/>
              <p:nvPr/>
            </p:nvSpPr>
            <p:spPr bwMode="auto">
              <a:xfrm>
                <a:off x="6445251" y="7731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6338"/>
              <p:cNvSpPr/>
              <p:nvPr/>
            </p:nvSpPr>
            <p:spPr bwMode="auto">
              <a:xfrm>
                <a:off x="6326188" y="773114"/>
                <a:ext cx="0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6339"/>
              <p:cNvSpPr/>
              <p:nvPr/>
            </p:nvSpPr>
            <p:spPr bwMode="auto">
              <a:xfrm>
                <a:off x="6389688" y="7731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6340"/>
              <p:cNvSpPr/>
              <p:nvPr/>
            </p:nvSpPr>
            <p:spPr bwMode="auto">
              <a:xfrm>
                <a:off x="6472238" y="773114"/>
                <a:ext cx="7938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5 w 6"/>
                  <a:gd name="T5" fmla="*/ 2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1" y="4"/>
                      <a:pt x="3" y="3"/>
                    </a:cubicBezTo>
                    <a:cubicBezTo>
                      <a:pt x="4" y="3"/>
                      <a:pt x="6" y="3"/>
                      <a:pt x="5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6341"/>
              <p:cNvSpPr/>
              <p:nvPr/>
            </p:nvSpPr>
            <p:spPr bwMode="auto">
              <a:xfrm>
                <a:off x="6342063" y="7762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6342"/>
              <p:cNvSpPr/>
              <p:nvPr/>
            </p:nvSpPr>
            <p:spPr bwMode="auto">
              <a:xfrm>
                <a:off x="6370638" y="777876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6343"/>
              <p:cNvSpPr/>
              <p:nvPr/>
            </p:nvSpPr>
            <p:spPr bwMode="auto">
              <a:xfrm>
                <a:off x="6124576" y="779464"/>
                <a:ext cx="20638" cy="11113"/>
              </a:xfrm>
              <a:custGeom>
                <a:avLst/>
                <a:gdLst>
                  <a:gd name="T0" fmla="*/ 11 w 13"/>
                  <a:gd name="T1" fmla="*/ 5 h 8"/>
                  <a:gd name="T2" fmla="*/ 2 w 13"/>
                  <a:gd name="T3" fmla="*/ 3 h 8"/>
                  <a:gd name="T4" fmla="*/ 0 w 13"/>
                  <a:gd name="T5" fmla="*/ 8 h 8"/>
                  <a:gd name="T6" fmla="*/ 1 w 13"/>
                  <a:gd name="T7" fmla="*/ 8 h 8"/>
                  <a:gd name="T8" fmla="*/ 11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1" y="5"/>
                    </a:moveTo>
                    <a:cubicBezTo>
                      <a:pt x="13" y="0"/>
                      <a:pt x="6" y="4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4"/>
                      <a:pt x="8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6344"/>
              <p:cNvSpPr/>
              <p:nvPr/>
            </p:nvSpPr>
            <p:spPr bwMode="auto">
              <a:xfrm>
                <a:off x="6194426" y="7905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6345"/>
              <p:cNvSpPr/>
              <p:nvPr/>
            </p:nvSpPr>
            <p:spPr bwMode="auto">
              <a:xfrm>
                <a:off x="6456363" y="78898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6346"/>
              <p:cNvSpPr/>
              <p:nvPr/>
            </p:nvSpPr>
            <p:spPr bwMode="auto">
              <a:xfrm>
                <a:off x="6010276" y="793751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6347"/>
              <p:cNvSpPr/>
              <p:nvPr/>
            </p:nvSpPr>
            <p:spPr bwMode="auto">
              <a:xfrm>
                <a:off x="6351588" y="790576"/>
                <a:ext cx="20638" cy="6350"/>
              </a:xfrm>
              <a:custGeom>
                <a:avLst/>
                <a:gdLst>
                  <a:gd name="T0" fmla="*/ 0 w 13"/>
                  <a:gd name="T1" fmla="*/ 3 h 4"/>
                  <a:gd name="T2" fmla="*/ 9 w 13"/>
                  <a:gd name="T3" fmla="*/ 4 h 4"/>
                  <a:gd name="T4" fmla="*/ 12 w 13"/>
                  <a:gd name="T5" fmla="*/ 3 h 4"/>
                  <a:gd name="T6" fmla="*/ 0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0" y="3"/>
                    </a:moveTo>
                    <a:cubicBezTo>
                      <a:pt x="3" y="4"/>
                      <a:pt x="7" y="3"/>
                      <a:pt x="9" y="4"/>
                    </a:cubicBezTo>
                    <a:cubicBezTo>
                      <a:pt x="11" y="4"/>
                      <a:pt x="13" y="4"/>
                      <a:pt x="12" y="3"/>
                    </a:cubicBezTo>
                    <a:cubicBezTo>
                      <a:pt x="10" y="0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6348"/>
              <p:cNvSpPr/>
              <p:nvPr/>
            </p:nvSpPr>
            <p:spPr bwMode="auto">
              <a:xfrm>
                <a:off x="6211888" y="7937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1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349"/>
              <p:cNvSpPr/>
              <p:nvPr/>
            </p:nvSpPr>
            <p:spPr bwMode="auto">
              <a:xfrm>
                <a:off x="6378576" y="792164"/>
                <a:ext cx="14288" cy="4763"/>
              </a:xfrm>
              <a:custGeom>
                <a:avLst/>
                <a:gdLst>
                  <a:gd name="T0" fmla="*/ 0 w 9"/>
                  <a:gd name="T1" fmla="*/ 2 h 3"/>
                  <a:gd name="T2" fmla="*/ 0 w 9"/>
                  <a:gd name="T3" fmla="*/ 2 h 3"/>
                  <a:gd name="T4" fmla="*/ 9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350"/>
              <p:cNvSpPr/>
              <p:nvPr/>
            </p:nvSpPr>
            <p:spPr bwMode="auto">
              <a:xfrm>
                <a:off x="6091238" y="796926"/>
                <a:ext cx="6350" cy="7938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0 h 5"/>
                  <a:gd name="T4" fmla="*/ 0 w 5"/>
                  <a:gd name="T5" fmla="*/ 3 h 5"/>
                  <a:gd name="T6" fmla="*/ 3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cubicBezTo>
                      <a:pt x="4" y="3"/>
                      <a:pt x="5" y="2"/>
                      <a:pt x="5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6351"/>
              <p:cNvSpPr/>
              <p:nvPr/>
            </p:nvSpPr>
            <p:spPr bwMode="auto">
              <a:xfrm>
                <a:off x="6142038" y="804864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6352"/>
              <p:cNvSpPr/>
              <p:nvPr/>
            </p:nvSpPr>
            <p:spPr bwMode="auto">
              <a:xfrm>
                <a:off x="5784851" y="8112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6353"/>
              <p:cNvSpPr/>
              <p:nvPr/>
            </p:nvSpPr>
            <p:spPr bwMode="auto">
              <a:xfrm>
                <a:off x="6229351" y="8096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6354"/>
              <p:cNvSpPr/>
              <p:nvPr/>
            </p:nvSpPr>
            <p:spPr bwMode="auto">
              <a:xfrm>
                <a:off x="6299201" y="8112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6355"/>
              <p:cNvSpPr/>
              <p:nvPr/>
            </p:nvSpPr>
            <p:spPr bwMode="auto">
              <a:xfrm>
                <a:off x="5414963" y="814389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6356"/>
              <p:cNvSpPr/>
              <p:nvPr/>
            </p:nvSpPr>
            <p:spPr bwMode="auto">
              <a:xfrm>
                <a:off x="5868988" y="81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6357"/>
              <p:cNvSpPr/>
              <p:nvPr/>
            </p:nvSpPr>
            <p:spPr bwMode="auto">
              <a:xfrm>
                <a:off x="6196013" y="8143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6358"/>
              <p:cNvSpPr/>
              <p:nvPr/>
            </p:nvSpPr>
            <p:spPr bwMode="auto">
              <a:xfrm>
                <a:off x="6345238" y="8128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6359"/>
              <p:cNvSpPr/>
              <p:nvPr/>
            </p:nvSpPr>
            <p:spPr bwMode="auto">
              <a:xfrm>
                <a:off x="6453188" y="8128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6360"/>
              <p:cNvSpPr/>
              <p:nvPr/>
            </p:nvSpPr>
            <p:spPr bwMode="auto">
              <a:xfrm>
                <a:off x="6199188" y="812801"/>
                <a:ext cx="9525" cy="7938"/>
              </a:xfrm>
              <a:custGeom>
                <a:avLst/>
                <a:gdLst>
                  <a:gd name="T0" fmla="*/ 1 w 6"/>
                  <a:gd name="T1" fmla="*/ 3 h 5"/>
                  <a:gd name="T2" fmla="*/ 6 w 6"/>
                  <a:gd name="T3" fmla="*/ 2 h 5"/>
                  <a:gd name="T4" fmla="*/ 1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5"/>
                      <a:pt x="4" y="2"/>
                      <a:pt x="6" y="2"/>
                    </a:cubicBezTo>
                    <a:cubicBezTo>
                      <a:pt x="4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6361"/>
              <p:cNvSpPr/>
              <p:nvPr/>
            </p:nvSpPr>
            <p:spPr bwMode="auto">
              <a:xfrm>
                <a:off x="6415088" y="814389"/>
                <a:ext cx="38100" cy="12700"/>
              </a:xfrm>
              <a:custGeom>
                <a:avLst/>
                <a:gdLst>
                  <a:gd name="T0" fmla="*/ 10 w 24"/>
                  <a:gd name="T1" fmla="*/ 3 h 8"/>
                  <a:gd name="T2" fmla="*/ 8 w 24"/>
                  <a:gd name="T3" fmla="*/ 0 h 8"/>
                  <a:gd name="T4" fmla="*/ 3 w 24"/>
                  <a:gd name="T5" fmla="*/ 2 h 8"/>
                  <a:gd name="T6" fmla="*/ 5 w 24"/>
                  <a:gd name="T7" fmla="*/ 7 h 8"/>
                  <a:gd name="T8" fmla="*/ 11 w 24"/>
                  <a:gd name="T9" fmla="*/ 4 h 8"/>
                  <a:gd name="T10" fmla="*/ 13 w 24"/>
                  <a:gd name="T11" fmla="*/ 7 h 8"/>
                  <a:gd name="T12" fmla="*/ 24 w 24"/>
                  <a:gd name="T13" fmla="*/ 4 h 8"/>
                  <a:gd name="T14" fmla="*/ 17 w 24"/>
                  <a:gd name="T15" fmla="*/ 1 h 8"/>
                  <a:gd name="T16" fmla="*/ 15 w 24"/>
                  <a:gd name="T17" fmla="*/ 0 h 8"/>
                  <a:gd name="T18" fmla="*/ 10 w 2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3"/>
                    </a:moveTo>
                    <a:cubicBezTo>
                      <a:pt x="8" y="3"/>
                      <a:pt x="8" y="1"/>
                      <a:pt x="8" y="0"/>
                    </a:cubicBezTo>
                    <a:cubicBezTo>
                      <a:pt x="7" y="0"/>
                      <a:pt x="6" y="3"/>
                      <a:pt x="3" y="2"/>
                    </a:cubicBezTo>
                    <a:cubicBezTo>
                      <a:pt x="0" y="4"/>
                      <a:pt x="5" y="5"/>
                      <a:pt x="5" y="7"/>
                    </a:cubicBezTo>
                    <a:cubicBezTo>
                      <a:pt x="9" y="8"/>
                      <a:pt x="8" y="4"/>
                      <a:pt x="11" y="4"/>
                    </a:cubicBezTo>
                    <a:cubicBezTo>
                      <a:pt x="13" y="5"/>
                      <a:pt x="12" y="5"/>
                      <a:pt x="13" y="7"/>
                    </a:cubicBezTo>
                    <a:cubicBezTo>
                      <a:pt x="16" y="5"/>
                      <a:pt x="23" y="7"/>
                      <a:pt x="24" y="4"/>
                    </a:cubicBezTo>
                    <a:cubicBezTo>
                      <a:pt x="22" y="3"/>
                      <a:pt x="16" y="4"/>
                      <a:pt x="17" y="1"/>
                    </a:cubicBezTo>
                    <a:cubicBezTo>
                      <a:pt x="16" y="1"/>
                      <a:pt x="15" y="1"/>
                      <a:pt x="15" y="0"/>
                    </a:cubicBezTo>
                    <a:cubicBezTo>
                      <a:pt x="14" y="1"/>
                      <a:pt x="13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6362"/>
              <p:cNvSpPr/>
              <p:nvPr/>
            </p:nvSpPr>
            <p:spPr bwMode="auto">
              <a:xfrm>
                <a:off x="6170613" y="830264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6363"/>
              <p:cNvSpPr/>
              <p:nvPr/>
            </p:nvSpPr>
            <p:spPr bwMode="auto">
              <a:xfrm>
                <a:off x="5403851" y="835026"/>
                <a:ext cx="28575" cy="6350"/>
              </a:xfrm>
              <a:custGeom>
                <a:avLst/>
                <a:gdLst>
                  <a:gd name="T0" fmla="*/ 18 w 18"/>
                  <a:gd name="T1" fmla="*/ 2 h 4"/>
                  <a:gd name="T2" fmla="*/ 6 w 18"/>
                  <a:gd name="T3" fmla="*/ 0 h 4"/>
                  <a:gd name="T4" fmla="*/ 0 w 18"/>
                  <a:gd name="T5" fmla="*/ 3 h 4"/>
                  <a:gd name="T6" fmla="*/ 9 w 18"/>
                  <a:gd name="T7" fmla="*/ 3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5" y="0"/>
                      <a:pt x="10" y="2"/>
                      <a:pt x="6" y="0"/>
                    </a:cubicBezTo>
                    <a:cubicBezTo>
                      <a:pt x="6" y="3"/>
                      <a:pt x="0" y="0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1"/>
                      <a:pt x="16" y="4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6364"/>
              <p:cNvSpPr/>
              <p:nvPr/>
            </p:nvSpPr>
            <p:spPr bwMode="auto">
              <a:xfrm>
                <a:off x="5443538" y="8366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6365"/>
              <p:cNvSpPr/>
              <p:nvPr/>
            </p:nvSpPr>
            <p:spPr bwMode="auto">
              <a:xfrm>
                <a:off x="6159501" y="8350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6366"/>
              <p:cNvSpPr/>
              <p:nvPr/>
            </p:nvSpPr>
            <p:spPr bwMode="auto">
              <a:xfrm>
                <a:off x="6313488" y="8366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6367"/>
              <p:cNvSpPr/>
              <p:nvPr/>
            </p:nvSpPr>
            <p:spPr bwMode="auto">
              <a:xfrm>
                <a:off x="6226176" y="841376"/>
                <a:ext cx="49213" cy="17463"/>
              </a:xfrm>
              <a:custGeom>
                <a:avLst/>
                <a:gdLst>
                  <a:gd name="T0" fmla="*/ 23 w 32"/>
                  <a:gd name="T1" fmla="*/ 0 h 12"/>
                  <a:gd name="T2" fmla="*/ 5 w 32"/>
                  <a:gd name="T3" fmla="*/ 0 h 12"/>
                  <a:gd name="T4" fmla="*/ 3 w 32"/>
                  <a:gd name="T5" fmla="*/ 4 h 12"/>
                  <a:gd name="T6" fmla="*/ 7 w 32"/>
                  <a:gd name="T7" fmla="*/ 7 h 12"/>
                  <a:gd name="T8" fmla="*/ 27 w 32"/>
                  <a:gd name="T9" fmla="*/ 8 h 12"/>
                  <a:gd name="T10" fmla="*/ 30 w 32"/>
                  <a:gd name="T11" fmla="*/ 4 h 12"/>
                  <a:gd name="T12" fmla="*/ 23 w 3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3" y="0"/>
                    </a:moveTo>
                    <a:cubicBezTo>
                      <a:pt x="18" y="0"/>
                      <a:pt x="12" y="0"/>
                      <a:pt x="5" y="0"/>
                    </a:cubicBezTo>
                    <a:cubicBezTo>
                      <a:pt x="0" y="1"/>
                      <a:pt x="7" y="2"/>
                      <a:pt x="3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12"/>
                      <a:pt x="20" y="2"/>
                      <a:pt x="27" y="8"/>
                    </a:cubicBezTo>
                    <a:cubicBezTo>
                      <a:pt x="32" y="7"/>
                      <a:pt x="29" y="4"/>
                      <a:pt x="30" y="4"/>
                    </a:cubicBezTo>
                    <a:cubicBezTo>
                      <a:pt x="28" y="3"/>
                      <a:pt x="19" y="3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6368"/>
              <p:cNvSpPr/>
              <p:nvPr/>
            </p:nvSpPr>
            <p:spPr bwMode="auto">
              <a:xfrm>
                <a:off x="6269038" y="84296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6369"/>
              <p:cNvSpPr/>
              <p:nvPr/>
            </p:nvSpPr>
            <p:spPr bwMode="auto">
              <a:xfrm>
                <a:off x="6143626" y="8493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3 h 3"/>
                  <a:gd name="T4" fmla="*/ 6 w 6"/>
                  <a:gd name="T5" fmla="*/ 2 h 3"/>
                  <a:gd name="T6" fmla="*/ 0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6370"/>
              <p:cNvSpPr/>
              <p:nvPr/>
            </p:nvSpPr>
            <p:spPr bwMode="auto">
              <a:xfrm>
                <a:off x="6188076" y="85248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6371"/>
              <p:cNvSpPr/>
              <p:nvPr/>
            </p:nvSpPr>
            <p:spPr bwMode="auto">
              <a:xfrm>
                <a:off x="6130926" y="855664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6372"/>
              <p:cNvSpPr/>
              <p:nvPr/>
            </p:nvSpPr>
            <p:spPr bwMode="auto">
              <a:xfrm>
                <a:off x="6126163" y="8572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6373"/>
              <p:cNvSpPr/>
              <p:nvPr/>
            </p:nvSpPr>
            <p:spPr bwMode="auto">
              <a:xfrm>
                <a:off x="6438901" y="862014"/>
                <a:ext cx="7938" cy="317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6374"/>
              <p:cNvSpPr/>
              <p:nvPr/>
            </p:nvSpPr>
            <p:spPr bwMode="auto">
              <a:xfrm>
                <a:off x="6429376" y="8683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5 w 9"/>
                  <a:gd name="T3" fmla="*/ 0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9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6375"/>
              <p:cNvSpPr/>
              <p:nvPr/>
            </p:nvSpPr>
            <p:spPr bwMode="auto">
              <a:xfrm>
                <a:off x="6022976" y="873126"/>
                <a:ext cx="106363" cy="11113"/>
              </a:xfrm>
              <a:custGeom>
                <a:avLst/>
                <a:gdLst>
                  <a:gd name="T0" fmla="*/ 55 w 68"/>
                  <a:gd name="T1" fmla="*/ 2 h 7"/>
                  <a:gd name="T2" fmla="*/ 58 w 68"/>
                  <a:gd name="T3" fmla="*/ 4 h 7"/>
                  <a:gd name="T4" fmla="*/ 68 w 68"/>
                  <a:gd name="T5" fmla="*/ 2 h 7"/>
                  <a:gd name="T6" fmla="*/ 61 w 68"/>
                  <a:gd name="T7" fmla="*/ 0 h 7"/>
                  <a:gd name="T8" fmla="*/ 51 w 68"/>
                  <a:gd name="T9" fmla="*/ 2 h 7"/>
                  <a:gd name="T10" fmla="*/ 31 w 68"/>
                  <a:gd name="T11" fmla="*/ 2 h 7"/>
                  <a:gd name="T12" fmla="*/ 20 w 68"/>
                  <a:gd name="T13" fmla="*/ 1 h 7"/>
                  <a:gd name="T14" fmla="*/ 10 w 68"/>
                  <a:gd name="T15" fmla="*/ 1 h 7"/>
                  <a:gd name="T16" fmla="*/ 0 w 68"/>
                  <a:gd name="T17" fmla="*/ 1 h 7"/>
                  <a:gd name="T18" fmla="*/ 2 w 68"/>
                  <a:gd name="T19" fmla="*/ 4 h 7"/>
                  <a:gd name="T20" fmla="*/ 30 w 68"/>
                  <a:gd name="T21" fmla="*/ 4 h 7"/>
                  <a:gd name="T22" fmla="*/ 55 w 68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">
                    <a:moveTo>
                      <a:pt x="55" y="2"/>
                    </a:moveTo>
                    <a:cubicBezTo>
                      <a:pt x="57" y="3"/>
                      <a:pt x="57" y="4"/>
                      <a:pt x="58" y="4"/>
                    </a:cubicBezTo>
                    <a:cubicBezTo>
                      <a:pt x="61" y="4"/>
                      <a:pt x="65" y="3"/>
                      <a:pt x="68" y="2"/>
                    </a:cubicBezTo>
                    <a:cubicBezTo>
                      <a:pt x="66" y="1"/>
                      <a:pt x="62" y="2"/>
                      <a:pt x="61" y="0"/>
                    </a:cubicBezTo>
                    <a:cubicBezTo>
                      <a:pt x="59" y="2"/>
                      <a:pt x="55" y="1"/>
                      <a:pt x="51" y="2"/>
                    </a:cubicBezTo>
                    <a:cubicBezTo>
                      <a:pt x="46" y="1"/>
                      <a:pt x="38" y="1"/>
                      <a:pt x="31" y="2"/>
                    </a:cubicBezTo>
                    <a:cubicBezTo>
                      <a:pt x="28" y="0"/>
                      <a:pt x="24" y="2"/>
                      <a:pt x="20" y="1"/>
                    </a:cubicBezTo>
                    <a:cubicBezTo>
                      <a:pt x="17" y="3"/>
                      <a:pt x="13" y="3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11" y="4"/>
                      <a:pt x="20" y="4"/>
                      <a:pt x="30" y="4"/>
                    </a:cubicBezTo>
                    <a:cubicBezTo>
                      <a:pt x="38" y="3"/>
                      <a:pt x="50" y="7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6376"/>
              <p:cNvSpPr/>
              <p:nvPr/>
            </p:nvSpPr>
            <p:spPr bwMode="auto">
              <a:xfrm>
                <a:off x="6140451" y="871539"/>
                <a:ext cx="30163" cy="9525"/>
              </a:xfrm>
              <a:custGeom>
                <a:avLst/>
                <a:gdLst>
                  <a:gd name="T0" fmla="*/ 4 w 19"/>
                  <a:gd name="T1" fmla="*/ 2 h 6"/>
                  <a:gd name="T2" fmla="*/ 2 w 19"/>
                  <a:gd name="T3" fmla="*/ 4 h 6"/>
                  <a:gd name="T4" fmla="*/ 19 w 19"/>
                  <a:gd name="T5" fmla="*/ 4 h 6"/>
                  <a:gd name="T6" fmla="*/ 4 w 19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4" y="2"/>
                    </a:moveTo>
                    <a:cubicBezTo>
                      <a:pt x="3" y="2"/>
                      <a:pt x="0" y="3"/>
                      <a:pt x="2" y="4"/>
                    </a:cubicBezTo>
                    <a:cubicBezTo>
                      <a:pt x="8" y="3"/>
                      <a:pt x="14" y="6"/>
                      <a:pt x="19" y="4"/>
                    </a:cubicBezTo>
                    <a:cubicBezTo>
                      <a:pt x="16" y="0"/>
                      <a:pt x="9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6377"/>
              <p:cNvSpPr/>
              <p:nvPr/>
            </p:nvSpPr>
            <p:spPr bwMode="auto">
              <a:xfrm>
                <a:off x="6007101" y="874714"/>
                <a:ext cx="11113" cy="3175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2 h 2"/>
                  <a:gd name="T4" fmla="*/ 8 w 8"/>
                  <a:gd name="T5" fmla="*/ 1 h 2"/>
                  <a:gd name="T6" fmla="*/ 0 w 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1"/>
                      <a:pt x="4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6378"/>
              <p:cNvSpPr/>
              <p:nvPr/>
            </p:nvSpPr>
            <p:spPr bwMode="auto">
              <a:xfrm>
                <a:off x="6183313" y="876301"/>
                <a:ext cx="30163" cy="3175"/>
              </a:xfrm>
              <a:custGeom>
                <a:avLst/>
                <a:gdLst>
                  <a:gd name="T0" fmla="*/ 0 w 19"/>
                  <a:gd name="T1" fmla="*/ 1 h 2"/>
                  <a:gd name="T2" fmla="*/ 14 w 19"/>
                  <a:gd name="T3" fmla="*/ 2 h 2"/>
                  <a:gd name="T4" fmla="*/ 18 w 19"/>
                  <a:gd name="T5" fmla="*/ 0 h 2"/>
                  <a:gd name="T6" fmla="*/ 4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4" y="2"/>
                      <a:pt x="10" y="0"/>
                      <a:pt x="14" y="2"/>
                    </a:cubicBezTo>
                    <a:cubicBezTo>
                      <a:pt x="16" y="2"/>
                      <a:pt x="19" y="1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6379"/>
              <p:cNvSpPr/>
              <p:nvPr/>
            </p:nvSpPr>
            <p:spPr bwMode="auto">
              <a:xfrm>
                <a:off x="6254751" y="876301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3 w 5"/>
                  <a:gd name="T3" fmla="*/ 0 h 3"/>
                  <a:gd name="T4" fmla="*/ 0 w 5"/>
                  <a:gd name="T5" fmla="*/ 1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6380"/>
              <p:cNvSpPr/>
              <p:nvPr/>
            </p:nvSpPr>
            <p:spPr bwMode="auto">
              <a:xfrm>
                <a:off x="6359526" y="8747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6381"/>
              <p:cNvSpPr/>
              <p:nvPr/>
            </p:nvSpPr>
            <p:spPr bwMode="auto">
              <a:xfrm>
                <a:off x="6213476" y="876301"/>
                <a:ext cx="38100" cy="6350"/>
              </a:xfrm>
              <a:custGeom>
                <a:avLst/>
                <a:gdLst>
                  <a:gd name="T0" fmla="*/ 25 w 25"/>
                  <a:gd name="T1" fmla="*/ 1 h 4"/>
                  <a:gd name="T2" fmla="*/ 0 w 25"/>
                  <a:gd name="T3" fmla="*/ 1 h 4"/>
                  <a:gd name="T4" fmla="*/ 25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25" y="1"/>
                    </a:moveTo>
                    <a:cubicBezTo>
                      <a:pt x="18" y="0"/>
                      <a:pt x="8" y="0"/>
                      <a:pt x="0" y="1"/>
                    </a:cubicBezTo>
                    <a:cubicBezTo>
                      <a:pt x="7" y="4"/>
                      <a:pt x="17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6382"/>
              <p:cNvSpPr/>
              <p:nvPr/>
            </p:nvSpPr>
            <p:spPr bwMode="auto">
              <a:xfrm>
                <a:off x="6172201" y="8763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6383"/>
              <p:cNvSpPr/>
              <p:nvPr/>
            </p:nvSpPr>
            <p:spPr bwMode="auto">
              <a:xfrm>
                <a:off x="6272213" y="8747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4" y="3"/>
                      <a:pt x="6" y="2"/>
                    </a:cubicBezTo>
                    <a:cubicBezTo>
                      <a:pt x="5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6384"/>
              <p:cNvSpPr/>
              <p:nvPr/>
            </p:nvSpPr>
            <p:spPr bwMode="auto">
              <a:xfrm>
                <a:off x="6265863" y="877889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6385"/>
              <p:cNvSpPr/>
              <p:nvPr/>
            </p:nvSpPr>
            <p:spPr bwMode="auto">
              <a:xfrm>
                <a:off x="6299201" y="8794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6386"/>
              <p:cNvSpPr/>
              <p:nvPr/>
            </p:nvSpPr>
            <p:spPr bwMode="auto">
              <a:xfrm>
                <a:off x="6300788" y="874714"/>
                <a:ext cx="82550" cy="12700"/>
              </a:xfrm>
              <a:custGeom>
                <a:avLst/>
                <a:gdLst>
                  <a:gd name="T0" fmla="*/ 25 w 53"/>
                  <a:gd name="T1" fmla="*/ 2 h 8"/>
                  <a:gd name="T2" fmla="*/ 14 w 53"/>
                  <a:gd name="T3" fmla="*/ 3 h 8"/>
                  <a:gd name="T4" fmla="*/ 6 w 53"/>
                  <a:gd name="T5" fmla="*/ 2 h 8"/>
                  <a:gd name="T6" fmla="*/ 0 w 53"/>
                  <a:gd name="T7" fmla="*/ 3 h 8"/>
                  <a:gd name="T8" fmla="*/ 23 w 53"/>
                  <a:gd name="T9" fmla="*/ 6 h 8"/>
                  <a:gd name="T10" fmla="*/ 53 w 53"/>
                  <a:gd name="T11" fmla="*/ 4 h 8"/>
                  <a:gd name="T12" fmla="*/ 43 w 53"/>
                  <a:gd name="T13" fmla="*/ 3 h 8"/>
                  <a:gd name="T14" fmla="*/ 25 w 5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">
                    <a:moveTo>
                      <a:pt x="25" y="2"/>
                    </a:moveTo>
                    <a:cubicBezTo>
                      <a:pt x="21" y="2"/>
                      <a:pt x="18" y="3"/>
                      <a:pt x="14" y="3"/>
                    </a:cubicBezTo>
                    <a:cubicBezTo>
                      <a:pt x="11" y="0"/>
                      <a:pt x="8" y="4"/>
                      <a:pt x="6" y="2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6" y="6"/>
                      <a:pt x="16" y="3"/>
                      <a:pt x="23" y="6"/>
                    </a:cubicBezTo>
                    <a:cubicBezTo>
                      <a:pt x="34" y="3"/>
                      <a:pt x="43" y="8"/>
                      <a:pt x="5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7" y="3"/>
                      <a:pt x="29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6387"/>
              <p:cNvSpPr/>
              <p:nvPr/>
            </p:nvSpPr>
            <p:spPr bwMode="auto">
              <a:xfrm>
                <a:off x="6289676" y="877889"/>
                <a:ext cx="9525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1"/>
                      <a:pt x="5" y="3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6388"/>
              <p:cNvSpPr/>
              <p:nvPr/>
            </p:nvSpPr>
            <p:spPr bwMode="auto">
              <a:xfrm>
                <a:off x="6388101" y="877889"/>
                <a:ext cx="25400" cy="9525"/>
              </a:xfrm>
              <a:custGeom>
                <a:avLst/>
                <a:gdLst>
                  <a:gd name="T0" fmla="*/ 17 w 17"/>
                  <a:gd name="T1" fmla="*/ 4 h 6"/>
                  <a:gd name="T2" fmla="*/ 16 w 17"/>
                  <a:gd name="T3" fmla="*/ 0 h 6"/>
                  <a:gd name="T4" fmla="*/ 7 w 17"/>
                  <a:gd name="T5" fmla="*/ 2 h 6"/>
                  <a:gd name="T6" fmla="*/ 0 w 17"/>
                  <a:gd name="T7" fmla="*/ 2 h 6"/>
                  <a:gd name="T8" fmla="*/ 3 w 17"/>
                  <a:gd name="T9" fmla="*/ 4 h 6"/>
                  <a:gd name="T10" fmla="*/ 17 w 1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4"/>
                    </a:moveTo>
                    <a:cubicBezTo>
                      <a:pt x="15" y="4"/>
                      <a:pt x="14" y="2"/>
                      <a:pt x="16" y="0"/>
                    </a:cubicBezTo>
                    <a:cubicBezTo>
                      <a:pt x="13" y="1"/>
                      <a:pt x="10" y="1"/>
                      <a:pt x="7" y="2"/>
                    </a:cubicBezTo>
                    <a:cubicBezTo>
                      <a:pt x="4" y="3"/>
                      <a:pt x="1" y="0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1"/>
                      <a:pt x="11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6389"/>
              <p:cNvSpPr/>
              <p:nvPr/>
            </p:nvSpPr>
            <p:spPr bwMode="auto">
              <a:xfrm>
                <a:off x="5953126" y="8826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6390"/>
              <p:cNvSpPr/>
              <p:nvPr/>
            </p:nvSpPr>
            <p:spPr bwMode="auto">
              <a:xfrm>
                <a:off x="6021388" y="8905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6391"/>
              <p:cNvSpPr/>
              <p:nvPr/>
            </p:nvSpPr>
            <p:spPr bwMode="auto">
              <a:xfrm>
                <a:off x="6057901" y="8890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6392"/>
              <p:cNvSpPr/>
              <p:nvPr/>
            </p:nvSpPr>
            <p:spPr bwMode="auto">
              <a:xfrm>
                <a:off x="6400801" y="890589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6393"/>
              <p:cNvSpPr/>
              <p:nvPr/>
            </p:nvSpPr>
            <p:spPr bwMode="auto">
              <a:xfrm>
                <a:off x="6448426" y="8985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4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6394"/>
              <p:cNvSpPr/>
              <p:nvPr/>
            </p:nvSpPr>
            <p:spPr bwMode="auto">
              <a:xfrm>
                <a:off x="6245226" y="906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6395"/>
              <p:cNvSpPr/>
              <p:nvPr/>
            </p:nvSpPr>
            <p:spPr bwMode="auto">
              <a:xfrm>
                <a:off x="6248401" y="9096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6396"/>
              <p:cNvSpPr/>
              <p:nvPr/>
            </p:nvSpPr>
            <p:spPr bwMode="auto">
              <a:xfrm>
                <a:off x="6242051" y="9128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6397"/>
              <p:cNvSpPr/>
              <p:nvPr/>
            </p:nvSpPr>
            <p:spPr bwMode="auto">
              <a:xfrm>
                <a:off x="6083301" y="915989"/>
                <a:ext cx="31750" cy="12700"/>
              </a:xfrm>
              <a:custGeom>
                <a:avLst/>
                <a:gdLst>
                  <a:gd name="T0" fmla="*/ 0 w 21"/>
                  <a:gd name="T1" fmla="*/ 5 h 9"/>
                  <a:gd name="T2" fmla="*/ 1 w 21"/>
                  <a:gd name="T3" fmla="*/ 6 h 9"/>
                  <a:gd name="T4" fmla="*/ 11 w 21"/>
                  <a:gd name="T5" fmla="*/ 6 h 9"/>
                  <a:gd name="T6" fmla="*/ 20 w 21"/>
                  <a:gd name="T7" fmla="*/ 6 h 9"/>
                  <a:gd name="T8" fmla="*/ 18 w 21"/>
                  <a:gd name="T9" fmla="*/ 3 h 9"/>
                  <a:gd name="T10" fmla="*/ 5 w 21"/>
                  <a:gd name="T11" fmla="*/ 3 h 9"/>
                  <a:gd name="T12" fmla="*/ 0 w 21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6" y="9"/>
                      <a:pt x="7" y="5"/>
                      <a:pt x="11" y="6"/>
                    </a:cubicBezTo>
                    <a:cubicBezTo>
                      <a:pt x="15" y="4"/>
                      <a:pt x="16" y="8"/>
                      <a:pt x="20" y="6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6" y="0"/>
                      <a:pt x="9" y="3"/>
                      <a:pt x="5" y="3"/>
                    </a:cubicBezTo>
                    <a:cubicBezTo>
                      <a:pt x="5" y="4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6398"/>
              <p:cNvSpPr/>
              <p:nvPr/>
            </p:nvSpPr>
            <p:spPr bwMode="auto">
              <a:xfrm>
                <a:off x="6042026" y="915989"/>
                <a:ext cx="25400" cy="12700"/>
              </a:xfrm>
              <a:custGeom>
                <a:avLst/>
                <a:gdLst>
                  <a:gd name="T0" fmla="*/ 12 w 16"/>
                  <a:gd name="T1" fmla="*/ 6 h 9"/>
                  <a:gd name="T2" fmla="*/ 3 w 16"/>
                  <a:gd name="T3" fmla="*/ 2 h 9"/>
                  <a:gd name="T4" fmla="*/ 1 w 16"/>
                  <a:gd name="T5" fmla="*/ 5 h 9"/>
                  <a:gd name="T6" fmla="*/ 3 w 16"/>
                  <a:gd name="T7" fmla="*/ 6 h 9"/>
                  <a:gd name="T8" fmla="*/ 12 w 1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6"/>
                    </a:moveTo>
                    <a:cubicBezTo>
                      <a:pt x="16" y="0"/>
                      <a:pt x="6" y="5"/>
                      <a:pt x="3" y="2"/>
                    </a:cubicBezTo>
                    <a:cubicBezTo>
                      <a:pt x="2" y="3"/>
                      <a:pt x="0" y="3"/>
                      <a:pt x="1" y="5"/>
                    </a:cubicBezTo>
                    <a:cubicBezTo>
                      <a:pt x="2" y="5"/>
                      <a:pt x="4" y="5"/>
                      <a:pt x="3" y="6"/>
                    </a:cubicBezTo>
                    <a:cubicBezTo>
                      <a:pt x="6" y="6"/>
                      <a:pt x="10" y="9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6399"/>
              <p:cNvSpPr/>
              <p:nvPr/>
            </p:nvSpPr>
            <p:spPr bwMode="auto">
              <a:xfrm>
                <a:off x="6140451" y="919164"/>
                <a:ext cx="12700" cy="6350"/>
              </a:xfrm>
              <a:custGeom>
                <a:avLst/>
                <a:gdLst>
                  <a:gd name="T0" fmla="*/ 7 w 8"/>
                  <a:gd name="T1" fmla="*/ 1 h 5"/>
                  <a:gd name="T2" fmla="*/ 0 w 8"/>
                  <a:gd name="T3" fmla="*/ 0 h 5"/>
                  <a:gd name="T4" fmla="*/ 4 w 8"/>
                  <a:gd name="T5" fmla="*/ 5 h 5"/>
                  <a:gd name="T6" fmla="*/ 7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4"/>
                      <a:pt x="4" y="5"/>
                    </a:cubicBezTo>
                    <a:cubicBezTo>
                      <a:pt x="7" y="5"/>
                      <a:pt x="8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6400"/>
              <p:cNvSpPr/>
              <p:nvPr/>
            </p:nvSpPr>
            <p:spPr bwMode="auto">
              <a:xfrm>
                <a:off x="606742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6401"/>
              <p:cNvSpPr/>
              <p:nvPr/>
            </p:nvSpPr>
            <p:spPr bwMode="auto">
              <a:xfrm>
                <a:off x="6178551" y="919164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1" y="0"/>
                      <a:pt x="0" y="2"/>
                    </a:cubicBezTo>
                    <a:cubicBezTo>
                      <a:pt x="1" y="3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6402"/>
              <p:cNvSpPr/>
              <p:nvPr/>
            </p:nvSpPr>
            <p:spPr bwMode="auto">
              <a:xfrm>
                <a:off x="6192838" y="917576"/>
                <a:ext cx="15875" cy="7938"/>
              </a:xfrm>
              <a:custGeom>
                <a:avLst/>
                <a:gdLst>
                  <a:gd name="T0" fmla="*/ 0 w 10"/>
                  <a:gd name="T1" fmla="*/ 2 h 6"/>
                  <a:gd name="T2" fmla="*/ 10 w 10"/>
                  <a:gd name="T3" fmla="*/ 3 h 6"/>
                  <a:gd name="T4" fmla="*/ 10 w 10"/>
                  <a:gd name="T5" fmla="*/ 3 h 6"/>
                  <a:gd name="T6" fmla="*/ 0 w 1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0" y="6"/>
                      <a:pt x="7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6403"/>
              <p:cNvSpPr/>
              <p:nvPr/>
            </p:nvSpPr>
            <p:spPr bwMode="auto">
              <a:xfrm>
                <a:off x="6232526" y="9207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Freeform 6404"/>
              <p:cNvSpPr/>
              <p:nvPr/>
            </p:nvSpPr>
            <p:spPr bwMode="auto">
              <a:xfrm>
                <a:off x="6383338" y="920751"/>
                <a:ext cx="25400" cy="7938"/>
              </a:xfrm>
              <a:custGeom>
                <a:avLst/>
                <a:gdLst>
                  <a:gd name="T0" fmla="*/ 6 w 17"/>
                  <a:gd name="T1" fmla="*/ 6 h 6"/>
                  <a:gd name="T2" fmla="*/ 17 w 17"/>
                  <a:gd name="T3" fmla="*/ 1 h 6"/>
                  <a:gd name="T4" fmla="*/ 6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6" y="6"/>
                    </a:moveTo>
                    <a:cubicBezTo>
                      <a:pt x="11" y="5"/>
                      <a:pt x="15" y="2"/>
                      <a:pt x="17" y="1"/>
                    </a:cubicBezTo>
                    <a:cubicBezTo>
                      <a:pt x="14" y="3"/>
                      <a:pt x="0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6405"/>
              <p:cNvSpPr/>
              <p:nvPr/>
            </p:nvSpPr>
            <p:spPr bwMode="auto">
              <a:xfrm>
                <a:off x="6232526" y="923926"/>
                <a:ext cx="4763" cy="3175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3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Freeform 6406"/>
              <p:cNvSpPr/>
              <p:nvPr/>
            </p:nvSpPr>
            <p:spPr bwMode="auto">
              <a:xfrm>
                <a:off x="6375401" y="9239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6407"/>
              <p:cNvSpPr/>
              <p:nvPr/>
            </p:nvSpPr>
            <p:spPr bwMode="auto">
              <a:xfrm>
                <a:off x="6338888" y="922339"/>
                <a:ext cx="36513" cy="11113"/>
              </a:xfrm>
              <a:custGeom>
                <a:avLst/>
                <a:gdLst>
                  <a:gd name="T0" fmla="*/ 9 w 23"/>
                  <a:gd name="T1" fmla="*/ 5 h 8"/>
                  <a:gd name="T2" fmla="*/ 23 w 23"/>
                  <a:gd name="T3" fmla="*/ 2 h 8"/>
                  <a:gd name="T4" fmla="*/ 13 w 23"/>
                  <a:gd name="T5" fmla="*/ 1 h 8"/>
                  <a:gd name="T6" fmla="*/ 8 w 23"/>
                  <a:gd name="T7" fmla="*/ 1 h 8"/>
                  <a:gd name="T8" fmla="*/ 0 w 23"/>
                  <a:gd name="T9" fmla="*/ 3 h 8"/>
                  <a:gd name="T10" fmla="*/ 3 w 23"/>
                  <a:gd name="T11" fmla="*/ 6 h 8"/>
                  <a:gd name="T12" fmla="*/ 9 w 23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9" y="5"/>
                    </a:moveTo>
                    <a:cubicBezTo>
                      <a:pt x="17" y="8"/>
                      <a:pt x="17" y="2"/>
                      <a:pt x="2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9" y="3"/>
                      <a:pt x="8" y="1"/>
                    </a:cubicBezTo>
                    <a:cubicBezTo>
                      <a:pt x="4" y="0"/>
                      <a:pt x="1" y="2"/>
                      <a:pt x="0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7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Freeform 6408"/>
              <p:cNvSpPr/>
              <p:nvPr/>
            </p:nvSpPr>
            <p:spPr bwMode="auto">
              <a:xfrm>
                <a:off x="6384926" y="9239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6409"/>
              <p:cNvSpPr/>
              <p:nvPr/>
            </p:nvSpPr>
            <p:spPr bwMode="auto">
              <a:xfrm>
                <a:off x="6173788" y="925514"/>
                <a:ext cx="4763" cy="0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6410"/>
              <p:cNvSpPr/>
              <p:nvPr/>
            </p:nvSpPr>
            <p:spPr bwMode="auto">
              <a:xfrm>
                <a:off x="5405438" y="931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6411"/>
              <p:cNvSpPr/>
              <p:nvPr/>
            </p:nvSpPr>
            <p:spPr bwMode="auto">
              <a:xfrm>
                <a:off x="6073776" y="928689"/>
                <a:ext cx="153988" cy="36513"/>
              </a:xfrm>
              <a:custGeom>
                <a:avLst/>
                <a:gdLst>
                  <a:gd name="T0" fmla="*/ 99 w 99"/>
                  <a:gd name="T1" fmla="*/ 17 h 23"/>
                  <a:gd name="T2" fmla="*/ 92 w 99"/>
                  <a:gd name="T3" fmla="*/ 14 h 23"/>
                  <a:gd name="T4" fmla="*/ 70 w 99"/>
                  <a:gd name="T5" fmla="*/ 17 h 23"/>
                  <a:gd name="T6" fmla="*/ 61 w 99"/>
                  <a:gd name="T7" fmla="*/ 16 h 23"/>
                  <a:gd name="T8" fmla="*/ 55 w 99"/>
                  <a:gd name="T9" fmla="*/ 18 h 23"/>
                  <a:gd name="T10" fmla="*/ 53 w 99"/>
                  <a:gd name="T11" fmla="*/ 17 h 23"/>
                  <a:gd name="T12" fmla="*/ 40 w 99"/>
                  <a:gd name="T13" fmla="*/ 14 h 23"/>
                  <a:gd name="T14" fmla="*/ 40 w 99"/>
                  <a:gd name="T15" fmla="*/ 17 h 23"/>
                  <a:gd name="T16" fmla="*/ 36 w 99"/>
                  <a:gd name="T17" fmla="*/ 14 h 23"/>
                  <a:gd name="T18" fmla="*/ 28 w 99"/>
                  <a:gd name="T19" fmla="*/ 16 h 23"/>
                  <a:gd name="T20" fmla="*/ 19 w 99"/>
                  <a:gd name="T21" fmla="*/ 15 h 23"/>
                  <a:gd name="T22" fmla="*/ 16 w 99"/>
                  <a:gd name="T23" fmla="*/ 12 h 23"/>
                  <a:gd name="T24" fmla="*/ 27 w 99"/>
                  <a:gd name="T25" fmla="*/ 11 h 23"/>
                  <a:gd name="T26" fmla="*/ 35 w 99"/>
                  <a:gd name="T27" fmla="*/ 12 h 23"/>
                  <a:gd name="T28" fmla="*/ 49 w 99"/>
                  <a:gd name="T29" fmla="*/ 11 h 23"/>
                  <a:gd name="T30" fmla="*/ 81 w 99"/>
                  <a:gd name="T31" fmla="*/ 10 h 23"/>
                  <a:gd name="T32" fmla="*/ 81 w 99"/>
                  <a:gd name="T33" fmla="*/ 5 h 23"/>
                  <a:gd name="T34" fmla="*/ 67 w 99"/>
                  <a:gd name="T35" fmla="*/ 5 h 23"/>
                  <a:gd name="T36" fmla="*/ 65 w 99"/>
                  <a:gd name="T37" fmla="*/ 3 h 23"/>
                  <a:gd name="T38" fmla="*/ 61 w 99"/>
                  <a:gd name="T39" fmla="*/ 4 h 23"/>
                  <a:gd name="T40" fmla="*/ 52 w 99"/>
                  <a:gd name="T41" fmla="*/ 3 h 23"/>
                  <a:gd name="T42" fmla="*/ 53 w 99"/>
                  <a:gd name="T43" fmla="*/ 5 h 23"/>
                  <a:gd name="T44" fmla="*/ 44 w 99"/>
                  <a:gd name="T45" fmla="*/ 4 h 23"/>
                  <a:gd name="T46" fmla="*/ 45 w 99"/>
                  <a:gd name="T47" fmla="*/ 3 h 23"/>
                  <a:gd name="T48" fmla="*/ 42 w 99"/>
                  <a:gd name="T49" fmla="*/ 3 h 23"/>
                  <a:gd name="T50" fmla="*/ 41 w 99"/>
                  <a:gd name="T51" fmla="*/ 4 h 23"/>
                  <a:gd name="T52" fmla="*/ 35 w 99"/>
                  <a:gd name="T53" fmla="*/ 3 h 23"/>
                  <a:gd name="T54" fmla="*/ 23 w 99"/>
                  <a:gd name="T55" fmla="*/ 5 h 23"/>
                  <a:gd name="T56" fmla="*/ 18 w 99"/>
                  <a:gd name="T57" fmla="*/ 2 h 23"/>
                  <a:gd name="T58" fmla="*/ 5 w 99"/>
                  <a:gd name="T59" fmla="*/ 4 h 23"/>
                  <a:gd name="T60" fmla="*/ 6 w 99"/>
                  <a:gd name="T61" fmla="*/ 6 h 23"/>
                  <a:gd name="T62" fmla="*/ 0 w 99"/>
                  <a:gd name="T63" fmla="*/ 10 h 23"/>
                  <a:gd name="T64" fmla="*/ 3 w 99"/>
                  <a:gd name="T65" fmla="*/ 11 h 23"/>
                  <a:gd name="T66" fmla="*/ 10 w 99"/>
                  <a:gd name="T67" fmla="*/ 15 h 23"/>
                  <a:gd name="T68" fmla="*/ 5 w 99"/>
                  <a:gd name="T69" fmla="*/ 18 h 23"/>
                  <a:gd name="T70" fmla="*/ 11 w 99"/>
                  <a:gd name="T71" fmla="*/ 20 h 23"/>
                  <a:gd name="T72" fmla="*/ 7 w 99"/>
                  <a:gd name="T73" fmla="*/ 21 h 23"/>
                  <a:gd name="T74" fmla="*/ 7 w 99"/>
                  <a:gd name="T75" fmla="*/ 22 h 23"/>
                  <a:gd name="T76" fmla="*/ 11 w 99"/>
                  <a:gd name="T77" fmla="*/ 22 h 23"/>
                  <a:gd name="T78" fmla="*/ 27 w 99"/>
                  <a:gd name="T79" fmla="*/ 19 h 23"/>
                  <a:gd name="T80" fmla="*/ 29 w 99"/>
                  <a:gd name="T81" fmla="*/ 20 h 23"/>
                  <a:gd name="T82" fmla="*/ 43 w 99"/>
                  <a:gd name="T83" fmla="*/ 16 h 23"/>
                  <a:gd name="T84" fmla="*/ 42 w 99"/>
                  <a:gd name="T85" fmla="*/ 18 h 23"/>
                  <a:gd name="T86" fmla="*/ 46 w 99"/>
                  <a:gd name="T87" fmla="*/ 18 h 23"/>
                  <a:gd name="T88" fmla="*/ 61 w 99"/>
                  <a:gd name="T89" fmla="*/ 20 h 23"/>
                  <a:gd name="T90" fmla="*/ 73 w 99"/>
                  <a:gd name="T91" fmla="*/ 18 h 23"/>
                  <a:gd name="T92" fmla="*/ 76 w 99"/>
                  <a:gd name="T93" fmla="*/ 22 h 23"/>
                  <a:gd name="T94" fmla="*/ 80 w 99"/>
                  <a:gd name="T95" fmla="*/ 22 h 23"/>
                  <a:gd name="T96" fmla="*/ 78 w 99"/>
                  <a:gd name="T97" fmla="*/ 21 h 23"/>
                  <a:gd name="T98" fmla="*/ 99 w 99"/>
                  <a:gd name="T9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9" h="23">
                    <a:moveTo>
                      <a:pt x="99" y="17"/>
                    </a:moveTo>
                    <a:cubicBezTo>
                      <a:pt x="99" y="14"/>
                      <a:pt x="93" y="16"/>
                      <a:pt x="92" y="14"/>
                    </a:cubicBezTo>
                    <a:cubicBezTo>
                      <a:pt x="87" y="20"/>
                      <a:pt x="77" y="12"/>
                      <a:pt x="70" y="17"/>
                    </a:cubicBezTo>
                    <a:cubicBezTo>
                      <a:pt x="67" y="15"/>
                      <a:pt x="64" y="19"/>
                      <a:pt x="61" y="16"/>
                    </a:cubicBezTo>
                    <a:cubicBezTo>
                      <a:pt x="59" y="17"/>
                      <a:pt x="57" y="15"/>
                      <a:pt x="55" y="18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49" y="9"/>
                      <a:pt x="45" y="20"/>
                      <a:pt x="40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5" y="17"/>
                      <a:pt x="38" y="15"/>
                      <a:pt x="36" y="14"/>
                    </a:cubicBezTo>
                    <a:cubicBezTo>
                      <a:pt x="32" y="12"/>
                      <a:pt x="32" y="17"/>
                      <a:pt x="28" y="16"/>
                    </a:cubicBezTo>
                    <a:cubicBezTo>
                      <a:pt x="27" y="13"/>
                      <a:pt x="22" y="14"/>
                      <a:pt x="19" y="15"/>
                    </a:cubicBezTo>
                    <a:cubicBezTo>
                      <a:pt x="17" y="14"/>
                      <a:pt x="15" y="13"/>
                      <a:pt x="1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1" y="14"/>
                      <a:pt x="32" y="8"/>
                      <a:pt x="35" y="12"/>
                    </a:cubicBezTo>
                    <a:cubicBezTo>
                      <a:pt x="40" y="10"/>
                      <a:pt x="44" y="11"/>
                      <a:pt x="49" y="11"/>
                    </a:cubicBezTo>
                    <a:cubicBezTo>
                      <a:pt x="60" y="10"/>
                      <a:pt x="72" y="15"/>
                      <a:pt x="81" y="10"/>
                    </a:cubicBezTo>
                    <a:cubicBezTo>
                      <a:pt x="75" y="9"/>
                      <a:pt x="81" y="7"/>
                      <a:pt x="81" y="5"/>
                    </a:cubicBezTo>
                    <a:cubicBezTo>
                      <a:pt x="78" y="4"/>
                      <a:pt x="71" y="4"/>
                      <a:pt x="67" y="5"/>
                    </a:cubicBezTo>
                    <a:cubicBezTo>
                      <a:pt x="65" y="5"/>
                      <a:pt x="65" y="4"/>
                      <a:pt x="65" y="3"/>
                    </a:cubicBezTo>
                    <a:cubicBezTo>
                      <a:pt x="64" y="3"/>
                      <a:pt x="62" y="3"/>
                      <a:pt x="61" y="4"/>
                    </a:cubicBezTo>
                    <a:cubicBezTo>
                      <a:pt x="60" y="1"/>
                      <a:pt x="55" y="5"/>
                      <a:pt x="52" y="3"/>
                    </a:cubicBezTo>
                    <a:cubicBezTo>
                      <a:pt x="52" y="4"/>
                      <a:pt x="52" y="4"/>
                      <a:pt x="53" y="5"/>
                    </a:cubicBezTo>
                    <a:cubicBezTo>
                      <a:pt x="49" y="5"/>
                      <a:pt x="47" y="6"/>
                      <a:pt x="44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2" y="4"/>
                      <a:pt x="41" y="4"/>
                    </a:cubicBezTo>
                    <a:cubicBezTo>
                      <a:pt x="40" y="2"/>
                      <a:pt x="36" y="6"/>
                      <a:pt x="35" y="3"/>
                    </a:cubicBezTo>
                    <a:cubicBezTo>
                      <a:pt x="31" y="2"/>
                      <a:pt x="29" y="7"/>
                      <a:pt x="23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6"/>
                      <a:pt x="9" y="0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1" y="8"/>
                      <a:pt x="0" y="10"/>
                    </a:cubicBezTo>
                    <a:cubicBezTo>
                      <a:pt x="1" y="11"/>
                      <a:pt x="3" y="11"/>
                      <a:pt x="3" y="11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9" y="16"/>
                      <a:pt x="7" y="18"/>
                      <a:pt x="5" y="18"/>
                    </a:cubicBezTo>
                    <a:cubicBezTo>
                      <a:pt x="6" y="19"/>
                      <a:pt x="10" y="19"/>
                      <a:pt x="11" y="20"/>
                    </a:cubicBezTo>
                    <a:cubicBezTo>
                      <a:pt x="10" y="22"/>
                      <a:pt x="8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10" y="20"/>
                      <a:pt x="11" y="22"/>
                    </a:cubicBezTo>
                    <a:cubicBezTo>
                      <a:pt x="17" y="21"/>
                      <a:pt x="24" y="22"/>
                      <a:pt x="27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5" y="22"/>
                      <a:pt x="38" y="17"/>
                      <a:pt x="43" y="1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9"/>
                      <a:pt x="44" y="20"/>
                      <a:pt x="46" y="18"/>
                    </a:cubicBezTo>
                    <a:cubicBezTo>
                      <a:pt x="50" y="21"/>
                      <a:pt x="57" y="18"/>
                      <a:pt x="61" y="20"/>
                    </a:cubicBezTo>
                    <a:cubicBezTo>
                      <a:pt x="65" y="17"/>
                      <a:pt x="69" y="21"/>
                      <a:pt x="73" y="18"/>
                    </a:cubicBezTo>
                    <a:cubicBezTo>
                      <a:pt x="75" y="19"/>
                      <a:pt x="78" y="21"/>
                      <a:pt x="76" y="22"/>
                    </a:cubicBezTo>
                    <a:cubicBezTo>
                      <a:pt x="78" y="22"/>
                      <a:pt x="79" y="23"/>
                      <a:pt x="80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5" y="18"/>
                      <a:pt x="95" y="23"/>
                      <a:pt x="99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6412"/>
              <p:cNvSpPr/>
              <p:nvPr/>
            </p:nvSpPr>
            <p:spPr bwMode="auto">
              <a:xfrm>
                <a:off x="6246813" y="930276"/>
                <a:ext cx="165100" cy="41275"/>
              </a:xfrm>
              <a:custGeom>
                <a:avLst/>
                <a:gdLst>
                  <a:gd name="T0" fmla="*/ 104 w 107"/>
                  <a:gd name="T1" fmla="*/ 10 h 26"/>
                  <a:gd name="T2" fmla="*/ 94 w 107"/>
                  <a:gd name="T3" fmla="*/ 10 h 26"/>
                  <a:gd name="T4" fmla="*/ 101 w 107"/>
                  <a:gd name="T5" fmla="*/ 8 h 26"/>
                  <a:gd name="T6" fmla="*/ 98 w 107"/>
                  <a:gd name="T7" fmla="*/ 7 h 26"/>
                  <a:gd name="T8" fmla="*/ 96 w 107"/>
                  <a:gd name="T9" fmla="*/ 4 h 26"/>
                  <a:gd name="T10" fmla="*/ 90 w 107"/>
                  <a:gd name="T11" fmla="*/ 6 h 26"/>
                  <a:gd name="T12" fmla="*/ 92 w 107"/>
                  <a:gd name="T13" fmla="*/ 9 h 26"/>
                  <a:gd name="T14" fmla="*/ 67 w 107"/>
                  <a:gd name="T15" fmla="*/ 9 h 26"/>
                  <a:gd name="T16" fmla="*/ 67 w 107"/>
                  <a:gd name="T17" fmla="*/ 8 h 26"/>
                  <a:gd name="T18" fmla="*/ 84 w 107"/>
                  <a:gd name="T19" fmla="*/ 7 h 26"/>
                  <a:gd name="T20" fmla="*/ 84 w 107"/>
                  <a:gd name="T21" fmla="*/ 6 h 26"/>
                  <a:gd name="T22" fmla="*/ 81 w 107"/>
                  <a:gd name="T23" fmla="*/ 6 h 26"/>
                  <a:gd name="T24" fmla="*/ 59 w 107"/>
                  <a:gd name="T25" fmla="*/ 2 h 26"/>
                  <a:gd name="T26" fmla="*/ 59 w 107"/>
                  <a:gd name="T27" fmla="*/ 7 h 26"/>
                  <a:gd name="T28" fmla="*/ 44 w 107"/>
                  <a:gd name="T29" fmla="*/ 12 h 26"/>
                  <a:gd name="T30" fmla="*/ 42 w 107"/>
                  <a:gd name="T31" fmla="*/ 9 h 26"/>
                  <a:gd name="T32" fmla="*/ 38 w 107"/>
                  <a:gd name="T33" fmla="*/ 10 h 26"/>
                  <a:gd name="T34" fmla="*/ 32 w 107"/>
                  <a:gd name="T35" fmla="*/ 5 h 26"/>
                  <a:gd name="T36" fmla="*/ 27 w 107"/>
                  <a:gd name="T37" fmla="*/ 3 h 26"/>
                  <a:gd name="T38" fmla="*/ 19 w 107"/>
                  <a:gd name="T39" fmla="*/ 4 h 26"/>
                  <a:gd name="T40" fmla="*/ 31 w 107"/>
                  <a:gd name="T41" fmla="*/ 7 h 26"/>
                  <a:gd name="T42" fmla="*/ 21 w 107"/>
                  <a:gd name="T43" fmla="*/ 7 h 26"/>
                  <a:gd name="T44" fmla="*/ 21 w 107"/>
                  <a:gd name="T45" fmla="*/ 9 h 26"/>
                  <a:gd name="T46" fmla="*/ 13 w 107"/>
                  <a:gd name="T47" fmla="*/ 9 h 26"/>
                  <a:gd name="T48" fmla="*/ 15 w 107"/>
                  <a:gd name="T49" fmla="*/ 8 h 26"/>
                  <a:gd name="T50" fmla="*/ 15 w 107"/>
                  <a:gd name="T51" fmla="*/ 7 h 26"/>
                  <a:gd name="T52" fmla="*/ 8 w 107"/>
                  <a:gd name="T53" fmla="*/ 6 h 26"/>
                  <a:gd name="T54" fmla="*/ 8 w 107"/>
                  <a:gd name="T55" fmla="*/ 8 h 26"/>
                  <a:gd name="T56" fmla="*/ 0 w 107"/>
                  <a:gd name="T57" fmla="*/ 10 h 26"/>
                  <a:gd name="T58" fmla="*/ 24 w 107"/>
                  <a:gd name="T59" fmla="*/ 12 h 26"/>
                  <a:gd name="T60" fmla="*/ 33 w 107"/>
                  <a:gd name="T61" fmla="*/ 12 h 26"/>
                  <a:gd name="T62" fmla="*/ 36 w 107"/>
                  <a:gd name="T63" fmla="*/ 20 h 26"/>
                  <a:gd name="T64" fmla="*/ 59 w 107"/>
                  <a:gd name="T65" fmla="*/ 22 h 26"/>
                  <a:gd name="T66" fmla="*/ 52 w 107"/>
                  <a:gd name="T67" fmla="*/ 24 h 26"/>
                  <a:gd name="T68" fmla="*/ 53 w 107"/>
                  <a:gd name="T69" fmla="*/ 26 h 26"/>
                  <a:gd name="T70" fmla="*/ 63 w 107"/>
                  <a:gd name="T71" fmla="*/ 24 h 26"/>
                  <a:gd name="T72" fmla="*/ 61 w 107"/>
                  <a:gd name="T73" fmla="*/ 23 h 26"/>
                  <a:gd name="T74" fmla="*/ 67 w 107"/>
                  <a:gd name="T75" fmla="*/ 20 h 26"/>
                  <a:gd name="T76" fmla="*/ 74 w 107"/>
                  <a:gd name="T77" fmla="*/ 24 h 26"/>
                  <a:gd name="T78" fmla="*/ 76 w 107"/>
                  <a:gd name="T79" fmla="*/ 23 h 26"/>
                  <a:gd name="T80" fmla="*/ 77 w 107"/>
                  <a:gd name="T81" fmla="*/ 20 h 26"/>
                  <a:gd name="T82" fmla="*/ 85 w 107"/>
                  <a:gd name="T83" fmla="*/ 20 h 26"/>
                  <a:gd name="T84" fmla="*/ 76 w 107"/>
                  <a:gd name="T85" fmla="*/ 16 h 26"/>
                  <a:gd name="T86" fmla="*/ 61 w 107"/>
                  <a:gd name="T87" fmla="*/ 16 h 26"/>
                  <a:gd name="T88" fmla="*/ 54 w 107"/>
                  <a:gd name="T89" fmla="*/ 18 h 26"/>
                  <a:gd name="T90" fmla="*/ 44 w 107"/>
                  <a:gd name="T91" fmla="*/ 17 h 26"/>
                  <a:gd name="T92" fmla="*/ 41 w 107"/>
                  <a:gd name="T93" fmla="*/ 13 h 26"/>
                  <a:gd name="T94" fmla="*/ 49 w 107"/>
                  <a:gd name="T95" fmla="*/ 12 h 26"/>
                  <a:gd name="T96" fmla="*/ 73 w 107"/>
                  <a:gd name="T97" fmla="*/ 14 h 26"/>
                  <a:gd name="T98" fmla="*/ 89 w 107"/>
                  <a:gd name="T99" fmla="*/ 14 h 26"/>
                  <a:gd name="T100" fmla="*/ 104 w 107"/>
                  <a:gd name="T10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26">
                    <a:moveTo>
                      <a:pt x="104" y="10"/>
                    </a:moveTo>
                    <a:cubicBezTo>
                      <a:pt x="100" y="9"/>
                      <a:pt x="95" y="13"/>
                      <a:pt x="94" y="10"/>
                    </a:cubicBezTo>
                    <a:cubicBezTo>
                      <a:pt x="96" y="8"/>
                      <a:pt x="102" y="11"/>
                      <a:pt x="101" y="8"/>
                    </a:cubicBezTo>
                    <a:cubicBezTo>
                      <a:pt x="100" y="7"/>
                      <a:pt x="97" y="8"/>
                      <a:pt x="98" y="7"/>
                    </a:cubicBezTo>
                    <a:cubicBezTo>
                      <a:pt x="107" y="6"/>
                      <a:pt x="94" y="7"/>
                      <a:pt x="96" y="4"/>
                    </a:cubicBezTo>
                    <a:cubicBezTo>
                      <a:pt x="93" y="2"/>
                      <a:pt x="92" y="6"/>
                      <a:pt x="90" y="6"/>
                    </a:cubicBezTo>
                    <a:cubicBezTo>
                      <a:pt x="90" y="7"/>
                      <a:pt x="90" y="9"/>
                      <a:pt x="92" y="9"/>
                    </a:cubicBezTo>
                    <a:cubicBezTo>
                      <a:pt x="83" y="11"/>
                      <a:pt x="76" y="10"/>
                      <a:pt x="67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6"/>
                    </a:cubicBezTo>
                    <a:cubicBezTo>
                      <a:pt x="76" y="2"/>
                      <a:pt x="67" y="3"/>
                      <a:pt x="59" y="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9"/>
                      <a:pt x="51" y="12"/>
                      <a:pt x="44" y="12"/>
                    </a:cubicBezTo>
                    <a:cubicBezTo>
                      <a:pt x="42" y="11"/>
                      <a:pt x="40" y="10"/>
                      <a:pt x="42" y="9"/>
                    </a:cubicBezTo>
                    <a:cubicBezTo>
                      <a:pt x="40" y="8"/>
                      <a:pt x="40" y="10"/>
                      <a:pt x="38" y="10"/>
                    </a:cubicBezTo>
                    <a:cubicBezTo>
                      <a:pt x="39" y="7"/>
                      <a:pt x="33" y="7"/>
                      <a:pt x="32" y="5"/>
                    </a:cubicBezTo>
                    <a:cubicBezTo>
                      <a:pt x="33" y="3"/>
                      <a:pt x="29" y="4"/>
                      <a:pt x="27" y="3"/>
                    </a:cubicBezTo>
                    <a:cubicBezTo>
                      <a:pt x="23" y="7"/>
                      <a:pt x="21" y="0"/>
                      <a:pt x="19" y="4"/>
                    </a:cubicBezTo>
                    <a:cubicBezTo>
                      <a:pt x="23" y="6"/>
                      <a:pt x="30" y="3"/>
                      <a:pt x="31" y="7"/>
                    </a:cubicBezTo>
                    <a:cubicBezTo>
                      <a:pt x="28" y="7"/>
                      <a:pt x="24" y="6"/>
                      <a:pt x="21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4" y="11"/>
                      <a:pt x="13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6"/>
                      <a:pt x="11" y="6"/>
                      <a:pt x="8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9"/>
                      <a:pt x="2" y="10"/>
                      <a:pt x="0" y="10"/>
                    </a:cubicBezTo>
                    <a:cubicBezTo>
                      <a:pt x="7" y="13"/>
                      <a:pt x="15" y="12"/>
                      <a:pt x="24" y="12"/>
                    </a:cubicBezTo>
                    <a:cubicBezTo>
                      <a:pt x="26" y="13"/>
                      <a:pt x="30" y="13"/>
                      <a:pt x="33" y="12"/>
                    </a:cubicBezTo>
                    <a:cubicBezTo>
                      <a:pt x="44" y="13"/>
                      <a:pt x="33" y="18"/>
                      <a:pt x="36" y="20"/>
                    </a:cubicBezTo>
                    <a:cubicBezTo>
                      <a:pt x="44" y="20"/>
                      <a:pt x="51" y="20"/>
                      <a:pt x="59" y="22"/>
                    </a:cubicBezTo>
                    <a:cubicBezTo>
                      <a:pt x="58" y="23"/>
                      <a:pt x="54" y="24"/>
                      <a:pt x="52" y="24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6" y="26"/>
                      <a:pt x="61" y="26"/>
                      <a:pt x="63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0" y="21"/>
                      <a:pt x="75" y="22"/>
                      <a:pt x="74" y="24"/>
                    </a:cubicBezTo>
                    <a:cubicBezTo>
                      <a:pt x="75" y="25"/>
                      <a:pt x="76" y="24"/>
                      <a:pt x="76" y="23"/>
                    </a:cubicBezTo>
                    <a:cubicBezTo>
                      <a:pt x="75" y="23"/>
                      <a:pt x="77" y="21"/>
                      <a:pt x="77" y="20"/>
                    </a:cubicBezTo>
                    <a:cubicBezTo>
                      <a:pt x="80" y="21"/>
                      <a:pt x="83" y="21"/>
                      <a:pt x="85" y="20"/>
                    </a:cubicBezTo>
                    <a:cubicBezTo>
                      <a:pt x="85" y="16"/>
                      <a:pt x="78" y="20"/>
                      <a:pt x="76" y="16"/>
                    </a:cubicBezTo>
                    <a:cubicBezTo>
                      <a:pt x="71" y="17"/>
                      <a:pt x="66" y="16"/>
                      <a:pt x="61" y="16"/>
                    </a:cubicBezTo>
                    <a:cubicBezTo>
                      <a:pt x="59" y="17"/>
                      <a:pt x="53" y="15"/>
                      <a:pt x="54" y="18"/>
                    </a:cubicBezTo>
                    <a:cubicBezTo>
                      <a:pt x="51" y="19"/>
                      <a:pt x="46" y="18"/>
                      <a:pt x="44" y="17"/>
                    </a:cubicBezTo>
                    <a:cubicBezTo>
                      <a:pt x="46" y="14"/>
                      <a:pt x="39" y="16"/>
                      <a:pt x="41" y="13"/>
                    </a:cubicBezTo>
                    <a:cubicBezTo>
                      <a:pt x="42" y="11"/>
                      <a:pt x="46" y="13"/>
                      <a:pt x="49" y="12"/>
                    </a:cubicBezTo>
                    <a:cubicBezTo>
                      <a:pt x="56" y="15"/>
                      <a:pt x="66" y="14"/>
                      <a:pt x="73" y="14"/>
                    </a:cubicBezTo>
                    <a:cubicBezTo>
                      <a:pt x="77" y="15"/>
                      <a:pt x="83" y="13"/>
                      <a:pt x="89" y="14"/>
                    </a:cubicBezTo>
                    <a:cubicBezTo>
                      <a:pt x="94" y="14"/>
                      <a:pt x="102" y="14"/>
                      <a:pt x="10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6413"/>
              <p:cNvSpPr/>
              <p:nvPr/>
            </p:nvSpPr>
            <p:spPr bwMode="auto">
              <a:xfrm>
                <a:off x="6237288" y="935039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6414"/>
              <p:cNvSpPr/>
              <p:nvPr/>
            </p:nvSpPr>
            <p:spPr bwMode="auto">
              <a:xfrm>
                <a:off x="6257926" y="9366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6415"/>
              <p:cNvSpPr/>
              <p:nvPr/>
            </p:nvSpPr>
            <p:spPr bwMode="auto">
              <a:xfrm>
                <a:off x="6308726" y="93662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6416"/>
              <p:cNvSpPr/>
              <p:nvPr/>
            </p:nvSpPr>
            <p:spPr bwMode="auto">
              <a:xfrm>
                <a:off x="5414963" y="9413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6417"/>
              <p:cNvSpPr/>
              <p:nvPr/>
            </p:nvSpPr>
            <p:spPr bwMode="auto">
              <a:xfrm>
                <a:off x="6205538" y="938214"/>
                <a:ext cx="38100" cy="14288"/>
              </a:xfrm>
              <a:custGeom>
                <a:avLst/>
                <a:gdLst>
                  <a:gd name="T0" fmla="*/ 4 w 24"/>
                  <a:gd name="T1" fmla="*/ 1 h 9"/>
                  <a:gd name="T2" fmla="*/ 0 w 24"/>
                  <a:gd name="T3" fmla="*/ 5 h 9"/>
                  <a:gd name="T4" fmla="*/ 23 w 24"/>
                  <a:gd name="T5" fmla="*/ 6 h 9"/>
                  <a:gd name="T6" fmla="*/ 23 w 24"/>
                  <a:gd name="T7" fmla="*/ 4 h 9"/>
                  <a:gd name="T8" fmla="*/ 12 w 24"/>
                  <a:gd name="T9" fmla="*/ 3 h 9"/>
                  <a:gd name="T10" fmla="*/ 4 w 24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9">
                    <a:moveTo>
                      <a:pt x="4" y="1"/>
                    </a:moveTo>
                    <a:cubicBezTo>
                      <a:pt x="3" y="3"/>
                      <a:pt x="4" y="5"/>
                      <a:pt x="0" y="5"/>
                    </a:cubicBezTo>
                    <a:cubicBezTo>
                      <a:pt x="6" y="9"/>
                      <a:pt x="15" y="5"/>
                      <a:pt x="23" y="6"/>
                    </a:cubicBezTo>
                    <a:cubicBezTo>
                      <a:pt x="24" y="5"/>
                      <a:pt x="23" y="4"/>
                      <a:pt x="23" y="4"/>
                    </a:cubicBezTo>
                    <a:cubicBezTo>
                      <a:pt x="20" y="3"/>
                      <a:pt x="15" y="2"/>
                      <a:pt x="12" y="3"/>
                    </a:cubicBezTo>
                    <a:cubicBezTo>
                      <a:pt x="13" y="0"/>
                      <a:pt x="7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6418"/>
              <p:cNvSpPr/>
              <p:nvPr/>
            </p:nvSpPr>
            <p:spPr bwMode="auto">
              <a:xfrm>
                <a:off x="6318251" y="938214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6419"/>
              <p:cNvSpPr/>
              <p:nvPr/>
            </p:nvSpPr>
            <p:spPr bwMode="auto">
              <a:xfrm>
                <a:off x="6429376" y="944564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Freeform 6420"/>
              <p:cNvSpPr/>
              <p:nvPr/>
            </p:nvSpPr>
            <p:spPr bwMode="auto">
              <a:xfrm>
                <a:off x="6423026" y="94615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6421"/>
              <p:cNvSpPr/>
              <p:nvPr/>
            </p:nvSpPr>
            <p:spPr bwMode="auto">
              <a:xfrm>
                <a:off x="5402263" y="9493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7 w 7"/>
                  <a:gd name="T3" fmla="*/ 2 h 4"/>
                  <a:gd name="T4" fmla="*/ 0 w 7"/>
                  <a:gd name="T5" fmla="*/ 2 h 4"/>
                  <a:gd name="T6" fmla="*/ 7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2" y="1"/>
                      <a:pt x="0" y="2"/>
                    </a:cubicBezTo>
                    <a:cubicBezTo>
                      <a:pt x="1" y="4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6422"/>
              <p:cNvSpPr/>
              <p:nvPr/>
            </p:nvSpPr>
            <p:spPr bwMode="auto">
              <a:xfrm>
                <a:off x="6165851" y="949326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1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6423"/>
              <p:cNvSpPr/>
              <p:nvPr/>
            </p:nvSpPr>
            <p:spPr bwMode="auto">
              <a:xfrm>
                <a:off x="6248401" y="950914"/>
                <a:ext cx="41275" cy="11113"/>
              </a:xfrm>
              <a:custGeom>
                <a:avLst/>
                <a:gdLst>
                  <a:gd name="T0" fmla="*/ 2 w 27"/>
                  <a:gd name="T1" fmla="*/ 5 h 7"/>
                  <a:gd name="T2" fmla="*/ 27 w 27"/>
                  <a:gd name="T3" fmla="*/ 5 h 7"/>
                  <a:gd name="T4" fmla="*/ 24 w 27"/>
                  <a:gd name="T5" fmla="*/ 3 h 7"/>
                  <a:gd name="T6" fmla="*/ 26 w 27"/>
                  <a:gd name="T7" fmla="*/ 2 h 7"/>
                  <a:gd name="T8" fmla="*/ 25 w 27"/>
                  <a:gd name="T9" fmla="*/ 1 h 7"/>
                  <a:gd name="T10" fmla="*/ 22 w 27"/>
                  <a:gd name="T11" fmla="*/ 4 h 7"/>
                  <a:gd name="T12" fmla="*/ 13 w 27"/>
                  <a:gd name="T13" fmla="*/ 1 h 7"/>
                  <a:gd name="T14" fmla="*/ 6 w 27"/>
                  <a:gd name="T15" fmla="*/ 1 h 7"/>
                  <a:gd name="T16" fmla="*/ 2 w 2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5"/>
                    </a:moveTo>
                    <a:cubicBezTo>
                      <a:pt x="10" y="6"/>
                      <a:pt x="19" y="7"/>
                      <a:pt x="27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5"/>
                      <a:pt x="16" y="2"/>
                      <a:pt x="13" y="1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7" y="4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Freeform 6424"/>
              <p:cNvSpPr/>
              <p:nvPr/>
            </p:nvSpPr>
            <p:spPr bwMode="auto">
              <a:xfrm>
                <a:off x="5394326" y="958851"/>
                <a:ext cx="14288" cy="7938"/>
              </a:xfrm>
              <a:custGeom>
                <a:avLst/>
                <a:gdLst>
                  <a:gd name="T0" fmla="*/ 4 w 9"/>
                  <a:gd name="T1" fmla="*/ 4 h 5"/>
                  <a:gd name="T2" fmla="*/ 9 w 9"/>
                  <a:gd name="T3" fmla="*/ 3 h 5"/>
                  <a:gd name="T4" fmla="*/ 0 w 9"/>
                  <a:gd name="T5" fmla="*/ 3 h 5"/>
                  <a:gd name="T6" fmla="*/ 1 w 9"/>
                  <a:gd name="T7" fmla="*/ 2 h 5"/>
                  <a:gd name="T8" fmla="*/ 4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4" y="4"/>
                    </a:moveTo>
                    <a:cubicBezTo>
                      <a:pt x="6" y="4"/>
                      <a:pt x="8" y="5"/>
                      <a:pt x="9" y="3"/>
                    </a:cubicBezTo>
                    <a:cubicBezTo>
                      <a:pt x="8" y="0"/>
                      <a:pt x="1" y="1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6425"/>
              <p:cNvSpPr/>
              <p:nvPr/>
            </p:nvSpPr>
            <p:spPr bwMode="auto">
              <a:xfrm>
                <a:off x="6396038" y="957264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6426"/>
              <p:cNvSpPr/>
              <p:nvPr/>
            </p:nvSpPr>
            <p:spPr bwMode="auto">
              <a:xfrm>
                <a:off x="6380163" y="957264"/>
                <a:ext cx="11113" cy="476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1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4" y="3"/>
                      <a:pt x="7" y="2"/>
                      <a:pt x="7" y="1"/>
                    </a:cubicBezTo>
                    <a:cubicBezTo>
                      <a:pt x="5" y="0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6427"/>
              <p:cNvSpPr/>
              <p:nvPr/>
            </p:nvSpPr>
            <p:spPr bwMode="auto">
              <a:xfrm>
                <a:off x="6369051" y="9667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6428"/>
              <p:cNvSpPr/>
              <p:nvPr/>
            </p:nvSpPr>
            <p:spPr bwMode="auto">
              <a:xfrm>
                <a:off x="6302376" y="9683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6429"/>
              <p:cNvSpPr/>
              <p:nvPr/>
            </p:nvSpPr>
            <p:spPr bwMode="auto">
              <a:xfrm>
                <a:off x="6248401" y="974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6430"/>
              <p:cNvSpPr/>
              <p:nvPr/>
            </p:nvSpPr>
            <p:spPr bwMode="auto">
              <a:xfrm>
                <a:off x="6248401" y="965201"/>
                <a:ext cx="66675" cy="22225"/>
              </a:xfrm>
              <a:custGeom>
                <a:avLst/>
                <a:gdLst>
                  <a:gd name="T0" fmla="*/ 41 w 43"/>
                  <a:gd name="T1" fmla="*/ 8 h 14"/>
                  <a:gd name="T2" fmla="*/ 31 w 43"/>
                  <a:gd name="T3" fmla="*/ 5 h 14"/>
                  <a:gd name="T4" fmla="*/ 15 w 43"/>
                  <a:gd name="T5" fmla="*/ 5 h 14"/>
                  <a:gd name="T6" fmla="*/ 15 w 43"/>
                  <a:gd name="T7" fmla="*/ 3 h 14"/>
                  <a:gd name="T8" fmla="*/ 0 w 43"/>
                  <a:gd name="T9" fmla="*/ 6 h 14"/>
                  <a:gd name="T10" fmla="*/ 4 w 43"/>
                  <a:gd name="T11" fmla="*/ 6 h 14"/>
                  <a:gd name="T12" fmla="*/ 14 w 43"/>
                  <a:gd name="T13" fmla="*/ 8 h 14"/>
                  <a:gd name="T14" fmla="*/ 25 w 43"/>
                  <a:gd name="T15" fmla="*/ 11 h 14"/>
                  <a:gd name="T16" fmla="*/ 35 w 43"/>
                  <a:gd name="T17" fmla="*/ 10 h 14"/>
                  <a:gd name="T18" fmla="*/ 33 w 43"/>
                  <a:gd name="T19" fmla="*/ 8 h 14"/>
                  <a:gd name="T20" fmla="*/ 41 w 43"/>
                  <a:gd name="T2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4">
                    <a:moveTo>
                      <a:pt x="41" y="8"/>
                    </a:moveTo>
                    <a:cubicBezTo>
                      <a:pt x="43" y="3"/>
                      <a:pt x="34" y="7"/>
                      <a:pt x="31" y="5"/>
                    </a:cubicBezTo>
                    <a:cubicBezTo>
                      <a:pt x="27" y="0"/>
                      <a:pt x="19" y="7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4"/>
                      <a:pt x="4" y="3"/>
                      <a:pt x="0" y="6"/>
                    </a:cubicBezTo>
                    <a:cubicBezTo>
                      <a:pt x="1" y="6"/>
                      <a:pt x="2" y="8"/>
                      <a:pt x="4" y="6"/>
                    </a:cubicBezTo>
                    <a:cubicBezTo>
                      <a:pt x="6" y="7"/>
                      <a:pt x="12" y="5"/>
                      <a:pt x="14" y="8"/>
                    </a:cubicBezTo>
                    <a:cubicBezTo>
                      <a:pt x="11" y="14"/>
                      <a:pt x="23" y="8"/>
                      <a:pt x="25" y="11"/>
                    </a:cubicBezTo>
                    <a:cubicBezTo>
                      <a:pt x="28" y="11"/>
                      <a:pt x="33" y="12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7"/>
                      <a:pt x="38" y="8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Freeform 6431"/>
              <p:cNvSpPr/>
              <p:nvPr/>
            </p:nvSpPr>
            <p:spPr bwMode="auto">
              <a:xfrm>
                <a:off x="6218238" y="971551"/>
                <a:ext cx="28575" cy="9525"/>
              </a:xfrm>
              <a:custGeom>
                <a:avLst/>
                <a:gdLst>
                  <a:gd name="T0" fmla="*/ 16 w 18"/>
                  <a:gd name="T1" fmla="*/ 4 h 6"/>
                  <a:gd name="T2" fmla="*/ 8 w 18"/>
                  <a:gd name="T3" fmla="*/ 0 h 6"/>
                  <a:gd name="T4" fmla="*/ 2 w 18"/>
                  <a:gd name="T5" fmla="*/ 2 h 6"/>
                  <a:gd name="T6" fmla="*/ 3 w 18"/>
                  <a:gd name="T7" fmla="*/ 6 h 6"/>
                  <a:gd name="T8" fmla="*/ 13 w 18"/>
                  <a:gd name="T9" fmla="*/ 3 h 6"/>
                  <a:gd name="T10" fmla="*/ 16 w 1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16" y="4"/>
                    </a:moveTo>
                    <a:cubicBezTo>
                      <a:pt x="18" y="1"/>
                      <a:pt x="11" y="0"/>
                      <a:pt x="8" y="0"/>
                    </a:cubicBezTo>
                    <a:cubicBezTo>
                      <a:pt x="6" y="1"/>
                      <a:pt x="3" y="1"/>
                      <a:pt x="2" y="2"/>
                    </a:cubicBezTo>
                    <a:cubicBezTo>
                      <a:pt x="5" y="3"/>
                      <a:pt x="0" y="5"/>
                      <a:pt x="3" y="6"/>
                    </a:cubicBezTo>
                    <a:cubicBezTo>
                      <a:pt x="8" y="6"/>
                      <a:pt x="10" y="5"/>
                      <a:pt x="13" y="3"/>
                    </a:cubicBez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Freeform 6432"/>
              <p:cNvSpPr/>
              <p:nvPr/>
            </p:nvSpPr>
            <p:spPr bwMode="auto">
              <a:xfrm>
                <a:off x="6321426" y="969964"/>
                <a:ext cx="71438" cy="20638"/>
              </a:xfrm>
              <a:custGeom>
                <a:avLst/>
                <a:gdLst>
                  <a:gd name="T0" fmla="*/ 41 w 46"/>
                  <a:gd name="T1" fmla="*/ 2 h 13"/>
                  <a:gd name="T2" fmla="*/ 35 w 46"/>
                  <a:gd name="T3" fmla="*/ 2 h 13"/>
                  <a:gd name="T4" fmla="*/ 27 w 46"/>
                  <a:gd name="T5" fmla="*/ 1 h 13"/>
                  <a:gd name="T6" fmla="*/ 19 w 46"/>
                  <a:gd name="T7" fmla="*/ 3 h 13"/>
                  <a:gd name="T8" fmla="*/ 17 w 46"/>
                  <a:gd name="T9" fmla="*/ 1 h 13"/>
                  <a:gd name="T10" fmla="*/ 1 w 46"/>
                  <a:gd name="T11" fmla="*/ 4 h 13"/>
                  <a:gd name="T12" fmla="*/ 0 w 46"/>
                  <a:gd name="T13" fmla="*/ 9 h 13"/>
                  <a:gd name="T14" fmla="*/ 12 w 46"/>
                  <a:gd name="T15" fmla="*/ 7 h 13"/>
                  <a:gd name="T16" fmla="*/ 22 w 46"/>
                  <a:gd name="T17" fmla="*/ 11 h 13"/>
                  <a:gd name="T18" fmla="*/ 30 w 46"/>
                  <a:gd name="T19" fmla="*/ 7 h 13"/>
                  <a:gd name="T20" fmla="*/ 41 w 46"/>
                  <a:gd name="T21" fmla="*/ 7 h 13"/>
                  <a:gd name="T22" fmla="*/ 46 w 46"/>
                  <a:gd name="T23" fmla="*/ 5 h 13"/>
                  <a:gd name="T24" fmla="*/ 41 w 46"/>
                  <a:gd name="T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3">
                    <a:moveTo>
                      <a:pt x="41" y="2"/>
                    </a:moveTo>
                    <a:cubicBezTo>
                      <a:pt x="39" y="3"/>
                      <a:pt x="36" y="0"/>
                      <a:pt x="35" y="2"/>
                    </a:cubicBezTo>
                    <a:cubicBezTo>
                      <a:pt x="32" y="2"/>
                      <a:pt x="28" y="2"/>
                      <a:pt x="27" y="1"/>
                    </a:cubicBezTo>
                    <a:cubicBezTo>
                      <a:pt x="25" y="2"/>
                      <a:pt x="19" y="0"/>
                      <a:pt x="19" y="3"/>
                    </a:cubicBezTo>
                    <a:cubicBezTo>
                      <a:pt x="16" y="3"/>
                      <a:pt x="19" y="1"/>
                      <a:pt x="17" y="1"/>
                    </a:cubicBezTo>
                    <a:cubicBezTo>
                      <a:pt x="13" y="5"/>
                      <a:pt x="5" y="0"/>
                      <a:pt x="1" y="4"/>
                    </a:cubicBezTo>
                    <a:cubicBezTo>
                      <a:pt x="0" y="6"/>
                      <a:pt x="2" y="8"/>
                      <a:pt x="0" y="9"/>
                    </a:cubicBezTo>
                    <a:cubicBezTo>
                      <a:pt x="4" y="10"/>
                      <a:pt x="11" y="10"/>
                      <a:pt x="12" y="7"/>
                    </a:cubicBezTo>
                    <a:cubicBezTo>
                      <a:pt x="16" y="7"/>
                      <a:pt x="25" y="6"/>
                      <a:pt x="22" y="11"/>
                    </a:cubicBezTo>
                    <a:cubicBezTo>
                      <a:pt x="27" y="13"/>
                      <a:pt x="27" y="8"/>
                      <a:pt x="30" y="7"/>
                    </a:cubicBezTo>
                    <a:cubicBezTo>
                      <a:pt x="35" y="10"/>
                      <a:pt x="35" y="3"/>
                      <a:pt x="41" y="7"/>
                    </a:cubicBezTo>
                    <a:cubicBezTo>
                      <a:pt x="41" y="5"/>
                      <a:pt x="43" y="5"/>
                      <a:pt x="46" y="5"/>
                    </a:cubicBezTo>
                    <a:lnTo>
                      <a:pt x="4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Freeform 6433"/>
              <p:cNvSpPr/>
              <p:nvPr/>
            </p:nvSpPr>
            <p:spPr bwMode="auto">
              <a:xfrm>
                <a:off x="5380038" y="977901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Freeform 6434"/>
              <p:cNvSpPr/>
              <p:nvPr/>
            </p:nvSpPr>
            <p:spPr bwMode="auto">
              <a:xfrm>
                <a:off x="6400801" y="976314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Freeform 6435"/>
              <p:cNvSpPr/>
              <p:nvPr/>
            </p:nvSpPr>
            <p:spPr bwMode="auto">
              <a:xfrm>
                <a:off x="6235701" y="98107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6436"/>
              <p:cNvSpPr/>
              <p:nvPr/>
            </p:nvSpPr>
            <p:spPr bwMode="auto">
              <a:xfrm>
                <a:off x="6397626" y="979489"/>
                <a:ext cx="11113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3 h 3"/>
                  <a:gd name="T4" fmla="*/ 5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0"/>
                      <a:pt x="1" y="2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6437"/>
              <p:cNvSpPr/>
              <p:nvPr/>
            </p:nvSpPr>
            <p:spPr bwMode="auto">
              <a:xfrm>
                <a:off x="6384926" y="98425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6438"/>
              <p:cNvSpPr/>
              <p:nvPr/>
            </p:nvSpPr>
            <p:spPr bwMode="auto">
              <a:xfrm>
                <a:off x="5394326" y="9906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6439"/>
              <p:cNvSpPr/>
              <p:nvPr/>
            </p:nvSpPr>
            <p:spPr bwMode="auto">
              <a:xfrm>
                <a:off x="5387976" y="993776"/>
                <a:ext cx="6350" cy="317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6440"/>
              <p:cNvSpPr/>
              <p:nvPr/>
            </p:nvSpPr>
            <p:spPr bwMode="auto">
              <a:xfrm>
                <a:off x="6392863" y="989014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2"/>
                      <a:pt x="0" y="2"/>
                    </a:cubicBezTo>
                    <a:cubicBezTo>
                      <a:pt x="3" y="1"/>
                      <a:pt x="6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6441"/>
              <p:cNvSpPr/>
              <p:nvPr/>
            </p:nvSpPr>
            <p:spPr bwMode="auto">
              <a:xfrm>
                <a:off x="5951538" y="9969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6442"/>
              <p:cNvSpPr/>
              <p:nvPr/>
            </p:nvSpPr>
            <p:spPr bwMode="auto">
              <a:xfrm>
                <a:off x="6200776" y="9969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6443"/>
              <p:cNvSpPr/>
              <p:nvPr/>
            </p:nvSpPr>
            <p:spPr bwMode="auto">
              <a:xfrm>
                <a:off x="6042026" y="9969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1 w 6"/>
                  <a:gd name="T3" fmla="*/ 2 h 2"/>
                  <a:gd name="T4" fmla="*/ 6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6445"/>
              <p:cNvSpPr/>
              <p:nvPr/>
            </p:nvSpPr>
            <p:spPr bwMode="auto">
              <a:xfrm>
                <a:off x="5911851" y="1003301"/>
                <a:ext cx="25400" cy="6350"/>
              </a:xfrm>
              <a:custGeom>
                <a:avLst/>
                <a:gdLst>
                  <a:gd name="T0" fmla="*/ 6 w 16"/>
                  <a:gd name="T1" fmla="*/ 3 h 4"/>
                  <a:gd name="T2" fmla="*/ 5 w 16"/>
                  <a:gd name="T3" fmla="*/ 1 h 4"/>
                  <a:gd name="T4" fmla="*/ 0 w 16"/>
                  <a:gd name="T5" fmla="*/ 3 h 4"/>
                  <a:gd name="T6" fmla="*/ 8 w 16"/>
                  <a:gd name="T7" fmla="*/ 4 h 4"/>
                  <a:gd name="T8" fmla="*/ 16 w 16"/>
                  <a:gd name="T9" fmla="*/ 2 h 4"/>
                  <a:gd name="T10" fmla="*/ 6 w 1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6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1"/>
                      <a:pt x="13" y="4"/>
                      <a:pt x="16" y="2"/>
                    </a:cubicBezTo>
                    <a:cubicBezTo>
                      <a:pt x="13" y="3"/>
                      <a:pt x="8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6446"/>
              <p:cNvSpPr/>
              <p:nvPr/>
            </p:nvSpPr>
            <p:spPr bwMode="auto">
              <a:xfrm>
                <a:off x="6045201" y="1004889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0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6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6447"/>
              <p:cNvSpPr/>
              <p:nvPr/>
            </p:nvSpPr>
            <p:spPr bwMode="auto">
              <a:xfrm>
                <a:off x="6080126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6448"/>
              <p:cNvSpPr/>
              <p:nvPr/>
            </p:nvSpPr>
            <p:spPr bwMode="auto">
              <a:xfrm>
                <a:off x="6105526" y="1004889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3" y="2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6449"/>
              <p:cNvSpPr/>
              <p:nvPr/>
            </p:nvSpPr>
            <p:spPr bwMode="auto">
              <a:xfrm>
                <a:off x="6100763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Rectangle 6450"/>
              <p:cNvSpPr>
                <a:spLocks noChangeArrowheads="1"/>
              </p:cNvSpPr>
              <p:nvPr/>
            </p:nvSpPr>
            <p:spPr bwMode="auto">
              <a:xfrm>
                <a:off x="5984876" y="1006476"/>
                <a:ext cx="1588" cy="15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6451"/>
              <p:cNvSpPr/>
              <p:nvPr/>
            </p:nvSpPr>
            <p:spPr bwMode="auto">
              <a:xfrm>
                <a:off x="6183313" y="1004889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1" y="3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Freeform 6452"/>
              <p:cNvSpPr/>
              <p:nvPr/>
            </p:nvSpPr>
            <p:spPr bwMode="auto">
              <a:xfrm>
                <a:off x="6286501" y="1006476"/>
                <a:ext cx="7938" cy="9525"/>
              </a:xfrm>
              <a:custGeom>
                <a:avLst/>
                <a:gdLst>
                  <a:gd name="T0" fmla="*/ 0 w 5"/>
                  <a:gd name="T1" fmla="*/ 5 h 6"/>
                  <a:gd name="T2" fmla="*/ 4 w 5"/>
                  <a:gd name="T3" fmla="*/ 6 h 6"/>
                  <a:gd name="T4" fmla="*/ 3 w 5"/>
                  <a:gd name="T5" fmla="*/ 0 h 6"/>
                  <a:gd name="T6" fmla="*/ 0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5"/>
                      <a:pt x="2" y="6"/>
                      <a:pt x="4" y="6"/>
                    </a:cubicBezTo>
                    <a:cubicBezTo>
                      <a:pt x="4" y="4"/>
                      <a:pt x="5" y="2"/>
                      <a:pt x="3" y="0"/>
                    </a:cubicBezTo>
                    <a:cubicBezTo>
                      <a:pt x="0" y="1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6453"/>
              <p:cNvSpPr/>
              <p:nvPr/>
            </p:nvSpPr>
            <p:spPr bwMode="auto">
              <a:xfrm>
                <a:off x="5934076" y="1008064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1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6454"/>
              <p:cNvSpPr/>
              <p:nvPr/>
            </p:nvSpPr>
            <p:spPr bwMode="auto">
              <a:xfrm>
                <a:off x="6069013" y="1009651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6455"/>
              <p:cNvSpPr/>
              <p:nvPr/>
            </p:nvSpPr>
            <p:spPr bwMode="auto">
              <a:xfrm>
                <a:off x="6100763" y="1009651"/>
                <a:ext cx="17463" cy="3175"/>
              </a:xfrm>
              <a:custGeom>
                <a:avLst/>
                <a:gdLst>
                  <a:gd name="T0" fmla="*/ 11 w 11"/>
                  <a:gd name="T1" fmla="*/ 1 h 2"/>
                  <a:gd name="T2" fmla="*/ 0 w 11"/>
                  <a:gd name="T3" fmla="*/ 0 h 2"/>
                  <a:gd name="T4" fmla="*/ 11 w 1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1"/>
                    </a:moveTo>
                    <a:cubicBezTo>
                      <a:pt x="7" y="1"/>
                      <a:pt x="4" y="0"/>
                      <a:pt x="0" y="0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Freeform 6456"/>
              <p:cNvSpPr/>
              <p:nvPr/>
            </p:nvSpPr>
            <p:spPr bwMode="auto">
              <a:xfrm>
                <a:off x="6002338" y="10112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Freeform 6457"/>
              <p:cNvSpPr/>
              <p:nvPr/>
            </p:nvSpPr>
            <p:spPr bwMode="auto">
              <a:xfrm>
                <a:off x="6043613" y="1011239"/>
                <a:ext cx="11113" cy="1588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1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Freeform 6458"/>
              <p:cNvSpPr/>
              <p:nvPr/>
            </p:nvSpPr>
            <p:spPr bwMode="auto">
              <a:xfrm>
                <a:off x="6080126" y="101123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Freeform 6459"/>
              <p:cNvSpPr/>
              <p:nvPr/>
            </p:nvSpPr>
            <p:spPr bwMode="auto">
              <a:xfrm>
                <a:off x="6169026" y="10112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7" name="Freeform 6460"/>
              <p:cNvSpPr/>
              <p:nvPr/>
            </p:nvSpPr>
            <p:spPr bwMode="auto">
              <a:xfrm>
                <a:off x="6175376" y="1011239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Freeform 6461"/>
              <p:cNvSpPr/>
              <p:nvPr/>
            </p:nvSpPr>
            <p:spPr bwMode="auto">
              <a:xfrm>
                <a:off x="6242051" y="101123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6462"/>
              <p:cNvSpPr/>
              <p:nvPr/>
            </p:nvSpPr>
            <p:spPr bwMode="auto">
              <a:xfrm>
                <a:off x="6191251" y="1011239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6463"/>
              <p:cNvSpPr/>
              <p:nvPr/>
            </p:nvSpPr>
            <p:spPr bwMode="auto">
              <a:xfrm>
                <a:off x="6324601" y="1011239"/>
                <a:ext cx="23813" cy="7938"/>
              </a:xfrm>
              <a:custGeom>
                <a:avLst/>
                <a:gdLst>
                  <a:gd name="T0" fmla="*/ 16 w 16"/>
                  <a:gd name="T1" fmla="*/ 4 h 5"/>
                  <a:gd name="T2" fmla="*/ 14 w 16"/>
                  <a:gd name="T3" fmla="*/ 0 h 5"/>
                  <a:gd name="T4" fmla="*/ 0 w 16"/>
                  <a:gd name="T5" fmla="*/ 3 h 5"/>
                  <a:gd name="T6" fmla="*/ 16 w 1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6" y="4"/>
                    </a:moveTo>
                    <a:cubicBezTo>
                      <a:pt x="15" y="3"/>
                      <a:pt x="16" y="1"/>
                      <a:pt x="14" y="0"/>
                    </a:cubicBezTo>
                    <a:cubicBezTo>
                      <a:pt x="12" y="5"/>
                      <a:pt x="5" y="1"/>
                      <a:pt x="0" y="3"/>
                    </a:cubicBezTo>
                    <a:cubicBezTo>
                      <a:pt x="4" y="5"/>
                      <a:pt x="11" y="1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6464"/>
              <p:cNvSpPr/>
              <p:nvPr/>
            </p:nvSpPr>
            <p:spPr bwMode="auto">
              <a:xfrm>
                <a:off x="5859463" y="10128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6465"/>
              <p:cNvSpPr/>
              <p:nvPr/>
            </p:nvSpPr>
            <p:spPr bwMode="auto">
              <a:xfrm>
                <a:off x="6303963" y="10128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6466"/>
              <p:cNvSpPr/>
              <p:nvPr/>
            </p:nvSpPr>
            <p:spPr bwMode="auto">
              <a:xfrm>
                <a:off x="6326188" y="10128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6467"/>
              <p:cNvSpPr/>
              <p:nvPr/>
            </p:nvSpPr>
            <p:spPr bwMode="auto">
              <a:xfrm>
                <a:off x="6354763" y="10128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6468"/>
              <p:cNvSpPr/>
              <p:nvPr/>
            </p:nvSpPr>
            <p:spPr bwMode="auto">
              <a:xfrm>
                <a:off x="6310313" y="10144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6469"/>
              <p:cNvSpPr>
                <a:spLocks noEditPoints="1"/>
              </p:cNvSpPr>
              <p:nvPr/>
            </p:nvSpPr>
            <p:spPr bwMode="auto">
              <a:xfrm>
                <a:off x="5856288" y="1019176"/>
                <a:ext cx="39688" cy="17463"/>
              </a:xfrm>
              <a:custGeom>
                <a:avLst/>
                <a:gdLst>
                  <a:gd name="T0" fmla="*/ 3 w 26"/>
                  <a:gd name="T1" fmla="*/ 11 h 11"/>
                  <a:gd name="T2" fmla="*/ 26 w 26"/>
                  <a:gd name="T3" fmla="*/ 7 h 11"/>
                  <a:gd name="T4" fmla="*/ 19 w 26"/>
                  <a:gd name="T5" fmla="*/ 6 h 11"/>
                  <a:gd name="T6" fmla="*/ 16 w 26"/>
                  <a:gd name="T7" fmla="*/ 9 h 11"/>
                  <a:gd name="T8" fmla="*/ 10 w 26"/>
                  <a:gd name="T9" fmla="*/ 8 h 11"/>
                  <a:gd name="T10" fmla="*/ 11 w 26"/>
                  <a:gd name="T11" fmla="*/ 6 h 11"/>
                  <a:gd name="T12" fmla="*/ 14 w 26"/>
                  <a:gd name="T13" fmla="*/ 6 h 11"/>
                  <a:gd name="T14" fmla="*/ 12 w 26"/>
                  <a:gd name="T15" fmla="*/ 4 h 11"/>
                  <a:gd name="T16" fmla="*/ 11 w 26"/>
                  <a:gd name="T17" fmla="*/ 6 h 11"/>
                  <a:gd name="T18" fmla="*/ 10 w 26"/>
                  <a:gd name="T19" fmla="*/ 3 h 11"/>
                  <a:gd name="T20" fmla="*/ 5 w 26"/>
                  <a:gd name="T21" fmla="*/ 3 h 11"/>
                  <a:gd name="T22" fmla="*/ 8 w 26"/>
                  <a:gd name="T23" fmla="*/ 5 h 11"/>
                  <a:gd name="T24" fmla="*/ 0 w 26"/>
                  <a:gd name="T25" fmla="*/ 6 h 11"/>
                  <a:gd name="T26" fmla="*/ 2 w 26"/>
                  <a:gd name="T27" fmla="*/ 9 h 11"/>
                  <a:gd name="T28" fmla="*/ 3 w 26"/>
                  <a:gd name="T29" fmla="*/ 11 h 11"/>
                  <a:gd name="T30" fmla="*/ 7 w 26"/>
                  <a:gd name="T31" fmla="*/ 8 h 11"/>
                  <a:gd name="T32" fmla="*/ 8 w 26"/>
                  <a:gd name="T33" fmla="*/ 8 h 11"/>
                  <a:gd name="T34" fmla="*/ 7 w 26"/>
                  <a:gd name="T35" fmla="*/ 9 h 11"/>
                  <a:gd name="T36" fmla="*/ 7 w 26"/>
                  <a:gd name="T3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1">
                    <a:moveTo>
                      <a:pt x="3" y="11"/>
                    </a:moveTo>
                    <a:cubicBezTo>
                      <a:pt x="11" y="10"/>
                      <a:pt x="19" y="10"/>
                      <a:pt x="26" y="7"/>
                    </a:cubicBezTo>
                    <a:cubicBezTo>
                      <a:pt x="26" y="3"/>
                      <a:pt x="22" y="9"/>
                      <a:pt x="19" y="6"/>
                    </a:cubicBezTo>
                    <a:cubicBezTo>
                      <a:pt x="18" y="7"/>
                      <a:pt x="14" y="6"/>
                      <a:pt x="16" y="9"/>
                    </a:cubicBezTo>
                    <a:cubicBezTo>
                      <a:pt x="14" y="10"/>
                      <a:pt x="12" y="8"/>
                      <a:pt x="10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5"/>
                      <a:pt x="13" y="7"/>
                      <a:pt x="14" y="6"/>
                    </a:cubicBezTo>
                    <a:cubicBezTo>
                      <a:pt x="13" y="6"/>
                      <a:pt x="14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5"/>
                      <a:pt x="12" y="5"/>
                      <a:pt x="10" y="3"/>
                    </a:cubicBezTo>
                    <a:cubicBezTo>
                      <a:pt x="11" y="0"/>
                      <a:pt x="4" y="1"/>
                      <a:pt x="5" y="3"/>
                    </a:cubicBezTo>
                    <a:cubicBezTo>
                      <a:pt x="6" y="4"/>
                      <a:pt x="6" y="5"/>
                      <a:pt x="8" y="5"/>
                    </a:cubicBezTo>
                    <a:cubicBezTo>
                      <a:pt x="6" y="8"/>
                      <a:pt x="3" y="5"/>
                      <a:pt x="0" y="6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0" y="10"/>
                      <a:pt x="2" y="11"/>
                      <a:pt x="3" y="11"/>
                    </a:cubicBez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6470"/>
              <p:cNvSpPr>
                <a:spLocks noEditPoints="1"/>
              </p:cNvSpPr>
              <p:nvPr/>
            </p:nvSpPr>
            <p:spPr bwMode="auto">
              <a:xfrm>
                <a:off x="5892801" y="1019176"/>
                <a:ext cx="115888" cy="20638"/>
              </a:xfrm>
              <a:custGeom>
                <a:avLst/>
                <a:gdLst>
                  <a:gd name="T0" fmla="*/ 33 w 74"/>
                  <a:gd name="T1" fmla="*/ 4 h 13"/>
                  <a:gd name="T2" fmla="*/ 16 w 74"/>
                  <a:gd name="T3" fmla="*/ 9 h 13"/>
                  <a:gd name="T4" fmla="*/ 16 w 74"/>
                  <a:gd name="T5" fmla="*/ 4 h 13"/>
                  <a:gd name="T6" fmla="*/ 4 w 74"/>
                  <a:gd name="T7" fmla="*/ 6 h 13"/>
                  <a:gd name="T8" fmla="*/ 2 w 74"/>
                  <a:gd name="T9" fmla="*/ 11 h 13"/>
                  <a:gd name="T10" fmla="*/ 24 w 74"/>
                  <a:gd name="T11" fmla="*/ 10 h 13"/>
                  <a:gd name="T12" fmla="*/ 31 w 74"/>
                  <a:gd name="T13" fmla="*/ 11 h 13"/>
                  <a:gd name="T14" fmla="*/ 32 w 74"/>
                  <a:gd name="T15" fmla="*/ 9 h 13"/>
                  <a:gd name="T16" fmla="*/ 40 w 74"/>
                  <a:gd name="T17" fmla="*/ 7 h 13"/>
                  <a:gd name="T18" fmla="*/ 40 w 74"/>
                  <a:gd name="T19" fmla="*/ 8 h 13"/>
                  <a:gd name="T20" fmla="*/ 40 w 74"/>
                  <a:gd name="T21" fmla="*/ 8 h 13"/>
                  <a:gd name="T22" fmla="*/ 40 w 74"/>
                  <a:gd name="T23" fmla="*/ 7 h 13"/>
                  <a:gd name="T24" fmla="*/ 56 w 74"/>
                  <a:gd name="T25" fmla="*/ 5 h 13"/>
                  <a:gd name="T26" fmla="*/ 68 w 74"/>
                  <a:gd name="T27" fmla="*/ 7 h 13"/>
                  <a:gd name="T28" fmla="*/ 57 w 74"/>
                  <a:gd name="T29" fmla="*/ 8 h 13"/>
                  <a:gd name="T30" fmla="*/ 57 w 74"/>
                  <a:gd name="T31" fmla="*/ 9 h 13"/>
                  <a:gd name="T32" fmla="*/ 73 w 74"/>
                  <a:gd name="T33" fmla="*/ 8 h 13"/>
                  <a:gd name="T34" fmla="*/ 70 w 74"/>
                  <a:gd name="T35" fmla="*/ 7 h 13"/>
                  <a:gd name="T36" fmla="*/ 74 w 74"/>
                  <a:gd name="T37" fmla="*/ 4 h 13"/>
                  <a:gd name="T38" fmla="*/ 33 w 74"/>
                  <a:gd name="T39" fmla="*/ 4 h 13"/>
                  <a:gd name="T40" fmla="*/ 29 w 74"/>
                  <a:gd name="T41" fmla="*/ 9 h 13"/>
                  <a:gd name="T42" fmla="*/ 28 w 74"/>
                  <a:gd name="T43" fmla="*/ 8 h 13"/>
                  <a:gd name="T44" fmla="*/ 29 w 74"/>
                  <a:gd name="T45" fmla="*/ 8 h 13"/>
                  <a:gd name="T46" fmla="*/ 29 w 74"/>
                  <a:gd name="T4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">
                    <a:moveTo>
                      <a:pt x="33" y="4"/>
                    </a:moveTo>
                    <a:cubicBezTo>
                      <a:pt x="20" y="0"/>
                      <a:pt x="28" y="11"/>
                      <a:pt x="16" y="9"/>
                    </a:cubicBezTo>
                    <a:cubicBezTo>
                      <a:pt x="11" y="8"/>
                      <a:pt x="16" y="6"/>
                      <a:pt x="16" y="4"/>
                    </a:cubicBezTo>
                    <a:cubicBezTo>
                      <a:pt x="11" y="4"/>
                      <a:pt x="8" y="4"/>
                      <a:pt x="4" y="6"/>
                    </a:cubicBezTo>
                    <a:cubicBezTo>
                      <a:pt x="5" y="8"/>
                      <a:pt x="0" y="9"/>
                      <a:pt x="2" y="11"/>
                    </a:cubicBezTo>
                    <a:cubicBezTo>
                      <a:pt x="9" y="12"/>
                      <a:pt x="17" y="9"/>
                      <a:pt x="24" y="10"/>
                    </a:cubicBezTo>
                    <a:cubicBezTo>
                      <a:pt x="26" y="13"/>
                      <a:pt x="29" y="9"/>
                      <a:pt x="31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5"/>
                      <a:pt x="36" y="7"/>
                      <a:pt x="40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52" y="6"/>
                      <a:pt x="56" y="5"/>
                    </a:cubicBezTo>
                    <a:cubicBezTo>
                      <a:pt x="60" y="5"/>
                      <a:pt x="67" y="6"/>
                      <a:pt x="68" y="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64" y="11"/>
                      <a:pt x="67" y="9"/>
                      <a:pt x="73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6"/>
                      <a:pt x="73" y="5"/>
                      <a:pt x="74" y="4"/>
                    </a:cubicBezTo>
                    <a:cubicBezTo>
                      <a:pt x="60" y="5"/>
                      <a:pt x="46" y="3"/>
                      <a:pt x="33" y="4"/>
                    </a:cubicBezTo>
                    <a:close/>
                    <a:moveTo>
                      <a:pt x="29" y="9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6471"/>
              <p:cNvSpPr/>
              <p:nvPr/>
            </p:nvSpPr>
            <p:spPr bwMode="auto">
              <a:xfrm>
                <a:off x="6167438" y="1023939"/>
                <a:ext cx="36513" cy="7938"/>
              </a:xfrm>
              <a:custGeom>
                <a:avLst/>
                <a:gdLst>
                  <a:gd name="T0" fmla="*/ 0 w 24"/>
                  <a:gd name="T1" fmla="*/ 2 h 5"/>
                  <a:gd name="T2" fmla="*/ 2 w 24"/>
                  <a:gd name="T3" fmla="*/ 4 h 5"/>
                  <a:gd name="T4" fmla="*/ 10 w 24"/>
                  <a:gd name="T5" fmla="*/ 2 h 5"/>
                  <a:gd name="T6" fmla="*/ 11 w 24"/>
                  <a:gd name="T7" fmla="*/ 4 h 5"/>
                  <a:gd name="T8" fmla="*/ 17 w 24"/>
                  <a:gd name="T9" fmla="*/ 2 h 5"/>
                  <a:gd name="T10" fmla="*/ 22 w 24"/>
                  <a:gd name="T11" fmla="*/ 4 h 5"/>
                  <a:gd name="T12" fmla="*/ 24 w 24"/>
                  <a:gd name="T13" fmla="*/ 2 h 5"/>
                  <a:gd name="T14" fmla="*/ 19 w 24"/>
                  <a:gd name="T15" fmla="*/ 0 h 5"/>
                  <a:gd name="T16" fmla="*/ 4 w 24"/>
                  <a:gd name="T17" fmla="*/ 2 h 5"/>
                  <a:gd name="T18" fmla="*/ 0 w 2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6" y="5"/>
                      <a:pt x="6" y="3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3" y="5"/>
                      <a:pt x="17" y="4"/>
                      <a:pt x="17" y="2"/>
                    </a:cubicBezTo>
                    <a:cubicBezTo>
                      <a:pt x="21" y="2"/>
                      <a:pt x="19" y="5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4" y="2"/>
                      <a:pt x="9" y="1"/>
                      <a:pt x="4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6472"/>
              <p:cNvSpPr/>
              <p:nvPr/>
            </p:nvSpPr>
            <p:spPr bwMode="auto">
              <a:xfrm>
                <a:off x="5788026" y="1025526"/>
                <a:ext cx="41275" cy="15875"/>
              </a:xfrm>
              <a:custGeom>
                <a:avLst/>
                <a:gdLst>
                  <a:gd name="T0" fmla="*/ 25 w 26"/>
                  <a:gd name="T1" fmla="*/ 4 h 10"/>
                  <a:gd name="T2" fmla="*/ 24 w 26"/>
                  <a:gd name="T3" fmla="*/ 2 h 10"/>
                  <a:gd name="T4" fmla="*/ 6 w 26"/>
                  <a:gd name="T5" fmla="*/ 0 h 10"/>
                  <a:gd name="T6" fmla="*/ 3 w 26"/>
                  <a:gd name="T7" fmla="*/ 6 h 10"/>
                  <a:gd name="T8" fmla="*/ 1 w 26"/>
                  <a:gd name="T9" fmla="*/ 6 h 10"/>
                  <a:gd name="T10" fmla="*/ 0 w 26"/>
                  <a:gd name="T11" fmla="*/ 8 h 10"/>
                  <a:gd name="T12" fmla="*/ 4 w 26"/>
                  <a:gd name="T13" fmla="*/ 9 h 10"/>
                  <a:gd name="T14" fmla="*/ 13 w 26"/>
                  <a:gd name="T15" fmla="*/ 8 h 10"/>
                  <a:gd name="T16" fmla="*/ 14 w 26"/>
                  <a:gd name="T17" fmla="*/ 4 h 10"/>
                  <a:gd name="T18" fmla="*/ 25 w 26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25" y="4"/>
                    </a:moveTo>
                    <a:cubicBezTo>
                      <a:pt x="26" y="3"/>
                      <a:pt x="24" y="2"/>
                      <a:pt x="2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7" y="4"/>
                      <a:pt x="3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2" y="7"/>
                      <a:pt x="0" y="8"/>
                    </a:cubicBezTo>
                    <a:cubicBezTo>
                      <a:pt x="2" y="8"/>
                      <a:pt x="2" y="10"/>
                      <a:pt x="4" y="9"/>
                    </a:cubicBezTo>
                    <a:cubicBezTo>
                      <a:pt x="7" y="6"/>
                      <a:pt x="10" y="10"/>
                      <a:pt x="13" y="8"/>
                    </a:cubicBezTo>
                    <a:cubicBezTo>
                      <a:pt x="15" y="7"/>
                      <a:pt x="14" y="6"/>
                      <a:pt x="14" y="4"/>
                    </a:cubicBezTo>
                    <a:cubicBezTo>
                      <a:pt x="18" y="6"/>
                      <a:pt x="21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0" name="Freeform 6473"/>
              <p:cNvSpPr/>
              <p:nvPr/>
            </p:nvSpPr>
            <p:spPr bwMode="auto">
              <a:xfrm>
                <a:off x="5789613" y="10334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Freeform 6474"/>
              <p:cNvSpPr/>
              <p:nvPr/>
            </p:nvSpPr>
            <p:spPr bwMode="auto">
              <a:xfrm>
                <a:off x="5838826" y="1027114"/>
                <a:ext cx="11113" cy="6350"/>
              </a:xfrm>
              <a:custGeom>
                <a:avLst/>
                <a:gdLst>
                  <a:gd name="T0" fmla="*/ 0 w 7"/>
                  <a:gd name="T1" fmla="*/ 3 h 4"/>
                  <a:gd name="T2" fmla="*/ 3 w 7"/>
                  <a:gd name="T3" fmla="*/ 4 h 4"/>
                  <a:gd name="T4" fmla="*/ 6 w 7"/>
                  <a:gd name="T5" fmla="*/ 1 h 4"/>
                  <a:gd name="T6" fmla="*/ 0 w 7"/>
                  <a:gd name="T7" fmla="*/ 0 h 4"/>
                  <a:gd name="T8" fmla="*/ 0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4"/>
                      <a:pt x="3" y="4"/>
                      <a:pt x="3" y="4"/>
                    </a:cubicBezTo>
                    <a:cubicBezTo>
                      <a:pt x="5" y="4"/>
                      <a:pt x="7" y="2"/>
                      <a:pt x="6" y="1"/>
                    </a:cubicBezTo>
                    <a:cubicBezTo>
                      <a:pt x="4" y="0"/>
                      <a:pt x="3" y="1"/>
                      <a:pt x="0" y="0"/>
                    </a:cubicBezTo>
                    <a:cubicBezTo>
                      <a:pt x="1" y="1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2" name="Freeform 6475"/>
              <p:cNvSpPr/>
              <p:nvPr/>
            </p:nvSpPr>
            <p:spPr bwMode="auto">
              <a:xfrm>
                <a:off x="6016626" y="1025526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Freeform 6476"/>
              <p:cNvSpPr/>
              <p:nvPr/>
            </p:nvSpPr>
            <p:spPr bwMode="auto">
              <a:xfrm>
                <a:off x="6037263" y="1025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Freeform 6477"/>
              <p:cNvSpPr/>
              <p:nvPr/>
            </p:nvSpPr>
            <p:spPr bwMode="auto">
              <a:xfrm>
                <a:off x="6018213" y="1025526"/>
                <a:ext cx="87313" cy="30163"/>
              </a:xfrm>
              <a:custGeom>
                <a:avLst/>
                <a:gdLst>
                  <a:gd name="T0" fmla="*/ 49 w 56"/>
                  <a:gd name="T1" fmla="*/ 11 h 19"/>
                  <a:gd name="T2" fmla="*/ 49 w 56"/>
                  <a:gd name="T3" fmla="*/ 5 h 19"/>
                  <a:gd name="T4" fmla="*/ 46 w 56"/>
                  <a:gd name="T5" fmla="*/ 5 h 19"/>
                  <a:gd name="T6" fmla="*/ 46 w 56"/>
                  <a:gd name="T7" fmla="*/ 6 h 19"/>
                  <a:gd name="T8" fmla="*/ 39 w 56"/>
                  <a:gd name="T9" fmla="*/ 13 h 19"/>
                  <a:gd name="T10" fmla="*/ 38 w 56"/>
                  <a:gd name="T11" fmla="*/ 11 h 19"/>
                  <a:gd name="T12" fmla="*/ 34 w 56"/>
                  <a:gd name="T13" fmla="*/ 13 h 19"/>
                  <a:gd name="T14" fmla="*/ 33 w 56"/>
                  <a:gd name="T15" fmla="*/ 11 h 19"/>
                  <a:gd name="T16" fmla="*/ 28 w 56"/>
                  <a:gd name="T17" fmla="*/ 11 h 19"/>
                  <a:gd name="T18" fmla="*/ 27 w 56"/>
                  <a:gd name="T19" fmla="*/ 8 h 19"/>
                  <a:gd name="T20" fmla="*/ 31 w 56"/>
                  <a:gd name="T21" fmla="*/ 6 h 19"/>
                  <a:gd name="T22" fmla="*/ 27 w 56"/>
                  <a:gd name="T23" fmla="*/ 6 h 19"/>
                  <a:gd name="T24" fmla="*/ 27 w 56"/>
                  <a:gd name="T25" fmla="*/ 2 h 19"/>
                  <a:gd name="T26" fmla="*/ 23 w 56"/>
                  <a:gd name="T27" fmla="*/ 0 h 19"/>
                  <a:gd name="T28" fmla="*/ 22 w 56"/>
                  <a:gd name="T29" fmla="*/ 1 h 19"/>
                  <a:gd name="T30" fmla="*/ 24 w 56"/>
                  <a:gd name="T31" fmla="*/ 7 h 19"/>
                  <a:gd name="T32" fmla="*/ 25 w 56"/>
                  <a:gd name="T33" fmla="*/ 13 h 19"/>
                  <a:gd name="T34" fmla="*/ 20 w 56"/>
                  <a:gd name="T35" fmla="*/ 13 h 19"/>
                  <a:gd name="T36" fmla="*/ 15 w 56"/>
                  <a:gd name="T37" fmla="*/ 8 h 19"/>
                  <a:gd name="T38" fmla="*/ 13 w 56"/>
                  <a:gd name="T39" fmla="*/ 8 h 19"/>
                  <a:gd name="T40" fmla="*/ 13 w 56"/>
                  <a:gd name="T41" fmla="*/ 9 h 19"/>
                  <a:gd name="T42" fmla="*/ 7 w 56"/>
                  <a:gd name="T43" fmla="*/ 11 h 19"/>
                  <a:gd name="T44" fmla="*/ 0 w 56"/>
                  <a:gd name="T45" fmla="*/ 14 h 19"/>
                  <a:gd name="T46" fmla="*/ 10 w 56"/>
                  <a:gd name="T47" fmla="*/ 16 h 19"/>
                  <a:gd name="T48" fmla="*/ 16 w 56"/>
                  <a:gd name="T49" fmla="*/ 18 h 19"/>
                  <a:gd name="T50" fmla="*/ 16 w 56"/>
                  <a:gd name="T51" fmla="*/ 17 h 19"/>
                  <a:gd name="T52" fmla="*/ 14 w 56"/>
                  <a:gd name="T53" fmla="*/ 17 h 19"/>
                  <a:gd name="T54" fmla="*/ 13 w 56"/>
                  <a:gd name="T55" fmla="*/ 16 h 19"/>
                  <a:gd name="T56" fmla="*/ 22 w 56"/>
                  <a:gd name="T57" fmla="*/ 14 h 19"/>
                  <a:gd name="T58" fmla="*/ 24 w 56"/>
                  <a:gd name="T59" fmla="*/ 16 h 19"/>
                  <a:gd name="T60" fmla="*/ 25 w 56"/>
                  <a:gd name="T61" fmla="*/ 15 h 19"/>
                  <a:gd name="T62" fmla="*/ 56 w 56"/>
                  <a:gd name="T63" fmla="*/ 13 h 19"/>
                  <a:gd name="T64" fmla="*/ 49 w 56"/>
                  <a:gd name="T6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" h="19">
                    <a:moveTo>
                      <a:pt x="49" y="11"/>
                    </a:moveTo>
                    <a:cubicBezTo>
                      <a:pt x="51" y="9"/>
                      <a:pt x="47" y="7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54" y="10"/>
                      <a:pt x="41" y="9"/>
                      <a:pt x="39" y="13"/>
                    </a:cubicBezTo>
                    <a:cubicBezTo>
                      <a:pt x="39" y="12"/>
                      <a:pt x="38" y="12"/>
                      <a:pt x="38" y="11"/>
                    </a:cubicBezTo>
                    <a:cubicBezTo>
                      <a:pt x="35" y="11"/>
                      <a:pt x="39" y="14"/>
                      <a:pt x="34" y="13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1" y="11"/>
                      <a:pt x="30" y="11"/>
                      <a:pt x="28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32" y="8"/>
                      <a:pt x="31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5"/>
                      <a:pt x="27" y="3"/>
                      <a:pt x="27" y="2"/>
                    </a:cubicBezTo>
                    <a:cubicBezTo>
                      <a:pt x="25" y="3"/>
                      <a:pt x="23" y="1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3"/>
                      <a:pt x="23" y="5"/>
                      <a:pt x="24" y="7"/>
                    </a:cubicBezTo>
                    <a:cubicBezTo>
                      <a:pt x="29" y="9"/>
                      <a:pt x="20" y="12"/>
                      <a:pt x="25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3" y="11"/>
                      <a:pt x="15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0" y="13"/>
                      <a:pt x="7" y="11"/>
                    </a:cubicBezTo>
                    <a:cubicBezTo>
                      <a:pt x="4" y="12"/>
                      <a:pt x="0" y="12"/>
                      <a:pt x="0" y="14"/>
                    </a:cubicBezTo>
                    <a:cubicBezTo>
                      <a:pt x="3" y="14"/>
                      <a:pt x="6" y="17"/>
                      <a:pt x="10" y="16"/>
                    </a:cubicBezTo>
                    <a:cubicBezTo>
                      <a:pt x="11" y="17"/>
                      <a:pt x="11" y="19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5" y="14"/>
                      <a:pt x="19" y="14"/>
                      <a:pt x="22" y="14"/>
                    </a:cubicBezTo>
                    <a:cubicBezTo>
                      <a:pt x="23" y="14"/>
                      <a:pt x="24" y="15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35" y="14"/>
                      <a:pt x="46" y="14"/>
                      <a:pt x="56" y="13"/>
                    </a:cubicBezTo>
                    <a:cubicBezTo>
                      <a:pt x="56" y="11"/>
                      <a:pt x="52" y="11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Freeform 6478"/>
              <p:cNvSpPr/>
              <p:nvPr/>
            </p:nvSpPr>
            <p:spPr bwMode="auto">
              <a:xfrm>
                <a:off x="5786438" y="10271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6" name="Freeform 6479"/>
              <p:cNvSpPr/>
              <p:nvPr/>
            </p:nvSpPr>
            <p:spPr bwMode="auto">
              <a:xfrm>
                <a:off x="6226176" y="1025526"/>
                <a:ext cx="12700" cy="6350"/>
              </a:xfrm>
              <a:custGeom>
                <a:avLst/>
                <a:gdLst>
                  <a:gd name="T0" fmla="*/ 7 w 8"/>
                  <a:gd name="T1" fmla="*/ 3 h 4"/>
                  <a:gd name="T2" fmla="*/ 8 w 8"/>
                  <a:gd name="T3" fmla="*/ 1 h 4"/>
                  <a:gd name="T4" fmla="*/ 0 w 8"/>
                  <a:gd name="T5" fmla="*/ 2 h 4"/>
                  <a:gd name="T6" fmla="*/ 7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3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Freeform 6480"/>
              <p:cNvSpPr/>
              <p:nvPr/>
            </p:nvSpPr>
            <p:spPr bwMode="auto">
              <a:xfrm>
                <a:off x="5830888" y="10287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8" name="Freeform 6481"/>
              <p:cNvSpPr/>
              <p:nvPr/>
            </p:nvSpPr>
            <p:spPr bwMode="auto">
              <a:xfrm>
                <a:off x="6269038" y="1025526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7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Freeform 6482"/>
              <p:cNvSpPr/>
              <p:nvPr/>
            </p:nvSpPr>
            <p:spPr bwMode="auto">
              <a:xfrm>
                <a:off x="5387976" y="10302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0" name="Freeform 6483"/>
              <p:cNvSpPr/>
              <p:nvPr/>
            </p:nvSpPr>
            <p:spPr bwMode="auto">
              <a:xfrm>
                <a:off x="6016626" y="10302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Freeform 6484"/>
              <p:cNvSpPr/>
              <p:nvPr/>
            </p:nvSpPr>
            <p:spPr bwMode="auto">
              <a:xfrm>
                <a:off x="6169026" y="10318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Freeform 6485"/>
              <p:cNvSpPr/>
              <p:nvPr/>
            </p:nvSpPr>
            <p:spPr bwMode="auto">
              <a:xfrm>
                <a:off x="6365876" y="10302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Freeform 6486"/>
              <p:cNvSpPr/>
              <p:nvPr/>
            </p:nvSpPr>
            <p:spPr bwMode="auto">
              <a:xfrm>
                <a:off x="6156326" y="103187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Freeform 6487"/>
              <p:cNvSpPr/>
              <p:nvPr/>
            </p:nvSpPr>
            <p:spPr bwMode="auto">
              <a:xfrm>
                <a:off x="6176963" y="1031876"/>
                <a:ext cx="31750" cy="7938"/>
              </a:xfrm>
              <a:custGeom>
                <a:avLst/>
                <a:gdLst>
                  <a:gd name="T0" fmla="*/ 18 w 20"/>
                  <a:gd name="T1" fmla="*/ 4 h 5"/>
                  <a:gd name="T2" fmla="*/ 20 w 20"/>
                  <a:gd name="T3" fmla="*/ 1 h 5"/>
                  <a:gd name="T4" fmla="*/ 0 w 20"/>
                  <a:gd name="T5" fmla="*/ 0 h 5"/>
                  <a:gd name="T6" fmla="*/ 1 w 20"/>
                  <a:gd name="T7" fmla="*/ 4 h 5"/>
                  <a:gd name="T8" fmla="*/ 2 w 20"/>
                  <a:gd name="T9" fmla="*/ 4 h 5"/>
                  <a:gd name="T10" fmla="*/ 10 w 20"/>
                  <a:gd name="T11" fmla="*/ 5 h 5"/>
                  <a:gd name="T12" fmla="*/ 11 w 20"/>
                  <a:gd name="T13" fmla="*/ 4 h 5"/>
                  <a:gd name="T14" fmla="*/ 18 w 20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">
                    <a:moveTo>
                      <a:pt x="18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5" y="0"/>
                      <a:pt x="6" y="1"/>
                      <a:pt x="0" y="0"/>
                    </a:cubicBezTo>
                    <a:cubicBezTo>
                      <a:pt x="2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8" y="3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7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Freeform 6488"/>
              <p:cNvSpPr/>
              <p:nvPr/>
            </p:nvSpPr>
            <p:spPr bwMode="auto">
              <a:xfrm>
                <a:off x="5851526" y="1033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6489"/>
              <p:cNvSpPr/>
              <p:nvPr/>
            </p:nvSpPr>
            <p:spPr bwMode="auto">
              <a:xfrm>
                <a:off x="5845176" y="103346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Freeform 6490"/>
              <p:cNvSpPr/>
              <p:nvPr/>
            </p:nvSpPr>
            <p:spPr bwMode="auto">
              <a:xfrm>
                <a:off x="6280151" y="10334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1 h 4"/>
                  <a:gd name="T4" fmla="*/ 2 w 9"/>
                  <a:gd name="T5" fmla="*/ 2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1"/>
                      <a:pt x="8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" name="Freeform 6491"/>
              <p:cNvSpPr/>
              <p:nvPr/>
            </p:nvSpPr>
            <p:spPr bwMode="auto">
              <a:xfrm>
                <a:off x="6215063" y="1035051"/>
                <a:ext cx="9525" cy="3175"/>
              </a:xfrm>
              <a:custGeom>
                <a:avLst/>
                <a:gdLst>
                  <a:gd name="T0" fmla="*/ 5 w 6"/>
                  <a:gd name="T1" fmla="*/ 0 h 2"/>
                  <a:gd name="T2" fmla="*/ 0 w 6"/>
                  <a:gd name="T3" fmla="*/ 0 h 2"/>
                  <a:gd name="T4" fmla="*/ 0 w 6"/>
                  <a:gd name="T5" fmla="*/ 2 h 2"/>
                  <a:gd name="T6" fmla="*/ 2 w 6"/>
                  <a:gd name="T7" fmla="*/ 2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Freeform 6492"/>
              <p:cNvSpPr/>
              <p:nvPr/>
            </p:nvSpPr>
            <p:spPr bwMode="auto">
              <a:xfrm>
                <a:off x="5851526" y="1038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0" name="Freeform 6493"/>
              <p:cNvSpPr/>
              <p:nvPr/>
            </p:nvSpPr>
            <p:spPr bwMode="auto">
              <a:xfrm>
                <a:off x="6140451" y="1039814"/>
                <a:ext cx="44450" cy="12700"/>
              </a:xfrm>
              <a:custGeom>
                <a:avLst/>
                <a:gdLst>
                  <a:gd name="T0" fmla="*/ 29 w 29"/>
                  <a:gd name="T1" fmla="*/ 3 h 8"/>
                  <a:gd name="T2" fmla="*/ 23 w 29"/>
                  <a:gd name="T3" fmla="*/ 0 h 8"/>
                  <a:gd name="T4" fmla="*/ 21 w 29"/>
                  <a:gd name="T5" fmla="*/ 4 h 8"/>
                  <a:gd name="T6" fmla="*/ 11 w 29"/>
                  <a:gd name="T7" fmla="*/ 3 h 8"/>
                  <a:gd name="T8" fmla="*/ 0 w 29"/>
                  <a:gd name="T9" fmla="*/ 5 h 8"/>
                  <a:gd name="T10" fmla="*/ 21 w 29"/>
                  <a:gd name="T11" fmla="*/ 7 h 8"/>
                  <a:gd name="T12" fmla="*/ 29 w 29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9" y="3"/>
                    </a:moveTo>
                    <a:cubicBezTo>
                      <a:pt x="27" y="2"/>
                      <a:pt x="26" y="0"/>
                      <a:pt x="2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11" y="8"/>
                      <a:pt x="3" y="2"/>
                      <a:pt x="0" y="5"/>
                    </a:cubicBezTo>
                    <a:cubicBezTo>
                      <a:pt x="6" y="6"/>
                      <a:pt x="14" y="5"/>
                      <a:pt x="21" y="7"/>
                    </a:cubicBezTo>
                    <a:cubicBezTo>
                      <a:pt x="24" y="6"/>
                      <a:pt x="28" y="5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Freeform 6494"/>
              <p:cNvSpPr/>
              <p:nvPr/>
            </p:nvSpPr>
            <p:spPr bwMode="auto">
              <a:xfrm>
                <a:off x="6145213" y="104140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1"/>
                      <a:pt x="3" y="2"/>
                      <a:pt x="4" y="3"/>
                    </a:cubicBezTo>
                    <a:cubicBezTo>
                      <a:pt x="5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Freeform 6495"/>
              <p:cNvSpPr/>
              <p:nvPr/>
            </p:nvSpPr>
            <p:spPr bwMode="auto">
              <a:xfrm>
                <a:off x="6194426" y="1038226"/>
                <a:ext cx="53975" cy="17463"/>
              </a:xfrm>
              <a:custGeom>
                <a:avLst/>
                <a:gdLst>
                  <a:gd name="T0" fmla="*/ 31 w 35"/>
                  <a:gd name="T1" fmla="*/ 4 h 11"/>
                  <a:gd name="T2" fmla="*/ 30 w 35"/>
                  <a:gd name="T3" fmla="*/ 4 h 11"/>
                  <a:gd name="T4" fmla="*/ 22 w 35"/>
                  <a:gd name="T5" fmla="*/ 6 h 11"/>
                  <a:gd name="T6" fmla="*/ 19 w 35"/>
                  <a:gd name="T7" fmla="*/ 3 h 11"/>
                  <a:gd name="T8" fmla="*/ 14 w 35"/>
                  <a:gd name="T9" fmla="*/ 2 h 11"/>
                  <a:gd name="T10" fmla="*/ 1 w 35"/>
                  <a:gd name="T11" fmla="*/ 3 h 11"/>
                  <a:gd name="T12" fmla="*/ 2 w 35"/>
                  <a:gd name="T13" fmla="*/ 3 h 11"/>
                  <a:gd name="T14" fmla="*/ 12 w 35"/>
                  <a:gd name="T15" fmla="*/ 7 h 11"/>
                  <a:gd name="T16" fmla="*/ 15 w 35"/>
                  <a:gd name="T17" fmla="*/ 11 h 11"/>
                  <a:gd name="T18" fmla="*/ 20 w 35"/>
                  <a:gd name="T19" fmla="*/ 11 h 11"/>
                  <a:gd name="T20" fmla="*/ 19 w 35"/>
                  <a:gd name="T21" fmla="*/ 10 h 11"/>
                  <a:gd name="T22" fmla="*/ 19 w 35"/>
                  <a:gd name="T23" fmla="*/ 7 h 11"/>
                  <a:gd name="T24" fmla="*/ 35 w 35"/>
                  <a:gd name="T25" fmla="*/ 6 h 11"/>
                  <a:gd name="T26" fmla="*/ 31 w 35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">
                    <a:moveTo>
                      <a:pt x="31" y="4"/>
                    </a:moveTo>
                    <a:cubicBezTo>
                      <a:pt x="30" y="4"/>
                      <a:pt x="31" y="4"/>
                      <a:pt x="30" y="4"/>
                    </a:cubicBezTo>
                    <a:cubicBezTo>
                      <a:pt x="27" y="3"/>
                      <a:pt x="23" y="4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5"/>
                      <a:pt x="6" y="0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8" y="8"/>
                      <a:pt x="12" y="7"/>
                    </a:cubicBezTo>
                    <a:cubicBezTo>
                      <a:pt x="13" y="8"/>
                      <a:pt x="16" y="9"/>
                      <a:pt x="15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6" y="8"/>
                      <a:pt x="19" y="7"/>
                    </a:cubicBezTo>
                    <a:cubicBezTo>
                      <a:pt x="25" y="7"/>
                      <a:pt x="31" y="8"/>
                      <a:pt x="35" y="6"/>
                    </a:cubicBezTo>
                    <a:cubicBezTo>
                      <a:pt x="33" y="5"/>
                      <a:pt x="33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Freeform 6496"/>
              <p:cNvSpPr/>
              <p:nvPr/>
            </p:nvSpPr>
            <p:spPr bwMode="auto">
              <a:xfrm>
                <a:off x="6107113" y="1042989"/>
                <a:ext cx="28575" cy="6350"/>
              </a:xfrm>
              <a:custGeom>
                <a:avLst/>
                <a:gdLst>
                  <a:gd name="T0" fmla="*/ 14 w 18"/>
                  <a:gd name="T1" fmla="*/ 0 h 4"/>
                  <a:gd name="T2" fmla="*/ 0 w 18"/>
                  <a:gd name="T3" fmla="*/ 2 h 4"/>
                  <a:gd name="T4" fmla="*/ 18 w 18"/>
                  <a:gd name="T5" fmla="*/ 2 h 4"/>
                  <a:gd name="T6" fmla="*/ 14 w 1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">
                    <a:moveTo>
                      <a:pt x="14" y="0"/>
                    </a:moveTo>
                    <a:cubicBezTo>
                      <a:pt x="10" y="1"/>
                      <a:pt x="4" y="1"/>
                      <a:pt x="0" y="2"/>
                    </a:cubicBezTo>
                    <a:cubicBezTo>
                      <a:pt x="6" y="2"/>
                      <a:pt x="12" y="4"/>
                      <a:pt x="18" y="2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Freeform 6497"/>
              <p:cNvSpPr/>
              <p:nvPr/>
            </p:nvSpPr>
            <p:spPr bwMode="auto">
              <a:xfrm>
                <a:off x="6188076" y="1044576"/>
                <a:ext cx="6350" cy="6350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3 h 4"/>
                  <a:gd name="T4" fmla="*/ 0 w 4"/>
                  <a:gd name="T5" fmla="*/ 0 h 4"/>
                  <a:gd name="T6" fmla="*/ 1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" y="2"/>
                      <a:pt x="4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" name="Freeform 6498"/>
              <p:cNvSpPr/>
              <p:nvPr/>
            </p:nvSpPr>
            <p:spPr bwMode="auto">
              <a:xfrm>
                <a:off x="5999163" y="1046164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6" name="Freeform 6499"/>
              <p:cNvSpPr/>
              <p:nvPr/>
            </p:nvSpPr>
            <p:spPr bwMode="auto">
              <a:xfrm>
                <a:off x="6007101" y="1046164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7" name="Freeform 6500"/>
              <p:cNvSpPr/>
              <p:nvPr/>
            </p:nvSpPr>
            <p:spPr bwMode="auto">
              <a:xfrm>
                <a:off x="5986463" y="10493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8" name="Freeform 6501"/>
              <p:cNvSpPr/>
              <p:nvPr/>
            </p:nvSpPr>
            <p:spPr bwMode="auto">
              <a:xfrm>
                <a:off x="6049963" y="1050926"/>
                <a:ext cx="7938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Freeform 6502"/>
              <p:cNvSpPr/>
              <p:nvPr/>
            </p:nvSpPr>
            <p:spPr bwMode="auto">
              <a:xfrm>
                <a:off x="6169026" y="1052514"/>
                <a:ext cx="7938" cy="4763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5 w 6"/>
                  <a:gd name="T5" fmla="*/ 2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0"/>
                      <a:pt x="1" y="2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5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0" name="Freeform 6503"/>
              <p:cNvSpPr/>
              <p:nvPr/>
            </p:nvSpPr>
            <p:spPr bwMode="auto">
              <a:xfrm>
                <a:off x="6124576" y="1052514"/>
                <a:ext cx="6350" cy="1588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2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1" name="Freeform 6504"/>
              <p:cNvSpPr/>
              <p:nvPr/>
            </p:nvSpPr>
            <p:spPr bwMode="auto">
              <a:xfrm>
                <a:off x="6156326" y="1050926"/>
                <a:ext cx="9525" cy="4763"/>
              </a:xfrm>
              <a:custGeom>
                <a:avLst/>
                <a:gdLst>
                  <a:gd name="T0" fmla="*/ 5 w 6"/>
                  <a:gd name="T1" fmla="*/ 2 h 3"/>
                  <a:gd name="T2" fmla="*/ 0 w 6"/>
                  <a:gd name="T3" fmla="*/ 2 h 3"/>
                  <a:gd name="T4" fmla="*/ 1 w 6"/>
                  <a:gd name="T5" fmla="*/ 2 h 3"/>
                  <a:gd name="T6" fmla="*/ 5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6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Freeform 6505"/>
              <p:cNvSpPr/>
              <p:nvPr/>
            </p:nvSpPr>
            <p:spPr bwMode="auto">
              <a:xfrm>
                <a:off x="6081713" y="1054101"/>
                <a:ext cx="15875" cy="6350"/>
              </a:xfrm>
              <a:custGeom>
                <a:avLst/>
                <a:gdLst>
                  <a:gd name="T0" fmla="*/ 0 w 11"/>
                  <a:gd name="T1" fmla="*/ 3 h 4"/>
                  <a:gd name="T2" fmla="*/ 11 w 11"/>
                  <a:gd name="T3" fmla="*/ 2 h 4"/>
                  <a:gd name="T4" fmla="*/ 4 w 11"/>
                  <a:gd name="T5" fmla="*/ 0 h 4"/>
                  <a:gd name="T6" fmla="*/ 3 w 11"/>
                  <a:gd name="T7" fmla="*/ 0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3" y="2"/>
                      <a:pt x="8" y="4"/>
                      <a:pt x="11" y="2"/>
                    </a:cubicBezTo>
                    <a:cubicBezTo>
                      <a:pt x="9" y="1"/>
                      <a:pt x="4" y="3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Freeform 6506"/>
              <p:cNvSpPr/>
              <p:nvPr/>
            </p:nvSpPr>
            <p:spPr bwMode="auto">
              <a:xfrm>
                <a:off x="6246813" y="1054101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Freeform 6507"/>
              <p:cNvSpPr/>
              <p:nvPr/>
            </p:nvSpPr>
            <p:spPr bwMode="auto">
              <a:xfrm>
                <a:off x="5934076" y="1055689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" name="Freeform 6508"/>
              <p:cNvSpPr/>
              <p:nvPr/>
            </p:nvSpPr>
            <p:spPr bwMode="auto">
              <a:xfrm>
                <a:off x="5945188" y="1055689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1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6" name="Freeform 6509"/>
              <p:cNvSpPr/>
              <p:nvPr/>
            </p:nvSpPr>
            <p:spPr bwMode="auto">
              <a:xfrm>
                <a:off x="5972176" y="1057276"/>
                <a:ext cx="11113" cy="317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1 w 7"/>
                  <a:gd name="T5" fmla="*/ 1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Freeform 6510"/>
              <p:cNvSpPr/>
              <p:nvPr/>
            </p:nvSpPr>
            <p:spPr bwMode="auto">
              <a:xfrm>
                <a:off x="6108701" y="1055689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Freeform 6511"/>
              <p:cNvSpPr/>
              <p:nvPr/>
            </p:nvSpPr>
            <p:spPr bwMode="auto">
              <a:xfrm>
                <a:off x="6122988" y="1055689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Freeform 6512"/>
              <p:cNvSpPr/>
              <p:nvPr/>
            </p:nvSpPr>
            <p:spPr bwMode="auto">
              <a:xfrm>
                <a:off x="6156326" y="1057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Freeform 6513"/>
              <p:cNvSpPr/>
              <p:nvPr/>
            </p:nvSpPr>
            <p:spPr bwMode="auto">
              <a:xfrm>
                <a:off x="6151563" y="105727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Freeform 6514"/>
              <p:cNvSpPr/>
              <p:nvPr/>
            </p:nvSpPr>
            <p:spPr bwMode="auto">
              <a:xfrm>
                <a:off x="6157913" y="1055689"/>
                <a:ext cx="17463" cy="9525"/>
              </a:xfrm>
              <a:custGeom>
                <a:avLst/>
                <a:gdLst>
                  <a:gd name="T0" fmla="*/ 1 w 12"/>
                  <a:gd name="T1" fmla="*/ 5 h 7"/>
                  <a:gd name="T2" fmla="*/ 12 w 12"/>
                  <a:gd name="T3" fmla="*/ 5 h 7"/>
                  <a:gd name="T4" fmla="*/ 1 w 12"/>
                  <a:gd name="T5" fmla="*/ 2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5" y="2"/>
                      <a:pt x="7" y="7"/>
                      <a:pt x="12" y="5"/>
                    </a:cubicBezTo>
                    <a:cubicBezTo>
                      <a:pt x="12" y="0"/>
                      <a:pt x="6" y="2"/>
                      <a:pt x="1" y="2"/>
                    </a:cubicBezTo>
                    <a:cubicBezTo>
                      <a:pt x="2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Freeform 6515"/>
              <p:cNvSpPr/>
              <p:nvPr/>
            </p:nvSpPr>
            <p:spPr bwMode="auto">
              <a:xfrm>
                <a:off x="6215063" y="1057276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3" name="Freeform 6516"/>
              <p:cNvSpPr/>
              <p:nvPr/>
            </p:nvSpPr>
            <p:spPr bwMode="auto">
              <a:xfrm>
                <a:off x="6223001" y="1057276"/>
                <a:ext cx="14288" cy="6350"/>
              </a:xfrm>
              <a:custGeom>
                <a:avLst/>
                <a:gdLst>
                  <a:gd name="T0" fmla="*/ 8 w 9"/>
                  <a:gd name="T1" fmla="*/ 2 h 5"/>
                  <a:gd name="T2" fmla="*/ 2 w 9"/>
                  <a:gd name="T3" fmla="*/ 1 h 5"/>
                  <a:gd name="T4" fmla="*/ 4 w 9"/>
                  <a:gd name="T5" fmla="*/ 4 h 5"/>
                  <a:gd name="T6" fmla="*/ 5 w 9"/>
                  <a:gd name="T7" fmla="*/ 5 h 5"/>
                  <a:gd name="T8" fmla="*/ 8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2"/>
                    </a:moveTo>
                    <a:cubicBezTo>
                      <a:pt x="8" y="1"/>
                      <a:pt x="5" y="0"/>
                      <a:pt x="2" y="1"/>
                    </a:cubicBezTo>
                    <a:cubicBezTo>
                      <a:pt x="3" y="2"/>
                      <a:pt x="0" y="4"/>
                      <a:pt x="4" y="4"/>
                    </a:cubicBezTo>
                    <a:cubicBezTo>
                      <a:pt x="5" y="4"/>
                      <a:pt x="7" y="5"/>
                      <a:pt x="5" y="5"/>
                    </a:cubicBezTo>
                    <a:cubicBezTo>
                      <a:pt x="6" y="5"/>
                      <a:pt x="9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Freeform 6517"/>
              <p:cNvSpPr/>
              <p:nvPr/>
            </p:nvSpPr>
            <p:spPr bwMode="auto">
              <a:xfrm>
                <a:off x="6265863" y="1057276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1 w 8"/>
                  <a:gd name="T5" fmla="*/ 2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0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Freeform 6518"/>
              <p:cNvSpPr/>
              <p:nvPr/>
            </p:nvSpPr>
            <p:spPr bwMode="auto">
              <a:xfrm>
                <a:off x="6400801" y="1058864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Freeform 6519"/>
              <p:cNvSpPr/>
              <p:nvPr/>
            </p:nvSpPr>
            <p:spPr bwMode="auto">
              <a:xfrm>
                <a:off x="6405563" y="1058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Freeform 6520"/>
              <p:cNvSpPr/>
              <p:nvPr/>
            </p:nvSpPr>
            <p:spPr bwMode="auto">
              <a:xfrm>
                <a:off x="5938838" y="1060451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4" y="2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Freeform 6521"/>
              <p:cNvSpPr/>
              <p:nvPr/>
            </p:nvSpPr>
            <p:spPr bwMode="auto">
              <a:xfrm>
                <a:off x="5948363" y="1062039"/>
                <a:ext cx="6350" cy="1588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Freeform 6522"/>
              <p:cNvSpPr/>
              <p:nvPr/>
            </p:nvSpPr>
            <p:spPr bwMode="auto">
              <a:xfrm>
                <a:off x="6122988" y="1060451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" name="Freeform 6523"/>
              <p:cNvSpPr/>
              <p:nvPr/>
            </p:nvSpPr>
            <p:spPr bwMode="auto">
              <a:xfrm>
                <a:off x="5975351" y="1060451"/>
                <a:ext cx="6350" cy="3175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4" y="3"/>
                      <a:pt x="4" y="1"/>
                    </a:cubicBezTo>
                    <a:cubicBezTo>
                      <a:pt x="4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1" name="Freeform 6524"/>
              <p:cNvSpPr/>
              <p:nvPr/>
            </p:nvSpPr>
            <p:spPr bwMode="auto">
              <a:xfrm>
                <a:off x="6246813" y="1060451"/>
                <a:ext cx="6350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Freeform 6525"/>
              <p:cNvSpPr/>
              <p:nvPr/>
            </p:nvSpPr>
            <p:spPr bwMode="auto">
              <a:xfrm>
                <a:off x="6242051" y="107473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3"/>
                      <a:pt x="3" y="2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Freeform 6526"/>
              <p:cNvSpPr/>
              <p:nvPr/>
            </p:nvSpPr>
            <p:spPr bwMode="auto">
              <a:xfrm>
                <a:off x="6176963" y="10779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4" name="Freeform 6527"/>
              <p:cNvSpPr/>
              <p:nvPr/>
            </p:nvSpPr>
            <p:spPr bwMode="auto">
              <a:xfrm>
                <a:off x="6140451" y="107950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3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" name="Freeform 6528"/>
              <p:cNvSpPr/>
              <p:nvPr/>
            </p:nvSpPr>
            <p:spPr bwMode="auto">
              <a:xfrm>
                <a:off x="6246813" y="1082676"/>
                <a:ext cx="19050" cy="7938"/>
              </a:xfrm>
              <a:custGeom>
                <a:avLst/>
                <a:gdLst>
                  <a:gd name="T0" fmla="*/ 6 w 13"/>
                  <a:gd name="T1" fmla="*/ 1 h 5"/>
                  <a:gd name="T2" fmla="*/ 0 w 13"/>
                  <a:gd name="T3" fmla="*/ 3 h 5"/>
                  <a:gd name="T4" fmla="*/ 2 w 13"/>
                  <a:gd name="T5" fmla="*/ 4 h 5"/>
                  <a:gd name="T6" fmla="*/ 3 w 13"/>
                  <a:gd name="T7" fmla="*/ 3 h 5"/>
                  <a:gd name="T8" fmla="*/ 10 w 13"/>
                  <a:gd name="T9" fmla="*/ 5 h 5"/>
                  <a:gd name="T10" fmla="*/ 13 w 13"/>
                  <a:gd name="T11" fmla="*/ 2 h 5"/>
                  <a:gd name="T12" fmla="*/ 6 w 1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1"/>
                    </a:moveTo>
                    <a:cubicBezTo>
                      <a:pt x="4" y="1"/>
                      <a:pt x="1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10" y="3"/>
                      <a:pt x="10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1" y="0"/>
                      <a:pt x="9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6" name="Freeform 6529"/>
              <p:cNvSpPr/>
              <p:nvPr/>
            </p:nvSpPr>
            <p:spPr bwMode="auto">
              <a:xfrm>
                <a:off x="6084888" y="108743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7" name="Freeform 6530"/>
              <p:cNvSpPr/>
              <p:nvPr/>
            </p:nvSpPr>
            <p:spPr bwMode="auto">
              <a:xfrm>
                <a:off x="6270626" y="1096964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8" name="Freeform 6531"/>
              <p:cNvSpPr/>
              <p:nvPr/>
            </p:nvSpPr>
            <p:spPr bwMode="auto">
              <a:xfrm>
                <a:off x="6165851" y="1106489"/>
                <a:ext cx="11113" cy="9525"/>
              </a:xfrm>
              <a:custGeom>
                <a:avLst/>
                <a:gdLst>
                  <a:gd name="T0" fmla="*/ 8 w 8"/>
                  <a:gd name="T1" fmla="*/ 3 h 6"/>
                  <a:gd name="T2" fmla="*/ 3 w 8"/>
                  <a:gd name="T3" fmla="*/ 1 h 6"/>
                  <a:gd name="T4" fmla="*/ 3 w 8"/>
                  <a:gd name="T5" fmla="*/ 4 h 6"/>
                  <a:gd name="T6" fmla="*/ 8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6" y="3"/>
                      <a:pt x="7" y="0"/>
                      <a:pt x="3" y="1"/>
                    </a:cubicBezTo>
                    <a:cubicBezTo>
                      <a:pt x="2" y="2"/>
                      <a:pt x="0" y="4"/>
                      <a:pt x="3" y="4"/>
                    </a:cubicBezTo>
                    <a:cubicBezTo>
                      <a:pt x="5" y="6"/>
                      <a:pt x="7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9" name="Freeform 6532"/>
              <p:cNvSpPr/>
              <p:nvPr/>
            </p:nvSpPr>
            <p:spPr bwMode="auto">
              <a:xfrm>
                <a:off x="6311901" y="1112839"/>
                <a:ext cx="77788" cy="12700"/>
              </a:xfrm>
              <a:custGeom>
                <a:avLst/>
                <a:gdLst>
                  <a:gd name="T0" fmla="*/ 23 w 50"/>
                  <a:gd name="T1" fmla="*/ 0 h 8"/>
                  <a:gd name="T2" fmla="*/ 13 w 50"/>
                  <a:gd name="T3" fmla="*/ 3 h 8"/>
                  <a:gd name="T4" fmla="*/ 7 w 50"/>
                  <a:gd name="T5" fmla="*/ 2 h 8"/>
                  <a:gd name="T6" fmla="*/ 0 w 50"/>
                  <a:gd name="T7" fmla="*/ 4 h 8"/>
                  <a:gd name="T8" fmla="*/ 11 w 50"/>
                  <a:gd name="T9" fmla="*/ 6 h 8"/>
                  <a:gd name="T10" fmla="*/ 26 w 50"/>
                  <a:gd name="T11" fmla="*/ 4 h 8"/>
                  <a:gd name="T12" fmla="*/ 40 w 50"/>
                  <a:gd name="T13" fmla="*/ 7 h 8"/>
                  <a:gd name="T14" fmla="*/ 50 w 50"/>
                  <a:gd name="T15" fmla="*/ 4 h 8"/>
                  <a:gd name="T16" fmla="*/ 41 w 50"/>
                  <a:gd name="T17" fmla="*/ 0 h 8"/>
                  <a:gd name="T18" fmla="*/ 36 w 50"/>
                  <a:gd name="T19" fmla="*/ 3 h 8"/>
                  <a:gd name="T20" fmla="*/ 31 w 50"/>
                  <a:gd name="T21" fmla="*/ 0 h 8"/>
                  <a:gd name="T22" fmla="*/ 30 w 50"/>
                  <a:gd name="T23" fmla="*/ 0 h 8"/>
                  <a:gd name="T24" fmla="*/ 31 w 50"/>
                  <a:gd name="T25" fmla="*/ 1 h 8"/>
                  <a:gd name="T26" fmla="*/ 25 w 50"/>
                  <a:gd name="T27" fmla="*/ 3 h 8"/>
                  <a:gd name="T28" fmla="*/ 23 w 50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8">
                    <a:moveTo>
                      <a:pt x="23" y="0"/>
                    </a:moveTo>
                    <a:cubicBezTo>
                      <a:pt x="20" y="1"/>
                      <a:pt x="14" y="0"/>
                      <a:pt x="13" y="3"/>
                    </a:cubicBezTo>
                    <a:cubicBezTo>
                      <a:pt x="11" y="3"/>
                      <a:pt x="8" y="4"/>
                      <a:pt x="7" y="2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6" y="4"/>
                      <a:pt x="23" y="7"/>
                      <a:pt x="26" y="4"/>
                    </a:cubicBezTo>
                    <a:cubicBezTo>
                      <a:pt x="29" y="8"/>
                      <a:pt x="36" y="4"/>
                      <a:pt x="40" y="7"/>
                    </a:cubicBezTo>
                    <a:cubicBezTo>
                      <a:pt x="42" y="4"/>
                      <a:pt x="46" y="6"/>
                      <a:pt x="50" y="4"/>
                    </a:cubicBezTo>
                    <a:cubicBezTo>
                      <a:pt x="47" y="4"/>
                      <a:pt x="44" y="1"/>
                      <a:pt x="41" y="0"/>
                    </a:cubicBezTo>
                    <a:cubicBezTo>
                      <a:pt x="38" y="0"/>
                      <a:pt x="40" y="3"/>
                      <a:pt x="36" y="3"/>
                    </a:cubicBezTo>
                    <a:cubicBezTo>
                      <a:pt x="34" y="1"/>
                      <a:pt x="28" y="2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1" y="3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0" name="Freeform 6533"/>
              <p:cNvSpPr/>
              <p:nvPr/>
            </p:nvSpPr>
            <p:spPr bwMode="auto">
              <a:xfrm>
                <a:off x="6146801" y="1111251"/>
                <a:ext cx="23813" cy="7938"/>
              </a:xfrm>
              <a:custGeom>
                <a:avLst/>
                <a:gdLst>
                  <a:gd name="T0" fmla="*/ 15 w 15"/>
                  <a:gd name="T1" fmla="*/ 3 h 5"/>
                  <a:gd name="T2" fmla="*/ 0 w 15"/>
                  <a:gd name="T3" fmla="*/ 3 h 5"/>
                  <a:gd name="T4" fmla="*/ 1 w 15"/>
                  <a:gd name="T5" fmla="*/ 3 h 5"/>
                  <a:gd name="T6" fmla="*/ 3 w 15"/>
                  <a:gd name="T7" fmla="*/ 5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9" y="3"/>
                      <a:pt x="4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4"/>
                      <a:pt x="3" y="5"/>
                    </a:cubicBezTo>
                    <a:cubicBezTo>
                      <a:pt x="6" y="2"/>
                      <a:pt x="11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1" name="Freeform 6534"/>
              <p:cNvSpPr/>
              <p:nvPr/>
            </p:nvSpPr>
            <p:spPr bwMode="auto">
              <a:xfrm>
                <a:off x="6129338" y="1114426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2" name="Freeform 6535"/>
              <p:cNvSpPr/>
              <p:nvPr/>
            </p:nvSpPr>
            <p:spPr bwMode="auto">
              <a:xfrm>
                <a:off x="6135688" y="111283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3" name="Freeform 6536"/>
              <p:cNvSpPr/>
              <p:nvPr/>
            </p:nvSpPr>
            <p:spPr bwMode="auto">
              <a:xfrm>
                <a:off x="6089651" y="111601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4" name="Freeform 6537"/>
              <p:cNvSpPr/>
              <p:nvPr/>
            </p:nvSpPr>
            <p:spPr bwMode="auto">
              <a:xfrm>
                <a:off x="6391276" y="11160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5" name="Freeform 6538"/>
              <p:cNvSpPr/>
              <p:nvPr/>
            </p:nvSpPr>
            <p:spPr bwMode="auto">
              <a:xfrm>
                <a:off x="6165851" y="1122364"/>
                <a:ext cx="34925" cy="9525"/>
              </a:xfrm>
              <a:custGeom>
                <a:avLst/>
                <a:gdLst>
                  <a:gd name="T0" fmla="*/ 23 w 23"/>
                  <a:gd name="T1" fmla="*/ 1 h 6"/>
                  <a:gd name="T2" fmla="*/ 17 w 23"/>
                  <a:gd name="T3" fmla="*/ 0 h 6"/>
                  <a:gd name="T4" fmla="*/ 0 w 23"/>
                  <a:gd name="T5" fmla="*/ 1 h 6"/>
                  <a:gd name="T6" fmla="*/ 3 w 23"/>
                  <a:gd name="T7" fmla="*/ 3 h 6"/>
                  <a:gd name="T8" fmla="*/ 23 w 2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1"/>
                    </a:moveTo>
                    <a:cubicBezTo>
                      <a:pt x="21" y="0"/>
                      <a:pt x="18" y="1"/>
                      <a:pt x="17" y="0"/>
                    </a:cubicBezTo>
                    <a:cubicBezTo>
                      <a:pt x="13" y="2"/>
                      <a:pt x="5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0"/>
                      <a:pt x="17" y="6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" name="Freeform 6539"/>
              <p:cNvSpPr/>
              <p:nvPr/>
            </p:nvSpPr>
            <p:spPr bwMode="auto">
              <a:xfrm>
                <a:off x="6162676" y="1128714"/>
                <a:ext cx="20638" cy="4763"/>
              </a:xfrm>
              <a:custGeom>
                <a:avLst/>
                <a:gdLst>
                  <a:gd name="T0" fmla="*/ 14 w 14"/>
                  <a:gd name="T1" fmla="*/ 1 h 4"/>
                  <a:gd name="T2" fmla="*/ 0 w 14"/>
                  <a:gd name="T3" fmla="*/ 1 h 4"/>
                  <a:gd name="T4" fmla="*/ 0 w 14"/>
                  <a:gd name="T5" fmla="*/ 2 h 4"/>
                  <a:gd name="T6" fmla="*/ 2 w 14"/>
                  <a:gd name="T7" fmla="*/ 2 h 4"/>
                  <a:gd name="T8" fmla="*/ 14 w 1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1"/>
                    </a:moveTo>
                    <a:cubicBezTo>
                      <a:pt x="10" y="1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2"/>
                      <a:pt x="10" y="4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7" name="Freeform 6540"/>
              <p:cNvSpPr/>
              <p:nvPr/>
            </p:nvSpPr>
            <p:spPr bwMode="auto">
              <a:xfrm>
                <a:off x="6240463" y="11303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8" name="Freeform 6541"/>
              <p:cNvSpPr/>
              <p:nvPr/>
            </p:nvSpPr>
            <p:spPr bwMode="auto">
              <a:xfrm>
                <a:off x="6256338" y="1128714"/>
                <a:ext cx="9525" cy="476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3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3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9" name="Freeform 6542"/>
              <p:cNvSpPr/>
              <p:nvPr/>
            </p:nvSpPr>
            <p:spPr bwMode="auto">
              <a:xfrm>
                <a:off x="6249988" y="11303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0" name="Freeform 6543"/>
              <p:cNvSpPr/>
              <p:nvPr/>
            </p:nvSpPr>
            <p:spPr bwMode="auto">
              <a:xfrm>
                <a:off x="6275388" y="1131889"/>
                <a:ext cx="19050" cy="3175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0 h 3"/>
                  <a:gd name="T4" fmla="*/ 2 w 12"/>
                  <a:gd name="T5" fmla="*/ 1 h 3"/>
                  <a:gd name="T6" fmla="*/ 3 w 12"/>
                  <a:gd name="T7" fmla="*/ 1 h 3"/>
                  <a:gd name="T8" fmla="*/ 12 w 1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9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1" name="Freeform 6544"/>
              <p:cNvSpPr/>
              <p:nvPr/>
            </p:nvSpPr>
            <p:spPr bwMode="auto">
              <a:xfrm>
                <a:off x="5916613" y="11445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Freeform 6545"/>
              <p:cNvSpPr/>
              <p:nvPr/>
            </p:nvSpPr>
            <p:spPr bwMode="auto">
              <a:xfrm>
                <a:off x="5997576" y="11445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3" name="Freeform 6546"/>
              <p:cNvSpPr/>
              <p:nvPr/>
            </p:nvSpPr>
            <p:spPr bwMode="auto">
              <a:xfrm>
                <a:off x="6034088" y="1143001"/>
                <a:ext cx="9525" cy="6350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1 w 6"/>
                  <a:gd name="T5" fmla="*/ 3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6" y="0"/>
                      <a:pt x="1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Freeform 6547"/>
              <p:cNvSpPr/>
              <p:nvPr/>
            </p:nvSpPr>
            <p:spPr bwMode="auto">
              <a:xfrm>
                <a:off x="6053138" y="11445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5" name="Freeform 6548"/>
              <p:cNvSpPr/>
              <p:nvPr/>
            </p:nvSpPr>
            <p:spPr bwMode="auto">
              <a:xfrm>
                <a:off x="6064251" y="1150939"/>
                <a:ext cx="38100" cy="15875"/>
              </a:xfrm>
              <a:custGeom>
                <a:avLst/>
                <a:gdLst>
                  <a:gd name="T0" fmla="*/ 25 w 25"/>
                  <a:gd name="T1" fmla="*/ 1 h 10"/>
                  <a:gd name="T2" fmla="*/ 25 w 25"/>
                  <a:gd name="T3" fmla="*/ 0 h 10"/>
                  <a:gd name="T4" fmla="*/ 6 w 25"/>
                  <a:gd name="T5" fmla="*/ 0 h 10"/>
                  <a:gd name="T6" fmla="*/ 1 w 25"/>
                  <a:gd name="T7" fmla="*/ 3 h 10"/>
                  <a:gd name="T8" fmla="*/ 2 w 25"/>
                  <a:gd name="T9" fmla="*/ 4 h 10"/>
                  <a:gd name="T10" fmla="*/ 3 w 25"/>
                  <a:gd name="T11" fmla="*/ 4 h 10"/>
                  <a:gd name="T12" fmla="*/ 5 w 25"/>
                  <a:gd name="T13" fmla="*/ 5 h 10"/>
                  <a:gd name="T14" fmla="*/ 4 w 25"/>
                  <a:gd name="T15" fmla="*/ 6 h 10"/>
                  <a:gd name="T16" fmla="*/ 0 w 25"/>
                  <a:gd name="T17" fmla="*/ 9 h 10"/>
                  <a:gd name="T18" fmla="*/ 9 w 25"/>
                  <a:gd name="T19" fmla="*/ 9 h 10"/>
                  <a:gd name="T20" fmla="*/ 18 w 25"/>
                  <a:gd name="T21" fmla="*/ 9 h 10"/>
                  <a:gd name="T22" fmla="*/ 21 w 25"/>
                  <a:gd name="T23" fmla="*/ 4 h 10"/>
                  <a:gd name="T24" fmla="*/ 15 w 25"/>
                  <a:gd name="T25" fmla="*/ 3 h 10"/>
                  <a:gd name="T26" fmla="*/ 25 w 25"/>
                  <a:gd name="T2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25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0"/>
                      <a:pt x="6" y="0"/>
                    </a:cubicBezTo>
                    <a:cubicBezTo>
                      <a:pt x="7" y="2"/>
                      <a:pt x="3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2" y="5"/>
                      <a:pt x="2" y="8"/>
                      <a:pt x="0" y="9"/>
                    </a:cubicBezTo>
                    <a:cubicBezTo>
                      <a:pt x="3" y="9"/>
                      <a:pt x="7" y="10"/>
                      <a:pt x="9" y="9"/>
                    </a:cubicBezTo>
                    <a:cubicBezTo>
                      <a:pt x="11" y="8"/>
                      <a:pt x="16" y="8"/>
                      <a:pt x="18" y="9"/>
                    </a:cubicBezTo>
                    <a:cubicBezTo>
                      <a:pt x="20" y="8"/>
                      <a:pt x="22" y="6"/>
                      <a:pt x="21" y="4"/>
                    </a:cubicBezTo>
                    <a:cubicBezTo>
                      <a:pt x="20" y="3"/>
                      <a:pt x="15" y="6"/>
                      <a:pt x="15" y="3"/>
                    </a:cubicBezTo>
                    <a:cubicBezTo>
                      <a:pt x="17" y="1"/>
                      <a:pt x="21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" name="Freeform 6549"/>
              <p:cNvSpPr/>
              <p:nvPr/>
            </p:nvSpPr>
            <p:spPr bwMode="auto">
              <a:xfrm>
                <a:off x="6059488" y="116522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7" name="Freeform 6550"/>
              <p:cNvSpPr/>
              <p:nvPr/>
            </p:nvSpPr>
            <p:spPr bwMode="auto">
              <a:xfrm>
                <a:off x="6113463" y="1149351"/>
                <a:ext cx="41275" cy="17463"/>
              </a:xfrm>
              <a:custGeom>
                <a:avLst/>
                <a:gdLst>
                  <a:gd name="T0" fmla="*/ 22 w 26"/>
                  <a:gd name="T1" fmla="*/ 9 h 11"/>
                  <a:gd name="T2" fmla="*/ 24 w 26"/>
                  <a:gd name="T3" fmla="*/ 4 h 11"/>
                  <a:gd name="T4" fmla="*/ 22 w 26"/>
                  <a:gd name="T5" fmla="*/ 6 h 11"/>
                  <a:gd name="T6" fmla="*/ 15 w 26"/>
                  <a:gd name="T7" fmla="*/ 3 h 11"/>
                  <a:gd name="T8" fmla="*/ 17 w 26"/>
                  <a:gd name="T9" fmla="*/ 2 h 11"/>
                  <a:gd name="T10" fmla="*/ 16 w 26"/>
                  <a:gd name="T11" fmla="*/ 1 h 11"/>
                  <a:gd name="T12" fmla="*/ 10 w 26"/>
                  <a:gd name="T13" fmla="*/ 2 h 11"/>
                  <a:gd name="T14" fmla="*/ 13 w 26"/>
                  <a:gd name="T15" fmla="*/ 3 h 11"/>
                  <a:gd name="T16" fmla="*/ 0 w 26"/>
                  <a:gd name="T17" fmla="*/ 6 h 11"/>
                  <a:gd name="T18" fmla="*/ 12 w 26"/>
                  <a:gd name="T19" fmla="*/ 7 h 11"/>
                  <a:gd name="T20" fmla="*/ 22 w 26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1">
                    <a:moveTo>
                      <a:pt x="22" y="9"/>
                    </a:moveTo>
                    <a:cubicBezTo>
                      <a:pt x="26" y="10"/>
                      <a:pt x="24" y="5"/>
                      <a:pt x="24" y="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4"/>
                      <a:pt x="17" y="5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4" y="2"/>
                      <a:pt x="11" y="0"/>
                      <a:pt x="10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3"/>
                      <a:pt x="4" y="4"/>
                      <a:pt x="0" y="6"/>
                    </a:cubicBezTo>
                    <a:cubicBezTo>
                      <a:pt x="5" y="5"/>
                      <a:pt x="8" y="4"/>
                      <a:pt x="12" y="7"/>
                    </a:cubicBezTo>
                    <a:cubicBezTo>
                      <a:pt x="11" y="11"/>
                      <a:pt x="18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8" name="Freeform 6551"/>
              <p:cNvSpPr/>
              <p:nvPr/>
            </p:nvSpPr>
            <p:spPr bwMode="auto">
              <a:xfrm>
                <a:off x="5965826" y="11525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9" name="Freeform 6552"/>
              <p:cNvSpPr/>
              <p:nvPr/>
            </p:nvSpPr>
            <p:spPr bwMode="auto">
              <a:xfrm>
                <a:off x="6026151" y="1152526"/>
                <a:ext cx="23813" cy="12700"/>
              </a:xfrm>
              <a:custGeom>
                <a:avLst/>
                <a:gdLst>
                  <a:gd name="T0" fmla="*/ 5 w 15"/>
                  <a:gd name="T1" fmla="*/ 0 h 8"/>
                  <a:gd name="T2" fmla="*/ 2 w 15"/>
                  <a:gd name="T3" fmla="*/ 7 h 8"/>
                  <a:gd name="T4" fmla="*/ 5 w 15"/>
                  <a:gd name="T5" fmla="*/ 8 h 8"/>
                  <a:gd name="T6" fmla="*/ 4 w 15"/>
                  <a:gd name="T7" fmla="*/ 5 h 8"/>
                  <a:gd name="T8" fmla="*/ 12 w 15"/>
                  <a:gd name="T9" fmla="*/ 6 h 8"/>
                  <a:gd name="T10" fmla="*/ 14 w 15"/>
                  <a:gd name="T11" fmla="*/ 0 h 8"/>
                  <a:gd name="T12" fmla="*/ 5 w 1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5" y="0"/>
                    </a:moveTo>
                    <a:cubicBezTo>
                      <a:pt x="0" y="2"/>
                      <a:pt x="6" y="5"/>
                      <a:pt x="2" y="7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10" y="6"/>
                      <a:pt x="12" y="6"/>
                    </a:cubicBezTo>
                    <a:cubicBezTo>
                      <a:pt x="15" y="4"/>
                      <a:pt x="12" y="2"/>
                      <a:pt x="14" y="0"/>
                    </a:cubicBezTo>
                    <a:cubicBezTo>
                      <a:pt x="11" y="0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0" name="Freeform 6553"/>
              <p:cNvSpPr>
                <a:spLocks noEditPoints="1"/>
              </p:cNvSpPr>
              <p:nvPr/>
            </p:nvSpPr>
            <p:spPr bwMode="auto">
              <a:xfrm>
                <a:off x="5973763" y="1150939"/>
                <a:ext cx="49213" cy="15875"/>
              </a:xfrm>
              <a:custGeom>
                <a:avLst/>
                <a:gdLst>
                  <a:gd name="T0" fmla="*/ 27 w 32"/>
                  <a:gd name="T1" fmla="*/ 2 h 10"/>
                  <a:gd name="T2" fmla="*/ 31 w 32"/>
                  <a:gd name="T3" fmla="*/ 1 h 10"/>
                  <a:gd name="T4" fmla="*/ 18 w 32"/>
                  <a:gd name="T5" fmla="*/ 1 h 10"/>
                  <a:gd name="T6" fmla="*/ 15 w 32"/>
                  <a:gd name="T7" fmla="*/ 5 h 10"/>
                  <a:gd name="T8" fmla="*/ 10 w 32"/>
                  <a:gd name="T9" fmla="*/ 6 h 10"/>
                  <a:gd name="T10" fmla="*/ 8 w 32"/>
                  <a:gd name="T11" fmla="*/ 8 h 10"/>
                  <a:gd name="T12" fmla="*/ 8 w 32"/>
                  <a:gd name="T13" fmla="*/ 7 h 10"/>
                  <a:gd name="T14" fmla="*/ 4 w 32"/>
                  <a:gd name="T15" fmla="*/ 3 h 10"/>
                  <a:gd name="T16" fmla="*/ 0 w 32"/>
                  <a:gd name="T17" fmla="*/ 4 h 10"/>
                  <a:gd name="T18" fmla="*/ 6 w 32"/>
                  <a:gd name="T19" fmla="*/ 6 h 10"/>
                  <a:gd name="T20" fmla="*/ 2 w 32"/>
                  <a:gd name="T21" fmla="*/ 9 h 10"/>
                  <a:gd name="T22" fmla="*/ 3 w 32"/>
                  <a:gd name="T23" fmla="*/ 9 h 10"/>
                  <a:gd name="T24" fmla="*/ 18 w 32"/>
                  <a:gd name="T25" fmla="*/ 10 h 10"/>
                  <a:gd name="T26" fmla="*/ 22 w 32"/>
                  <a:gd name="T27" fmla="*/ 6 h 10"/>
                  <a:gd name="T28" fmla="*/ 28 w 32"/>
                  <a:gd name="T29" fmla="*/ 4 h 10"/>
                  <a:gd name="T30" fmla="*/ 30 w 32"/>
                  <a:gd name="T31" fmla="*/ 6 h 10"/>
                  <a:gd name="T32" fmla="*/ 31 w 32"/>
                  <a:gd name="T33" fmla="*/ 3 h 10"/>
                  <a:gd name="T34" fmla="*/ 27 w 32"/>
                  <a:gd name="T35" fmla="*/ 2 h 10"/>
                  <a:gd name="T36" fmla="*/ 21 w 32"/>
                  <a:gd name="T37" fmla="*/ 3 h 10"/>
                  <a:gd name="T38" fmla="*/ 21 w 32"/>
                  <a:gd name="T39" fmla="*/ 3 h 10"/>
                  <a:gd name="T40" fmla="*/ 24 w 32"/>
                  <a:gd name="T41" fmla="*/ 3 h 10"/>
                  <a:gd name="T42" fmla="*/ 21 w 32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10">
                    <a:moveTo>
                      <a:pt x="27" y="2"/>
                    </a:moveTo>
                    <a:cubicBezTo>
                      <a:pt x="28" y="2"/>
                      <a:pt x="30" y="2"/>
                      <a:pt x="31" y="1"/>
                    </a:cubicBezTo>
                    <a:cubicBezTo>
                      <a:pt x="27" y="0"/>
                      <a:pt x="22" y="2"/>
                      <a:pt x="18" y="1"/>
                    </a:cubicBezTo>
                    <a:cubicBezTo>
                      <a:pt x="17" y="2"/>
                      <a:pt x="15" y="3"/>
                      <a:pt x="15" y="5"/>
                    </a:cubicBezTo>
                    <a:cubicBezTo>
                      <a:pt x="15" y="6"/>
                      <a:pt x="11" y="7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4"/>
                      <a:pt x="3" y="6"/>
                      <a:pt x="4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1" y="7"/>
                      <a:pt x="5" y="4"/>
                      <a:pt x="6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9" y="7"/>
                      <a:pt x="12" y="10"/>
                      <a:pt x="18" y="10"/>
                    </a:cubicBezTo>
                    <a:cubicBezTo>
                      <a:pt x="21" y="10"/>
                      <a:pt x="23" y="8"/>
                      <a:pt x="22" y="6"/>
                    </a:cubicBezTo>
                    <a:cubicBezTo>
                      <a:pt x="22" y="5"/>
                      <a:pt x="26" y="4"/>
                      <a:pt x="28" y="4"/>
                    </a:cubicBezTo>
                    <a:cubicBezTo>
                      <a:pt x="28" y="5"/>
                      <a:pt x="28" y="6"/>
                      <a:pt x="30" y="6"/>
                    </a:cubicBezTo>
                    <a:cubicBezTo>
                      <a:pt x="32" y="6"/>
                      <a:pt x="31" y="5"/>
                      <a:pt x="31" y="3"/>
                    </a:cubicBezTo>
                    <a:cubicBezTo>
                      <a:pt x="30" y="4"/>
                      <a:pt x="27" y="4"/>
                      <a:pt x="27" y="2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1" name="Freeform 6554"/>
              <p:cNvSpPr/>
              <p:nvPr/>
            </p:nvSpPr>
            <p:spPr bwMode="auto">
              <a:xfrm>
                <a:off x="6164263" y="1152526"/>
                <a:ext cx="46038" cy="12700"/>
              </a:xfrm>
              <a:custGeom>
                <a:avLst/>
                <a:gdLst>
                  <a:gd name="T0" fmla="*/ 0 w 30"/>
                  <a:gd name="T1" fmla="*/ 5 h 8"/>
                  <a:gd name="T2" fmla="*/ 8 w 30"/>
                  <a:gd name="T3" fmla="*/ 4 h 8"/>
                  <a:gd name="T4" fmla="*/ 12 w 30"/>
                  <a:gd name="T5" fmla="*/ 8 h 8"/>
                  <a:gd name="T6" fmla="*/ 25 w 30"/>
                  <a:gd name="T7" fmla="*/ 8 h 8"/>
                  <a:gd name="T8" fmla="*/ 25 w 30"/>
                  <a:gd name="T9" fmla="*/ 3 h 8"/>
                  <a:gd name="T10" fmla="*/ 12 w 30"/>
                  <a:gd name="T11" fmla="*/ 2 h 8"/>
                  <a:gd name="T12" fmla="*/ 18 w 30"/>
                  <a:gd name="T13" fmla="*/ 0 h 8"/>
                  <a:gd name="T14" fmla="*/ 9 w 30"/>
                  <a:gd name="T15" fmla="*/ 0 h 8"/>
                  <a:gd name="T16" fmla="*/ 11 w 30"/>
                  <a:gd name="T17" fmla="*/ 2 h 8"/>
                  <a:gd name="T18" fmla="*/ 0 w 30"/>
                  <a:gd name="T19" fmla="*/ 3 h 8"/>
                  <a:gd name="T20" fmla="*/ 0 w 3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3" y="4"/>
                      <a:pt x="6" y="3"/>
                      <a:pt x="8" y="4"/>
                    </a:cubicBezTo>
                    <a:cubicBezTo>
                      <a:pt x="9" y="6"/>
                      <a:pt x="15" y="6"/>
                      <a:pt x="12" y="8"/>
                    </a:cubicBezTo>
                    <a:cubicBezTo>
                      <a:pt x="16" y="8"/>
                      <a:pt x="20" y="8"/>
                      <a:pt x="25" y="8"/>
                    </a:cubicBezTo>
                    <a:cubicBezTo>
                      <a:pt x="30" y="7"/>
                      <a:pt x="21" y="6"/>
                      <a:pt x="25" y="3"/>
                    </a:cubicBezTo>
                    <a:cubicBezTo>
                      <a:pt x="20" y="2"/>
                      <a:pt x="16" y="3"/>
                      <a:pt x="12" y="2"/>
                    </a:cubicBezTo>
                    <a:cubicBezTo>
                      <a:pt x="14" y="0"/>
                      <a:pt x="17" y="2"/>
                      <a:pt x="18" y="0"/>
                    </a:cubicBezTo>
                    <a:cubicBezTo>
                      <a:pt x="15" y="0"/>
                      <a:pt x="13" y="0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7" y="3"/>
                      <a:pt x="4" y="2"/>
                      <a:pt x="0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2" name="Freeform 6555"/>
              <p:cNvSpPr/>
              <p:nvPr/>
            </p:nvSpPr>
            <p:spPr bwMode="auto">
              <a:xfrm>
                <a:off x="6213476" y="1147764"/>
                <a:ext cx="63500" cy="19050"/>
              </a:xfrm>
              <a:custGeom>
                <a:avLst/>
                <a:gdLst>
                  <a:gd name="T0" fmla="*/ 23 w 41"/>
                  <a:gd name="T1" fmla="*/ 8 h 12"/>
                  <a:gd name="T2" fmla="*/ 27 w 41"/>
                  <a:gd name="T3" fmla="*/ 12 h 12"/>
                  <a:gd name="T4" fmla="*/ 30 w 41"/>
                  <a:gd name="T5" fmla="*/ 10 h 12"/>
                  <a:gd name="T6" fmla="*/ 35 w 41"/>
                  <a:gd name="T7" fmla="*/ 10 h 12"/>
                  <a:gd name="T8" fmla="*/ 34 w 41"/>
                  <a:gd name="T9" fmla="*/ 9 h 12"/>
                  <a:gd name="T10" fmla="*/ 41 w 41"/>
                  <a:gd name="T11" fmla="*/ 4 h 12"/>
                  <a:gd name="T12" fmla="*/ 36 w 41"/>
                  <a:gd name="T13" fmla="*/ 4 h 12"/>
                  <a:gd name="T14" fmla="*/ 24 w 41"/>
                  <a:gd name="T15" fmla="*/ 4 h 12"/>
                  <a:gd name="T16" fmla="*/ 11 w 41"/>
                  <a:gd name="T17" fmla="*/ 5 h 12"/>
                  <a:gd name="T18" fmla="*/ 9 w 41"/>
                  <a:gd name="T19" fmla="*/ 3 h 12"/>
                  <a:gd name="T20" fmla="*/ 0 w 41"/>
                  <a:gd name="T21" fmla="*/ 8 h 12"/>
                  <a:gd name="T22" fmla="*/ 4 w 41"/>
                  <a:gd name="T23" fmla="*/ 8 h 12"/>
                  <a:gd name="T24" fmla="*/ 14 w 41"/>
                  <a:gd name="T25" fmla="*/ 10 h 12"/>
                  <a:gd name="T26" fmla="*/ 23 w 4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12">
                    <a:moveTo>
                      <a:pt x="23" y="8"/>
                    </a:moveTo>
                    <a:cubicBezTo>
                      <a:pt x="24" y="10"/>
                      <a:pt x="25" y="12"/>
                      <a:pt x="27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1"/>
                      <a:pt x="34" y="11"/>
                      <a:pt x="35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40" y="5"/>
                      <a:pt x="41" y="4"/>
                    </a:cubicBezTo>
                    <a:cubicBezTo>
                      <a:pt x="40" y="4"/>
                      <a:pt x="37" y="3"/>
                      <a:pt x="36" y="4"/>
                    </a:cubicBezTo>
                    <a:cubicBezTo>
                      <a:pt x="32" y="3"/>
                      <a:pt x="27" y="8"/>
                      <a:pt x="24" y="4"/>
                    </a:cubicBezTo>
                    <a:cubicBezTo>
                      <a:pt x="20" y="6"/>
                      <a:pt x="13" y="0"/>
                      <a:pt x="11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9" y="7"/>
                      <a:pt x="1" y="4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9"/>
                      <a:pt x="11" y="9"/>
                      <a:pt x="14" y="10"/>
                    </a:cubicBezTo>
                    <a:cubicBezTo>
                      <a:pt x="18" y="12"/>
                      <a:pt x="19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3" name="Freeform 6556"/>
              <p:cNvSpPr/>
              <p:nvPr/>
            </p:nvSpPr>
            <p:spPr bwMode="auto">
              <a:xfrm>
                <a:off x="6221413" y="1152526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4" name="Freeform 6557"/>
              <p:cNvSpPr/>
              <p:nvPr/>
            </p:nvSpPr>
            <p:spPr bwMode="auto">
              <a:xfrm>
                <a:off x="6223001" y="1154114"/>
                <a:ext cx="188913" cy="30163"/>
              </a:xfrm>
              <a:custGeom>
                <a:avLst/>
                <a:gdLst>
                  <a:gd name="T0" fmla="*/ 108 w 122"/>
                  <a:gd name="T1" fmla="*/ 0 h 19"/>
                  <a:gd name="T2" fmla="*/ 81 w 122"/>
                  <a:gd name="T3" fmla="*/ 1 h 19"/>
                  <a:gd name="T4" fmla="*/ 70 w 122"/>
                  <a:gd name="T5" fmla="*/ 1 h 19"/>
                  <a:gd name="T6" fmla="*/ 55 w 122"/>
                  <a:gd name="T7" fmla="*/ 4 h 19"/>
                  <a:gd name="T8" fmla="*/ 58 w 122"/>
                  <a:gd name="T9" fmla="*/ 7 h 19"/>
                  <a:gd name="T10" fmla="*/ 55 w 122"/>
                  <a:gd name="T11" fmla="*/ 10 h 19"/>
                  <a:gd name="T12" fmla="*/ 44 w 122"/>
                  <a:gd name="T13" fmla="*/ 9 h 19"/>
                  <a:gd name="T14" fmla="*/ 53 w 122"/>
                  <a:gd name="T15" fmla="*/ 8 h 19"/>
                  <a:gd name="T16" fmla="*/ 52 w 122"/>
                  <a:gd name="T17" fmla="*/ 3 h 19"/>
                  <a:gd name="T18" fmla="*/ 38 w 122"/>
                  <a:gd name="T19" fmla="*/ 1 h 19"/>
                  <a:gd name="T20" fmla="*/ 38 w 122"/>
                  <a:gd name="T21" fmla="*/ 2 h 19"/>
                  <a:gd name="T22" fmla="*/ 32 w 122"/>
                  <a:gd name="T23" fmla="*/ 7 h 19"/>
                  <a:gd name="T24" fmla="*/ 39 w 122"/>
                  <a:gd name="T25" fmla="*/ 10 h 19"/>
                  <a:gd name="T26" fmla="*/ 21 w 122"/>
                  <a:gd name="T27" fmla="*/ 9 h 19"/>
                  <a:gd name="T28" fmla="*/ 0 w 122"/>
                  <a:gd name="T29" fmla="*/ 11 h 19"/>
                  <a:gd name="T30" fmla="*/ 3 w 122"/>
                  <a:gd name="T31" fmla="*/ 14 h 19"/>
                  <a:gd name="T32" fmla="*/ 5 w 122"/>
                  <a:gd name="T33" fmla="*/ 12 h 19"/>
                  <a:gd name="T34" fmla="*/ 16 w 122"/>
                  <a:gd name="T35" fmla="*/ 13 h 19"/>
                  <a:gd name="T36" fmla="*/ 31 w 122"/>
                  <a:gd name="T37" fmla="*/ 12 h 19"/>
                  <a:gd name="T38" fmla="*/ 38 w 122"/>
                  <a:gd name="T39" fmla="*/ 15 h 19"/>
                  <a:gd name="T40" fmla="*/ 37 w 122"/>
                  <a:gd name="T41" fmla="*/ 14 h 19"/>
                  <a:gd name="T42" fmla="*/ 52 w 122"/>
                  <a:gd name="T43" fmla="*/ 15 h 19"/>
                  <a:gd name="T44" fmla="*/ 52 w 122"/>
                  <a:gd name="T45" fmla="*/ 14 h 19"/>
                  <a:gd name="T46" fmla="*/ 55 w 122"/>
                  <a:gd name="T47" fmla="*/ 18 h 19"/>
                  <a:gd name="T48" fmla="*/ 57 w 122"/>
                  <a:gd name="T49" fmla="*/ 17 h 19"/>
                  <a:gd name="T50" fmla="*/ 57 w 122"/>
                  <a:gd name="T51" fmla="*/ 15 h 19"/>
                  <a:gd name="T52" fmla="*/ 66 w 122"/>
                  <a:gd name="T53" fmla="*/ 14 h 19"/>
                  <a:gd name="T54" fmla="*/ 75 w 122"/>
                  <a:gd name="T55" fmla="*/ 16 h 19"/>
                  <a:gd name="T56" fmla="*/ 84 w 122"/>
                  <a:gd name="T57" fmla="*/ 14 h 19"/>
                  <a:gd name="T58" fmla="*/ 83 w 122"/>
                  <a:gd name="T59" fmla="*/ 16 h 19"/>
                  <a:gd name="T60" fmla="*/ 88 w 122"/>
                  <a:gd name="T61" fmla="*/ 14 h 19"/>
                  <a:gd name="T62" fmla="*/ 109 w 122"/>
                  <a:gd name="T63" fmla="*/ 12 h 19"/>
                  <a:gd name="T64" fmla="*/ 118 w 122"/>
                  <a:gd name="T65" fmla="*/ 9 h 19"/>
                  <a:gd name="T66" fmla="*/ 121 w 122"/>
                  <a:gd name="T67" fmla="*/ 6 h 19"/>
                  <a:gd name="T68" fmla="*/ 108 w 122"/>
                  <a:gd name="T6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9">
                    <a:moveTo>
                      <a:pt x="108" y="0"/>
                    </a:moveTo>
                    <a:cubicBezTo>
                      <a:pt x="99" y="1"/>
                      <a:pt x="90" y="3"/>
                      <a:pt x="81" y="1"/>
                    </a:cubicBezTo>
                    <a:cubicBezTo>
                      <a:pt x="77" y="2"/>
                      <a:pt x="73" y="3"/>
                      <a:pt x="70" y="1"/>
                    </a:cubicBezTo>
                    <a:cubicBezTo>
                      <a:pt x="68" y="5"/>
                      <a:pt x="59" y="3"/>
                      <a:pt x="55" y="4"/>
                    </a:cubicBezTo>
                    <a:cubicBezTo>
                      <a:pt x="55" y="5"/>
                      <a:pt x="56" y="6"/>
                      <a:pt x="58" y="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2" y="13"/>
                      <a:pt x="48" y="9"/>
                      <a:pt x="44" y="9"/>
                    </a:cubicBezTo>
                    <a:cubicBezTo>
                      <a:pt x="46" y="7"/>
                      <a:pt x="51" y="9"/>
                      <a:pt x="53" y="8"/>
                    </a:cubicBezTo>
                    <a:cubicBezTo>
                      <a:pt x="53" y="6"/>
                      <a:pt x="54" y="4"/>
                      <a:pt x="52" y="3"/>
                    </a:cubicBezTo>
                    <a:cubicBezTo>
                      <a:pt x="47" y="4"/>
                      <a:pt x="41" y="3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2"/>
                      <a:pt x="36" y="6"/>
                      <a:pt x="32" y="7"/>
                    </a:cubicBezTo>
                    <a:cubicBezTo>
                      <a:pt x="34" y="8"/>
                      <a:pt x="38" y="7"/>
                      <a:pt x="39" y="10"/>
                    </a:cubicBezTo>
                    <a:cubicBezTo>
                      <a:pt x="35" y="11"/>
                      <a:pt x="26" y="11"/>
                      <a:pt x="21" y="9"/>
                    </a:cubicBezTo>
                    <a:cubicBezTo>
                      <a:pt x="14" y="11"/>
                      <a:pt x="6" y="10"/>
                      <a:pt x="0" y="11"/>
                    </a:cubicBezTo>
                    <a:cubicBezTo>
                      <a:pt x="3" y="11"/>
                      <a:pt x="1" y="13"/>
                      <a:pt x="3" y="14"/>
                    </a:cubicBezTo>
                    <a:cubicBezTo>
                      <a:pt x="5" y="14"/>
                      <a:pt x="3" y="12"/>
                      <a:pt x="5" y="12"/>
                    </a:cubicBezTo>
                    <a:cubicBezTo>
                      <a:pt x="8" y="14"/>
                      <a:pt x="14" y="10"/>
                      <a:pt x="16" y="13"/>
                    </a:cubicBezTo>
                    <a:cubicBezTo>
                      <a:pt x="19" y="12"/>
                      <a:pt x="26" y="12"/>
                      <a:pt x="31" y="12"/>
                    </a:cubicBezTo>
                    <a:cubicBezTo>
                      <a:pt x="36" y="11"/>
                      <a:pt x="32" y="16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2" y="13"/>
                      <a:pt x="48" y="12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4" y="15"/>
                      <a:pt x="56" y="16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6" y="16"/>
                      <a:pt x="55" y="16"/>
                      <a:pt x="57" y="15"/>
                    </a:cubicBezTo>
                    <a:cubicBezTo>
                      <a:pt x="60" y="17"/>
                      <a:pt x="62" y="13"/>
                      <a:pt x="66" y="14"/>
                    </a:cubicBezTo>
                    <a:cubicBezTo>
                      <a:pt x="68" y="18"/>
                      <a:pt x="73" y="12"/>
                      <a:pt x="75" y="16"/>
                    </a:cubicBezTo>
                    <a:cubicBezTo>
                      <a:pt x="80" y="19"/>
                      <a:pt x="79" y="12"/>
                      <a:pt x="84" y="14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4"/>
                      <a:pt x="102" y="14"/>
                      <a:pt x="109" y="12"/>
                    </a:cubicBezTo>
                    <a:cubicBezTo>
                      <a:pt x="111" y="12"/>
                      <a:pt x="115" y="10"/>
                      <a:pt x="118" y="9"/>
                    </a:cubicBezTo>
                    <a:cubicBezTo>
                      <a:pt x="118" y="8"/>
                      <a:pt x="122" y="7"/>
                      <a:pt x="121" y="6"/>
                    </a:cubicBezTo>
                    <a:cubicBezTo>
                      <a:pt x="111" y="8"/>
                      <a:pt x="116" y="0"/>
                      <a:pt x="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5" name="Freeform 6558"/>
              <p:cNvSpPr/>
              <p:nvPr/>
            </p:nvSpPr>
            <p:spPr bwMode="auto">
              <a:xfrm>
                <a:off x="6319838" y="1155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" name="Freeform 6559"/>
              <p:cNvSpPr/>
              <p:nvPr/>
            </p:nvSpPr>
            <p:spPr bwMode="auto">
              <a:xfrm>
                <a:off x="6099176" y="11557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7" name="Freeform 6560"/>
              <p:cNvSpPr/>
              <p:nvPr/>
            </p:nvSpPr>
            <p:spPr bwMode="auto">
              <a:xfrm>
                <a:off x="5399088" y="1160464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8" name="Freeform 6561"/>
              <p:cNvSpPr/>
              <p:nvPr/>
            </p:nvSpPr>
            <p:spPr bwMode="auto">
              <a:xfrm>
                <a:off x="6018213" y="1160464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9" name="Freeform 6562"/>
              <p:cNvSpPr/>
              <p:nvPr/>
            </p:nvSpPr>
            <p:spPr bwMode="auto">
              <a:xfrm>
                <a:off x="5962651" y="1163639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0" name="Rectangle 6563"/>
              <p:cNvSpPr>
                <a:spLocks noChangeArrowheads="1"/>
              </p:cNvSpPr>
              <p:nvPr/>
            </p:nvSpPr>
            <p:spPr bwMode="auto">
              <a:xfrm>
                <a:off x="5883276" y="1166814"/>
                <a:ext cx="11113" cy="15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Freeform 6564"/>
              <p:cNvSpPr/>
              <p:nvPr/>
            </p:nvSpPr>
            <p:spPr bwMode="auto">
              <a:xfrm>
                <a:off x="6167438" y="1166814"/>
                <a:ext cx="46038" cy="12700"/>
              </a:xfrm>
              <a:custGeom>
                <a:avLst/>
                <a:gdLst>
                  <a:gd name="T0" fmla="*/ 18 w 30"/>
                  <a:gd name="T1" fmla="*/ 2 h 8"/>
                  <a:gd name="T2" fmla="*/ 1 w 30"/>
                  <a:gd name="T3" fmla="*/ 4 h 8"/>
                  <a:gd name="T4" fmla="*/ 2 w 30"/>
                  <a:gd name="T5" fmla="*/ 7 h 8"/>
                  <a:gd name="T6" fmla="*/ 5 w 30"/>
                  <a:gd name="T7" fmla="*/ 5 h 8"/>
                  <a:gd name="T8" fmla="*/ 16 w 30"/>
                  <a:gd name="T9" fmla="*/ 4 h 8"/>
                  <a:gd name="T10" fmla="*/ 19 w 30"/>
                  <a:gd name="T11" fmla="*/ 7 h 8"/>
                  <a:gd name="T12" fmla="*/ 14 w 30"/>
                  <a:gd name="T13" fmla="*/ 8 h 8"/>
                  <a:gd name="T14" fmla="*/ 20 w 30"/>
                  <a:gd name="T15" fmla="*/ 8 h 8"/>
                  <a:gd name="T16" fmla="*/ 30 w 30"/>
                  <a:gd name="T17" fmla="*/ 3 h 8"/>
                  <a:gd name="T18" fmla="*/ 18 w 30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8">
                    <a:moveTo>
                      <a:pt x="18" y="2"/>
                    </a:moveTo>
                    <a:cubicBezTo>
                      <a:pt x="12" y="0"/>
                      <a:pt x="7" y="3"/>
                      <a:pt x="1" y="4"/>
                    </a:cubicBezTo>
                    <a:cubicBezTo>
                      <a:pt x="2" y="5"/>
                      <a:pt x="0" y="7"/>
                      <a:pt x="2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3" y="5"/>
                      <a:pt x="16" y="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9" y="5"/>
                      <a:pt x="30" y="3"/>
                    </a:cubicBezTo>
                    <a:cubicBezTo>
                      <a:pt x="26" y="2"/>
                      <a:pt x="23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2" name="Freeform 6565"/>
              <p:cNvSpPr/>
              <p:nvPr/>
            </p:nvSpPr>
            <p:spPr bwMode="auto">
              <a:xfrm>
                <a:off x="6127751" y="1174751"/>
                <a:ext cx="12700" cy="9525"/>
              </a:xfrm>
              <a:custGeom>
                <a:avLst/>
                <a:gdLst>
                  <a:gd name="T0" fmla="*/ 5 w 8"/>
                  <a:gd name="T1" fmla="*/ 2 h 6"/>
                  <a:gd name="T2" fmla="*/ 1 w 8"/>
                  <a:gd name="T3" fmla="*/ 1 h 6"/>
                  <a:gd name="T4" fmla="*/ 3 w 8"/>
                  <a:gd name="T5" fmla="*/ 3 h 6"/>
                  <a:gd name="T6" fmla="*/ 0 w 8"/>
                  <a:gd name="T7" fmla="*/ 4 h 6"/>
                  <a:gd name="T8" fmla="*/ 4 w 8"/>
                  <a:gd name="T9" fmla="*/ 6 h 6"/>
                  <a:gd name="T10" fmla="*/ 8 w 8"/>
                  <a:gd name="T11" fmla="*/ 4 h 6"/>
                  <a:gd name="T12" fmla="*/ 5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0"/>
                      <a:pt x="3" y="2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Freeform 6566"/>
              <p:cNvSpPr/>
              <p:nvPr/>
            </p:nvSpPr>
            <p:spPr bwMode="auto">
              <a:xfrm>
                <a:off x="5969001" y="11779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4" name="Freeform 6567"/>
              <p:cNvSpPr/>
              <p:nvPr/>
            </p:nvSpPr>
            <p:spPr bwMode="auto">
              <a:xfrm>
                <a:off x="5822951" y="1182689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5" name="Freeform 6568"/>
              <p:cNvSpPr/>
              <p:nvPr/>
            </p:nvSpPr>
            <p:spPr bwMode="auto">
              <a:xfrm>
                <a:off x="6313488" y="1179514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6" name="Freeform 6569"/>
              <p:cNvSpPr/>
              <p:nvPr/>
            </p:nvSpPr>
            <p:spPr bwMode="auto">
              <a:xfrm>
                <a:off x="5975351" y="1181101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5 w 5"/>
                  <a:gd name="T5" fmla="*/ 2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" name="Freeform 6570"/>
              <p:cNvSpPr/>
              <p:nvPr/>
            </p:nvSpPr>
            <p:spPr bwMode="auto">
              <a:xfrm>
                <a:off x="5986463" y="1182689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4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8" name="Freeform 6571"/>
              <p:cNvSpPr/>
              <p:nvPr/>
            </p:nvSpPr>
            <p:spPr bwMode="auto">
              <a:xfrm>
                <a:off x="6167438" y="11811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9" name="Freeform 6572"/>
              <p:cNvSpPr/>
              <p:nvPr/>
            </p:nvSpPr>
            <p:spPr bwMode="auto">
              <a:xfrm>
                <a:off x="6170613" y="1181101"/>
                <a:ext cx="17463" cy="6350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4 h 4"/>
                  <a:gd name="T4" fmla="*/ 4 w 11"/>
                  <a:gd name="T5" fmla="*/ 2 h 4"/>
                  <a:gd name="T6" fmla="*/ 4 w 11"/>
                  <a:gd name="T7" fmla="*/ 3 h 4"/>
                  <a:gd name="T8" fmla="*/ 11 w 11"/>
                  <a:gd name="T9" fmla="*/ 3 h 4"/>
                  <a:gd name="T10" fmla="*/ 11 w 11"/>
                  <a:gd name="T11" fmla="*/ 1 h 4"/>
                  <a:gd name="T12" fmla="*/ 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0" name="Freeform 6573"/>
              <p:cNvSpPr/>
              <p:nvPr/>
            </p:nvSpPr>
            <p:spPr bwMode="auto">
              <a:xfrm>
                <a:off x="6383338" y="1181101"/>
                <a:ext cx="17463" cy="11113"/>
              </a:xfrm>
              <a:custGeom>
                <a:avLst/>
                <a:gdLst>
                  <a:gd name="T0" fmla="*/ 6 w 11"/>
                  <a:gd name="T1" fmla="*/ 0 h 7"/>
                  <a:gd name="T2" fmla="*/ 5 w 11"/>
                  <a:gd name="T3" fmla="*/ 2 h 7"/>
                  <a:gd name="T4" fmla="*/ 1 w 11"/>
                  <a:gd name="T5" fmla="*/ 5 h 7"/>
                  <a:gd name="T6" fmla="*/ 4 w 11"/>
                  <a:gd name="T7" fmla="*/ 6 h 7"/>
                  <a:gd name="T8" fmla="*/ 11 w 11"/>
                  <a:gd name="T9" fmla="*/ 1 h 7"/>
                  <a:gd name="T10" fmla="*/ 7 w 11"/>
                  <a:gd name="T11" fmla="*/ 2 h 7"/>
                  <a:gd name="T12" fmla="*/ 6 w 1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2" y="1"/>
                      <a:pt x="0" y="4"/>
                      <a:pt x="1" y="5"/>
                    </a:cubicBezTo>
                    <a:cubicBezTo>
                      <a:pt x="1" y="7"/>
                      <a:pt x="4" y="6"/>
                      <a:pt x="4" y="6"/>
                    </a:cubicBezTo>
                    <a:cubicBezTo>
                      <a:pt x="8" y="6"/>
                      <a:pt x="10" y="3"/>
                      <a:pt x="11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6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1" name="Freeform 6574"/>
              <p:cNvSpPr/>
              <p:nvPr/>
            </p:nvSpPr>
            <p:spPr bwMode="auto">
              <a:xfrm>
                <a:off x="5768976" y="1182689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2" name="Freeform 6575"/>
              <p:cNvSpPr/>
              <p:nvPr/>
            </p:nvSpPr>
            <p:spPr bwMode="auto">
              <a:xfrm>
                <a:off x="5953126" y="1182689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3" name="Freeform 6576"/>
              <p:cNvSpPr/>
              <p:nvPr/>
            </p:nvSpPr>
            <p:spPr bwMode="auto">
              <a:xfrm>
                <a:off x="5959476" y="1181101"/>
                <a:ext cx="15875" cy="7938"/>
              </a:xfrm>
              <a:custGeom>
                <a:avLst/>
                <a:gdLst>
                  <a:gd name="T0" fmla="*/ 2 w 10"/>
                  <a:gd name="T1" fmla="*/ 2 h 5"/>
                  <a:gd name="T2" fmla="*/ 4 w 10"/>
                  <a:gd name="T3" fmla="*/ 5 h 5"/>
                  <a:gd name="T4" fmla="*/ 4 w 10"/>
                  <a:gd name="T5" fmla="*/ 3 h 5"/>
                  <a:gd name="T6" fmla="*/ 5 w 10"/>
                  <a:gd name="T7" fmla="*/ 3 h 5"/>
                  <a:gd name="T8" fmla="*/ 6 w 10"/>
                  <a:gd name="T9" fmla="*/ 4 h 5"/>
                  <a:gd name="T10" fmla="*/ 10 w 10"/>
                  <a:gd name="T11" fmla="*/ 1 h 5"/>
                  <a:gd name="T12" fmla="*/ 2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2" y="2"/>
                    </a:moveTo>
                    <a:cubicBezTo>
                      <a:pt x="2" y="3"/>
                      <a:pt x="0" y="5"/>
                      <a:pt x="4" y="5"/>
                    </a:cubicBezTo>
                    <a:cubicBezTo>
                      <a:pt x="7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6577"/>
              <p:cNvSpPr/>
              <p:nvPr/>
            </p:nvSpPr>
            <p:spPr bwMode="auto">
              <a:xfrm>
                <a:off x="6015038" y="1179514"/>
                <a:ext cx="12700" cy="9525"/>
              </a:xfrm>
              <a:custGeom>
                <a:avLst/>
                <a:gdLst>
                  <a:gd name="T0" fmla="*/ 0 w 9"/>
                  <a:gd name="T1" fmla="*/ 5 h 6"/>
                  <a:gd name="T2" fmla="*/ 3 w 9"/>
                  <a:gd name="T3" fmla="*/ 6 h 6"/>
                  <a:gd name="T4" fmla="*/ 8 w 9"/>
                  <a:gd name="T5" fmla="*/ 6 h 6"/>
                  <a:gd name="T6" fmla="*/ 9 w 9"/>
                  <a:gd name="T7" fmla="*/ 2 h 6"/>
                  <a:gd name="T8" fmla="*/ 0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1" y="6"/>
                      <a:pt x="3" y="4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4" y="0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6578"/>
              <p:cNvSpPr/>
              <p:nvPr/>
            </p:nvSpPr>
            <p:spPr bwMode="auto">
              <a:xfrm>
                <a:off x="6042026" y="1182689"/>
                <a:ext cx="33338" cy="7938"/>
              </a:xfrm>
              <a:custGeom>
                <a:avLst/>
                <a:gdLst>
                  <a:gd name="T0" fmla="*/ 0 w 21"/>
                  <a:gd name="T1" fmla="*/ 1 h 5"/>
                  <a:gd name="T2" fmla="*/ 0 w 21"/>
                  <a:gd name="T3" fmla="*/ 5 h 5"/>
                  <a:gd name="T4" fmla="*/ 5 w 21"/>
                  <a:gd name="T5" fmla="*/ 4 h 5"/>
                  <a:gd name="T6" fmla="*/ 21 w 21"/>
                  <a:gd name="T7" fmla="*/ 0 h 5"/>
                  <a:gd name="T8" fmla="*/ 0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0"/>
                      <a:pt x="17" y="2"/>
                      <a:pt x="21" y="0"/>
                    </a:cubicBezTo>
                    <a:cubicBezTo>
                      <a:pt x="14" y="0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6579"/>
              <p:cNvSpPr/>
              <p:nvPr/>
            </p:nvSpPr>
            <p:spPr bwMode="auto">
              <a:xfrm>
                <a:off x="6334126" y="1181101"/>
                <a:ext cx="26988" cy="12700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1 h 8"/>
                  <a:gd name="T4" fmla="*/ 8 w 17"/>
                  <a:gd name="T5" fmla="*/ 1 h 8"/>
                  <a:gd name="T6" fmla="*/ 9 w 17"/>
                  <a:gd name="T7" fmla="*/ 3 h 8"/>
                  <a:gd name="T8" fmla="*/ 3 w 17"/>
                  <a:gd name="T9" fmla="*/ 3 h 8"/>
                  <a:gd name="T10" fmla="*/ 9 w 17"/>
                  <a:gd name="T11" fmla="*/ 7 h 8"/>
                  <a:gd name="T12" fmla="*/ 17 w 17"/>
                  <a:gd name="T13" fmla="*/ 3 h 8"/>
                  <a:gd name="T14" fmla="*/ 11 w 17"/>
                  <a:gd name="T15" fmla="*/ 3 h 8"/>
                  <a:gd name="T16" fmla="*/ 12 w 17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3" y="3"/>
                    </a:cubicBezTo>
                    <a:cubicBezTo>
                      <a:pt x="0" y="7"/>
                      <a:pt x="7" y="6"/>
                      <a:pt x="9" y="7"/>
                    </a:cubicBezTo>
                    <a:cubicBezTo>
                      <a:pt x="15" y="8"/>
                      <a:pt x="11" y="3"/>
                      <a:pt x="17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6580"/>
              <p:cNvSpPr/>
              <p:nvPr/>
            </p:nvSpPr>
            <p:spPr bwMode="auto">
              <a:xfrm>
                <a:off x="5994401" y="118427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2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3"/>
                      <a:pt x="2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Freeform 6581"/>
              <p:cNvSpPr/>
              <p:nvPr/>
            </p:nvSpPr>
            <p:spPr bwMode="auto">
              <a:xfrm>
                <a:off x="6226176" y="1182689"/>
                <a:ext cx="15875" cy="9525"/>
              </a:xfrm>
              <a:custGeom>
                <a:avLst/>
                <a:gdLst>
                  <a:gd name="T0" fmla="*/ 3 w 10"/>
                  <a:gd name="T1" fmla="*/ 1 h 6"/>
                  <a:gd name="T2" fmla="*/ 9 w 10"/>
                  <a:gd name="T3" fmla="*/ 5 h 6"/>
                  <a:gd name="T4" fmla="*/ 10 w 10"/>
                  <a:gd name="T5" fmla="*/ 3 h 6"/>
                  <a:gd name="T6" fmla="*/ 3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1"/>
                    </a:moveTo>
                    <a:cubicBezTo>
                      <a:pt x="0" y="6"/>
                      <a:pt x="6" y="3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6582"/>
              <p:cNvSpPr/>
              <p:nvPr/>
            </p:nvSpPr>
            <p:spPr bwMode="auto">
              <a:xfrm>
                <a:off x="6262688" y="1182689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6583"/>
              <p:cNvSpPr/>
              <p:nvPr/>
            </p:nvSpPr>
            <p:spPr bwMode="auto">
              <a:xfrm>
                <a:off x="6272213" y="1182689"/>
                <a:ext cx="6350" cy="4763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6584"/>
              <p:cNvSpPr/>
              <p:nvPr/>
            </p:nvSpPr>
            <p:spPr bwMode="auto">
              <a:xfrm>
                <a:off x="5759451" y="118427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2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6585"/>
              <p:cNvSpPr/>
              <p:nvPr/>
            </p:nvSpPr>
            <p:spPr bwMode="auto">
              <a:xfrm>
                <a:off x="5940426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Freeform 6586"/>
              <p:cNvSpPr/>
              <p:nvPr/>
            </p:nvSpPr>
            <p:spPr bwMode="auto">
              <a:xfrm>
                <a:off x="5897563" y="1182689"/>
                <a:ext cx="33338" cy="12700"/>
              </a:xfrm>
              <a:custGeom>
                <a:avLst/>
                <a:gdLst>
                  <a:gd name="T0" fmla="*/ 8 w 21"/>
                  <a:gd name="T1" fmla="*/ 1 h 8"/>
                  <a:gd name="T2" fmla="*/ 0 w 21"/>
                  <a:gd name="T3" fmla="*/ 3 h 8"/>
                  <a:gd name="T4" fmla="*/ 4 w 21"/>
                  <a:gd name="T5" fmla="*/ 4 h 8"/>
                  <a:gd name="T6" fmla="*/ 13 w 21"/>
                  <a:gd name="T7" fmla="*/ 8 h 8"/>
                  <a:gd name="T8" fmla="*/ 17 w 21"/>
                  <a:gd name="T9" fmla="*/ 3 h 8"/>
                  <a:gd name="T10" fmla="*/ 19 w 21"/>
                  <a:gd name="T11" fmla="*/ 4 h 8"/>
                  <a:gd name="T12" fmla="*/ 21 w 21"/>
                  <a:gd name="T13" fmla="*/ 2 h 8"/>
                  <a:gd name="T14" fmla="*/ 8 w 21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8" y="1"/>
                    </a:moveTo>
                    <a:cubicBezTo>
                      <a:pt x="6" y="3"/>
                      <a:pt x="0" y="1"/>
                      <a:pt x="0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6" y="7"/>
                      <a:pt x="8" y="7"/>
                      <a:pt x="13" y="8"/>
                    </a:cubicBezTo>
                    <a:cubicBezTo>
                      <a:pt x="18" y="8"/>
                      <a:pt x="15" y="4"/>
                      <a:pt x="17" y="3"/>
                    </a:cubicBezTo>
                    <a:cubicBezTo>
                      <a:pt x="17" y="3"/>
                      <a:pt x="18" y="4"/>
                      <a:pt x="19" y="4"/>
                    </a:cubicBezTo>
                    <a:cubicBezTo>
                      <a:pt x="20" y="4"/>
                      <a:pt x="21" y="3"/>
                      <a:pt x="21" y="2"/>
                    </a:cubicBezTo>
                    <a:cubicBezTo>
                      <a:pt x="16" y="0"/>
                      <a:pt x="13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Freeform 6587"/>
              <p:cNvSpPr/>
              <p:nvPr/>
            </p:nvSpPr>
            <p:spPr bwMode="auto">
              <a:xfrm>
                <a:off x="6318251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Freeform 6588"/>
              <p:cNvSpPr/>
              <p:nvPr/>
            </p:nvSpPr>
            <p:spPr bwMode="auto">
              <a:xfrm>
                <a:off x="6284913" y="1184276"/>
                <a:ext cx="33338" cy="7938"/>
              </a:xfrm>
              <a:custGeom>
                <a:avLst/>
                <a:gdLst>
                  <a:gd name="T0" fmla="*/ 3 w 21"/>
                  <a:gd name="T1" fmla="*/ 3 h 5"/>
                  <a:gd name="T2" fmla="*/ 7 w 21"/>
                  <a:gd name="T3" fmla="*/ 1 h 5"/>
                  <a:gd name="T4" fmla="*/ 10 w 21"/>
                  <a:gd name="T5" fmla="*/ 3 h 5"/>
                  <a:gd name="T6" fmla="*/ 12 w 21"/>
                  <a:gd name="T7" fmla="*/ 3 h 5"/>
                  <a:gd name="T8" fmla="*/ 21 w 21"/>
                  <a:gd name="T9" fmla="*/ 1 h 5"/>
                  <a:gd name="T10" fmla="*/ 4 w 21"/>
                  <a:gd name="T11" fmla="*/ 0 h 5"/>
                  <a:gd name="T12" fmla="*/ 3 w 2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3" y="3"/>
                    </a:moveTo>
                    <a:cubicBezTo>
                      <a:pt x="6" y="4"/>
                      <a:pt x="5" y="2"/>
                      <a:pt x="7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7" y="5"/>
                      <a:pt x="18" y="1"/>
                      <a:pt x="21" y="1"/>
                    </a:cubicBezTo>
                    <a:cubicBezTo>
                      <a:pt x="15" y="0"/>
                      <a:pt x="11" y="0"/>
                      <a:pt x="4" y="0"/>
                    </a:cubicBezTo>
                    <a:cubicBezTo>
                      <a:pt x="5" y="1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Freeform 6589"/>
              <p:cNvSpPr/>
              <p:nvPr/>
            </p:nvSpPr>
            <p:spPr bwMode="auto">
              <a:xfrm>
                <a:off x="5818188" y="1187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Freeform 6590"/>
              <p:cNvSpPr/>
              <p:nvPr/>
            </p:nvSpPr>
            <p:spPr bwMode="auto">
              <a:xfrm>
                <a:off x="5818188" y="1187451"/>
                <a:ext cx="9525" cy="317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2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Freeform 6591"/>
              <p:cNvSpPr/>
              <p:nvPr/>
            </p:nvSpPr>
            <p:spPr bwMode="auto">
              <a:xfrm>
                <a:off x="5811838" y="1185864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Freeform 6592"/>
              <p:cNvSpPr/>
              <p:nvPr/>
            </p:nvSpPr>
            <p:spPr bwMode="auto">
              <a:xfrm>
                <a:off x="5778501" y="1187451"/>
                <a:ext cx="30163" cy="12700"/>
              </a:xfrm>
              <a:custGeom>
                <a:avLst/>
                <a:gdLst>
                  <a:gd name="T0" fmla="*/ 1 w 20"/>
                  <a:gd name="T1" fmla="*/ 3 h 8"/>
                  <a:gd name="T2" fmla="*/ 5 w 20"/>
                  <a:gd name="T3" fmla="*/ 8 h 8"/>
                  <a:gd name="T4" fmla="*/ 11 w 20"/>
                  <a:gd name="T5" fmla="*/ 8 h 8"/>
                  <a:gd name="T6" fmla="*/ 12 w 20"/>
                  <a:gd name="T7" fmla="*/ 2 h 8"/>
                  <a:gd name="T8" fmla="*/ 20 w 20"/>
                  <a:gd name="T9" fmla="*/ 1 h 8"/>
                  <a:gd name="T10" fmla="*/ 4 w 20"/>
                  <a:gd name="T11" fmla="*/ 0 h 8"/>
                  <a:gd name="T12" fmla="*/ 1 w 20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" y="3"/>
                    </a:moveTo>
                    <a:cubicBezTo>
                      <a:pt x="6" y="4"/>
                      <a:pt x="1" y="7"/>
                      <a:pt x="5" y="8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0"/>
                      <a:pt x="19" y="4"/>
                      <a:pt x="20" y="1"/>
                    </a:cubicBezTo>
                    <a:cubicBezTo>
                      <a:pt x="14" y="0"/>
                      <a:pt x="11" y="0"/>
                      <a:pt x="4" y="0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Freeform 6593"/>
              <p:cNvSpPr/>
              <p:nvPr/>
            </p:nvSpPr>
            <p:spPr bwMode="auto">
              <a:xfrm>
                <a:off x="6364288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Freeform 6594"/>
              <p:cNvSpPr/>
              <p:nvPr/>
            </p:nvSpPr>
            <p:spPr bwMode="auto">
              <a:xfrm>
                <a:off x="6324601" y="1185864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6595"/>
              <p:cNvSpPr/>
              <p:nvPr/>
            </p:nvSpPr>
            <p:spPr bwMode="auto">
              <a:xfrm>
                <a:off x="5765801" y="1189039"/>
                <a:ext cx="9525" cy="4763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2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6596"/>
              <p:cNvSpPr/>
              <p:nvPr/>
            </p:nvSpPr>
            <p:spPr bwMode="auto">
              <a:xfrm>
                <a:off x="6088063" y="118745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6597"/>
              <p:cNvSpPr/>
              <p:nvPr/>
            </p:nvSpPr>
            <p:spPr bwMode="auto">
              <a:xfrm>
                <a:off x="6091238" y="1187451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6598"/>
              <p:cNvSpPr/>
              <p:nvPr/>
            </p:nvSpPr>
            <p:spPr bwMode="auto">
              <a:xfrm>
                <a:off x="6027738" y="11890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6" name="Freeform 6599"/>
              <p:cNvSpPr/>
              <p:nvPr/>
            </p:nvSpPr>
            <p:spPr bwMode="auto">
              <a:xfrm>
                <a:off x="5746751" y="1189039"/>
                <a:ext cx="9525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6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5" y="4"/>
                      <a:pt x="6" y="2"/>
                      <a:pt x="6" y="1"/>
                    </a:cubicBezTo>
                    <a:cubicBezTo>
                      <a:pt x="3" y="0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Freeform 6600"/>
              <p:cNvSpPr/>
              <p:nvPr/>
            </p:nvSpPr>
            <p:spPr bwMode="auto">
              <a:xfrm>
                <a:off x="5810251" y="1190626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8 w 8"/>
                  <a:gd name="T3" fmla="*/ 3 h 5"/>
                  <a:gd name="T4" fmla="*/ 0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1" y="5"/>
                      <a:pt x="4" y="3"/>
                      <a:pt x="8" y="3"/>
                    </a:cubicBezTo>
                    <a:cubicBezTo>
                      <a:pt x="8" y="0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Freeform 6601"/>
              <p:cNvSpPr/>
              <p:nvPr/>
            </p:nvSpPr>
            <p:spPr bwMode="auto">
              <a:xfrm>
                <a:off x="5822951" y="1193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Freeform 6602"/>
              <p:cNvSpPr/>
              <p:nvPr/>
            </p:nvSpPr>
            <p:spPr bwMode="auto">
              <a:xfrm>
                <a:off x="5722938" y="1192214"/>
                <a:ext cx="22225" cy="17463"/>
              </a:xfrm>
              <a:custGeom>
                <a:avLst/>
                <a:gdLst>
                  <a:gd name="T0" fmla="*/ 1 w 14"/>
                  <a:gd name="T1" fmla="*/ 7 h 12"/>
                  <a:gd name="T2" fmla="*/ 0 w 14"/>
                  <a:gd name="T3" fmla="*/ 11 h 12"/>
                  <a:gd name="T4" fmla="*/ 1 w 14"/>
                  <a:gd name="T5" fmla="*/ 11 h 12"/>
                  <a:gd name="T6" fmla="*/ 3 w 14"/>
                  <a:gd name="T7" fmla="*/ 10 h 12"/>
                  <a:gd name="T8" fmla="*/ 7 w 14"/>
                  <a:gd name="T9" fmla="*/ 11 h 12"/>
                  <a:gd name="T10" fmla="*/ 14 w 14"/>
                  <a:gd name="T11" fmla="*/ 3 h 12"/>
                  <a:gd name="T12" fmla="*/ 12 w 14"/>
                  <a:gd name="T13" fmla="*/ 4 h 12"/>
                  <a:gd name="T14" fmla="*/ 1 w 1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" y="7"/>
                    </a:moveTo>
                    <a:cubicBezTo>
                      <a:pt x="5" y="8"/>
                      <a:pt x="0" y="10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5" y="12"/>
                      <a:pt x="7" y="11"/>
                    </a:cubicBezTo>
                    <a:cubicBezTo>
                      <a:pt x="9" y="8"/>
                      <a:pt x="13" y="6"/>
                      <a:pt x="14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0"/>
                      <a:pt x="7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0" name="Freeform 6603"/>
              <p:cNvSpPr/>
              <p:nvPr/>
            </p:nvSpPr>
            <p:spPr bwMode="auto">
              <a:xfrm>
                <a:off x="5756276" y="1192214"/>
                <a:ext cx="14288" cy="9525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6 h 7"/>
                  <a:gd name="T4" fmla="*/ 2 w 9"/>
                  <a:gd name="T5" fmla="*/ 5 h 7"/>
                  <a:gd name="T6" fmla="*/ 7 w 9"/>
                  <a:gd name="T7" fmla="*/ 7 h 7"/>
                  <a:gd name="T8" fmla="*/ 9 w 9"/>
                  <a:gd name="T9" fmla="*/ 5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0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Freeform 6604"/>
              <p:cNvSpPr/>
              <p:nvPr/>
            </p:nvSpPr>
            <p:spPr bwMode="auto">
              <a:xfrm>
                <a:off x="5746751" y="1200151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2" name="Freeform 6605"/>
              <p:cNvSpPr/>
              <p:nvPr/>
            </p:nvSpPr>
            <p:spPr bwMode="auto">
              <a:xfrm>
                <a:off x="5653088" y="120808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Freeform 6606"/>
              <p:cNvSpPr/>
              <p:nvPr/>
            </p:nvSpPr>
            <p:spPr bwMode="auto">
              <a:xfrm>
                <a:off x="5611813" y="1209676"/>
                <a:ext cx="11113" cy="3175"/>
              </a:xfrm>
              <a:custGeom>
                <a:avLst/>
                <a:gdLst>
                  <a:gd name="T0" fmla="*/ 1 w 7"/>
                  <a:gd name="T1" fmla="*/ 1 h 2"/>
                  <a:gd name="T2" fmla="*/ 1 w 7"/>
                  <a:gd name="T3" fmla="*/ 2 h 2"/>
                  <a:gd name="T4" fmla="*/ 7 w 7"/>
                  <a:gd name="T5" fmla="*/ 2 h 2"/>
                  <a:gd name="T6" fmla="*/ 7 w 7"/>
                  <a:gd name="T7" fmla="*/ 1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76" name="Text Box 87"/>
            <p:cNvSpPr txBox="1">
              <a:spLocks noChangeArrowheads="1"/>
            </p:cNvSpPr>
            <p:nvPr/>
          </p:nvSpPr>
          <p:spPr bwMode="auto">
            <a:xfrm>
              <a:off x="4658828" y="4035303"/>
              <a:ext cx="37433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(920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＋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438÷73)×34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31484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4" name="Text Box 81"/>
          <p:cNvSpPr txBox="1">
            <a:spLocks noChangeArrowheads="1"/>
          </p:cNvSpPr>
          <p:nvPr/>
        </p:nvSpPr>
        <p:spPr bwMode="auto">
          <a:xfrm>
            <a:off x="2497138" y="3486150"/>
            <a:ext cx="1263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275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Text Box 66"/>
          <p:cNvSpPr txBox="1">
            <a:spLocks noChangeArrowheads="1"/>
          </p:cNvSpPr>
          <p:nvPr/>
        </p:nvSpPr>
        <p:spPr bwMode="auto">
          <a:xfrm>
            <a:off x="2471738" y="4821238"/>
            <a:ext cx="124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3520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6" name="Text Box 82"/>
          <p:cNvSpPr txBox="1">
            <a:spLocks noChangeArrowheads="1"/>
          </p:cNvSpPr>
          <p:nvPr/>
        </p:nvSpPr>
        <p:spPr bwMode="auto">
          <a:xfrm>
            <a:off x="3630613" y="4135438"/>
            <a:ext cx="78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" name="组合 326"/>
          <p:cNvGrpSpPr/>
          <p:nvPr/>
        </p:nvGrpSpPr>
        <p:grpSpPr bwMode="auto">
          <a:xfrm>
            <a:off x="1362075" y="5707063"/>
            <a:ext cx="3979863" cy="457200"/>
            <a:chOff x="64394" y="4186403"/>
            <a:chExt cx="3980209" cy="457200"/>
          </a:xfrm>
        </p:grpSpPr>
        <p:sp>
          <p:nvSpPr>
            <p:cNvPr id="11281" name="Freeform 6329"/>
            <p:cNvSpPr>
              <a:spLocks noEditPoints="1" noChangeArrowheads="1"/>
            </p:cNvSpPr>
            <p:nvPr/>
          </p:nvSpPr>
          <p:spPr bwMode="auto">
            <a:xfrm>
              <a:off x="64394" y="4186403"/>
              <a:ext cx="3980209" cy="457200"/>
            </a:xfrm>
            <a:custGeom>
              <a:avLst/>
              <a:gdLst>
                <a:gd name="T0" fmla="*/ 611 w 680"/>
                <a:gd name="T1" fmla="*/ 20 h 295"/>
                <a:gd name="T2" fmla="*/ 570 w 680"/>
                <a:gd name="T3" fmla="*/ 9 h 295"/>
                <a:gd name="T4" fmla="*/ 587 w 680"/>
                <a:gd name="T5" fmla="*/ 24 h 295"/>
                <a:gd name="T6" fmla="*/ 512 w 680"/>
                <a:gd name="T7" fmla="*/ 36 h 295"/>
                <a:gd name="T8" fmla="*/ 488 w 680"/>
                <a:gd name="T9" fmla="*/ 24 h 295"/>
                <a:gd name="T10" fmla="*/ 443 w 680"/>
                <a:gd name="T11" fmla="*/ 6 h 295"/>
                <a:gd name="T12" fmla="*/ 322 w 680"/>
                <a:gd name="T13" fmla="*/ 5 h 295"/>
                <a:gd name="T14" fmla="*/ 166 w 680"/>
                <a:gd name="T15" fmla="*/ 15 h 295"/>
                <a:gd name="T16" fmla="*/ 23 w 680"/>
                <a:gd name="T17" fmla="*/ 40 h 295"/>
                <a:gd name="T18" fmla="*/ 21 w 680"/>
                <a:gd name="T19" fmla="*/ 76 h 295"/>
                <a:gd name="T20" fmla="*/ 16 w 680"/>
                <a:gd name="T21" fmla="*/ 113 h 295"/>
                <a:gd name="T22" fmla="*/ 6 w 680"/>
                <a:gd name="T23" fmla="*/ 159 h 295"/>
                <a:gd name="T24" fmla="*/ 6 w 680"/>
                <a:gd name="T25" fmla="*/ 183 h 295"/>
                <a:gd name="T26" fmla="*/ 19 w 680"/>
                <a:gd name="T27" fmla="*/ 267 h 295"/>
                <a:gd name="T28" fmla="*/ 180 w 680"/>
                <a:gd name="T29" fmla="*/ 284 h 295"/>
                <a:gd name="T30" fmla="*/ 251 w 680"/>
                <a:gd name="T31" fmla="*/ 272 h 295"/>
                <a:gd name="T32" fmla="*/ 331 w 680"/>
                <a:gd name="T33" fmla="*/ 266 h 295"/>
                <a:gd name="T34" fmla="*/ 458 w 680"/>
                <a:gd name="T35" fmla="*/ 269 h 295"/>
                <a:gd name="T36" fmla="*/ 327 w 680"/>
                <a:gd name="T37" fmla="*/ 266 h 295"/>
                <a:gd name="T38" fmla="*/ 355 w 680"/>
                <a:gd name="T39" fmla="*/ 252 h 295"/>
                <a:gd name="T40" fmla="*/ 479 w 680"/>
                <a:gd name="T41" fmla="*/ 245 h 295"/>
                <a:gd name="T42" fmla="*/ 581 w 680"/>
                <a:gd name="T43" fmla="*/ 249 h 295"/>
                <a:gd name="T44" fmla="*/ 527 w 680"/>
                <a:gd name="T45" fmla="*/ 237 h 295"/>
                <a:gd name="T46" fmla="*/ 399 w 680"/>
                <a:gd name="T47" fmla="*/ 230 h 295"/>
                <a:gd name="T48" fmla="*/ 500 w 680"/>
                <a:gd name="T49" fmla="*/ 217 h 295"/>
                <a:gd name="T50" fmla="*/ 533 w 680"/>
                <a:gd name="T51" fmla="*/ 208 h 295"/>
                <a:gd name="T52" fmla="*/ 659 w 680"/>
                <a:gd name="T53" fmla="*/ 221 h 295"/>
                <a:gd name="T54" fmla="*/ 595 w 680"/>
                <a:gd name="T55" fmla="*/ 175 h 295"/>
                <a:gd name="T56" fmla="*/ 583 w 680"/>
                <a:gd name="T57" fmla="*/ 198 h 295"/>
                <a:gd name="T58" fmla="*/ 429 w 680"/>
                <a:gd name="T59" fmla="*/ 190 h 295"/>
                <a:gd name="T60" fmla="*/ 275 w 680"/>
                <a:gd name="T61" fmla="*/ 184 h 295"/>
                <a:gd name="T62" fmla="*/ 228 w 680"/>
                <a:gd name="T63" fmla="*/ 163 h 295"/>
                <a:gd name="T64" fmla="*/ 397 w 680"/>
                <a:gd name="T65" fmla="*/ 154 h 295"/>
                <a:gd name="T66" fmla="*/ 598 w 680"/>
                <a:gd name="T67" fmla="*/ 157 h 295"/>
                <a:gd name="T68" fmla="*/ 523 w 680"/>
                <a:gd name="T69" fmla="*/ 133 h 295"/>
                <a:gd name="T70" fmla="*/ 434 w 680"/>
                <a:gd name="T71" fmla="*/ 132 h 295"/>
                <a:gd name="T72" fmla="*/ 328 w 680"/>
                <a:gd name="T73" fmla="*/ 114 h 295"/>
                <a:gd name="T74" fmla="*/ 463 w 680"/>
                <a:gd name="T75" fmla="*/ 99 h 295"/>
                <a:gd name="T76" fmla="*/ 580 w 680"/>
                <a:gd name="T77" fmla="*/ 94 h 295"/>
                <a:gd name="T78" fmla="*/ 638 w 680"/>
                <a:gd name="T79" fmla="*/ 85 h 295"/>
                <a:gd name="T80" fmla="*/ 416 w 680"/>
                <a:gd name="T81" fmla="*/ 84 h 295"/>
                <a:gd name="T82" fmla="*/ 371 w 680"/>
                <a:gd name="T83" fmla="*/ 72 h 295"/>
                <a:gd name="T84" fmla="*/ 617 w 680"/>
                <a:gd name="T85" fmla="*/ 64 h 295"/>
                <a:gd name="T86" fmla="*/ 41 w 680"/>
                <a:gd name="T87" fmla="*/ 72 h 295"/>
                <a:gd name="T88" fmla="*/ 117 w 680"/>
                <a:gd name="T89" fmla="*/ 33 h 295"/>
                <a:gd name="T90" fmla="*/ 450 w 680"/>
                <a:gd name="T91" fmla="*/ 236 h 295"/>
                <a:gd name="T92" fmla="*/ 489 w 680"/>
                <a:gd name="T93" fmla="*/ 201 h 295"/>
                <a:gd name="T94" fmla="*/ 433 w 680"/>
                <a:gd name="T95" fmla="*/ 204 h 295"/>
                <a:gd name="T96" fmla="*/ 337 w 680"/>
                <a:gd name="T97" fmla="*/ 242 h 295"/>
                <a:gd name="T98" fmla="*/ 259 w 680"/>
                <a:gd name="T99" fmla="*/ 258 h 295"/>
                <a:gd name="T100" fmla="*/ 424 w 680"/>
                <a:gd name="T101" fmla="*/ 124 h 295"/>
                <a:gd name="T102" fmla="*/ 557 w 680"/>
                <a:gd name="T103" fmla="*/ 44 h 295"/>
                <a:gd name="T104" fmla="*/ 271 w 680"/>
                <a:gd name="T105" fmla="*/ 23 h 295"/>
                <a:gd name="T106" fmla="*/ 376 w 680"/>
                <a:gd name="T107" fmla="*/ 25 h 295"/>
                <a:gd name="T108" fmla="*/ 272 w 680"/>
                <a:gd name="T109" fmla="*/ 38 h 295"/>
                <a:gd name="T110" fmla="*/ 445 w 680"/>
                <a:gd name="T111" fmla="*/ 20 h 295"/>
                <a:gd name="T112" fmla="*/ 619 w 680"/>
                <a:gd name="T113" fmla="*/ 49 h 295"/>
                <a:gd name="T114" fmla="*/ 473 w 680"/>
                <a:gd name="T115" fmla="*/ 64 h 295"/>
                <a:gd name="T116" fmla="*/ 440 w 680"/>
                <a:gd name="T117" fmla="*/ 51 h 295"/>
                <a:gd name="T118" fmla="*/ 455 w 680"/>
                <a:gd name="T119" fmla="*/ 42 h 295"/>
                <a:gd name="T120" fmla="*/ 614 w 680"/>
                <a:gd name="T121" fmla="*/ 4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0" h="295">
                  <a:moveTo>
                    <a:pt x="669" y="49"/>
                  </a:moveTo>
                  <a:cubicBezTo>
                    <a:pt x="672" y="44"/>
                    <a:pt x="676" y="52"/>
                    <a:pt x="680" y="47"/>
                  </a:cubicBezTo>
                  <a:cubicBezTo>
                    <a:pt x="676" y="44"/>
                    <a:pt x="676" y="44"/>
                    <a:pt x="676" y="44"/>
                  </a:cubicBezTo>
                  <a:cubicBezTo>
                    <a:pt x="671" y="40"/>
                    <a:pt x="660" y="46"/>
                    <a:pt x="659" y="40"/>
                  </a:cubicBezTo>
                  <a:cubicBezTo>
                    <a:pt x="656" y="40"/>
                    <a:pt x="654" y="41"/>
                    <a:pt x="653" y="40"/>
                  </a:cubicBezTo>
                  <a:cubicBezTo>
                    <a:pt x="654" y="39"/>
                    <a:pt x="651" y="38"/>
                    <a:pt x="653" y="37"/>
                  </a:cubicBezTo>
                  <a:cubicBezTo>
                    <a:pt x="652" y="36"/>
                    <a:pt x="651" y="35"/>
                    <a:pt x="651" y="33"/>
                  </a:cubicBezTo>
                  <a:cubicBezTo>
                    <a:pt x="658" y="30"/>
                    <a:pt x="666" y="34"/>
                    <a:pt x="672" y="30"/>
                  </a:cubicBezTo>
                  <a:cubicBezTo>
                    <a:pt x="671" y="27"/>
                    <a:pt x="667" y="31"/>
                    <a:pt x="665" y="28"/>
                  </a:cubicBezTo>
                  <a:cubicBezTo>
                    <a:pt x="665" y="28"/>
                    <a:pt x="665" y="27"/>
                    <a:pt x="666" y="26"/>
                  </a:cubicBezTo>
                  <a:cubicBezTo>
                    <a:pt x="662" y="24"/>
                    <a:pt x="657" y="26"/>
                    <a:pt x="656" y="23"/>
                  </a:cubicBezTo>
                  <a:cubicBezTo>
                    <a:pt x="655" y="22"/>
                    <a:pt x="651" y="21"/>
                    <a:pt x="649" y="22"/>
                  </a:cubicBezTo>
                  <a:cubicBezTo>
                    <a:pt x="651" y="23"/>
                    <a:pt x="652" y="25"/>
                    <a:pt x="650" y="26"/>
                  </a:cubicBezTo>
                  <a:cubicBezTo>
                    <a:pt x="643" y="26"/>
                    <a:pt x="637" y="25"/>
                    <a:pt x="632" y="26"/>
                  </a:cubicBezTo>
                  <a:cubicBezTo>
                    <a:pt x="631" y="24"/>
                    <a:pt x="628" y="27"/>
                    <a:pt x="626" y="25"/>
                  </a:cubicBezTo>
                  <a:cubicBezTo>
                    <a:pt x="623" y="25"/>
                    <a:pt x="621" y="25"/>
                    <a:pt x="619" y="27"/>
                  </a:cubicBezTo>
                  <a:cubicBezTo>
                    <a:pt x="615" y="24"/>
                    <a:pt x="615" y="24"/>
                    <a:pt x="615" y="24"/>
                  </a:cubicBezTo>
                  <a:cubicBezTo>
                    <a:pt x="615" y="25"/>
                    <a:pt x="615" y="25"/>
                    <a:pt x="615" y="25"/>
                  </a:cubicBezTo>
                  <a:cubicBezTo>
                    <a:pt x="612" y="28"/>
                    <a:pt x="605" y="26"/>
                    <a:pt x="601" y="26"/>
                  </a:cubicBezTo>
                  <a:cubicBezTo>
                    <a:pt x="596" y="26"/>
                    <a:pt x="595" y="24"/>
                    <a:pt x="593" y="21"/>
                  </a:cubicBezTo>
                  <a:cubicBezTo>
                    <a:pt x="594" y="20"/>
                    <a:pt x="594" y="20"/>
                    <a:pt x="596" y="20"/>
                  </a:cubicBezTo>
                  <a:cubicBezTo>
                    <a:pt x="598" y="19"/>
                    <a:pt x="600" y="21"/>
                    <a:pt x="599" y="22"/>
                  </a:cubicBezTo>
                  <a:cubicBezTo>
                    <a:pt x="600" y="22"/>
                    <a:pt x="602" y="22"/>
                    <a:pt x="603" y="21"/>
                  </a:cubicBezTo>
                  <a:cubicBezTo>
                    <a:pt x="604" y="22"/>
                    <a:pt x="604" y="22"/>
                    <a:pt x="604" y="22"/>
                  </a:cubicBezTo>
                  <a:cubicBezTo>
                    <a:pt x="607" y="22"/>
                    <a:pt x="611" y="22"/>
                    <a:pt x="611" y="20"/>
                  </a:cubicBezTo>
                  <a:cubicBezTo>
                    <a:pt x="628" y="18"/>
                    <a:pt x="645" y="19"/>
                    <a:pt x="663" y="20"/>
                  </a:cubicBezTo>
                  <a:cubicBezTo>
                    <a:pt x="666" y="21"/>
                    <a:pt x="671" y="21"/>
                    <a:pt x="673" y="19"/>
                  </a:cubicBezTo>
                  <a:cubicBezTo>
                    <a:pt x="670" y="17"/>
                    <a:pt x="666" y="15"/>
                    <a:pt x="667" y="12"/>
                  </a:cubicBezTo>
                  <a:cubicBezTo>
                    <a:pt x="672" y="12"/>
                    <a:pt x="672" y="12"/>
                    <a:pt x="672" y="12"/>
                  </a:cubicBezTo>
                  <a:cubicBezTo>
                    <a:pt x="668" y="11"/>
                    <a:pt x="668" y="8"/>
                    <a:pt x="664" y="7"/>
                  </a:cubicBezTo>
                  <a:cubicBezTo>
                    <a:pt x="660" y="9"/>
                    <a:pt x="660" y="9"/>
                    <a:pt x="660" y="9"/>
                  </a:cubicBezTo>
                  <a:cubicBezTo>
                    <a:pt x="658" y="9"/>
                    <a:pt x="659" y="8"/>
                    <a:pt x="658" y="8"/>
                  </a:cubicBezTo>
                  <a:cubicBezTo>
                    <a:pt x="658" y="10"/>
                    <a:pt x="658" y="10"/>
                    <a:pt x="658" y="10"/>
                  </a:cubicBezTo>
                  <a:cubicBezTo>
                    <a:pt x="656" y="13"/>
                    <a:pt x="652" y="11"/>
                    <a:pt x="650" y="12"/>
                  </a:cubicBezTo>
                  <a:cubicBezTo>
                    <a:pt x="649" y="13"/>
                    <a:pt x="651" y="16"/>
                    <a:pt x="653" y="17"/>
                  </a:cubicBezTo>
                  <a:cubicBezTo>
                    <a:pt x="644" y="17"/>
                    <a:pt x="634" y="18"/>
                    <a:pt x="629" y="13"/>
                  </a:cubicBezTo>
                  <a:cubicBezTo>
                    <a:pt x="626" y="12"/>
                    <a:pt x="629" y="9"/>
                    <a:pt x="625" y="10"/>
                  </a:cubicBezTo>
                  <a:cubicBezTo>
                    <a:pt x="623" y="12"/>
                    <a:pt x="627" y="14"/>
                    <a:pt x="629" y="15"/>
                  </a:cubicBezTo>
                  <a:cubicBezTo>
                    <a:pt x="627" y="15"/>
                    <a:pt x="627" y="15"/>
                    <a:pt x="627" y="15"/>
                  </a:cubicBezTo>
                  <a:cubicBezTo>
                    <a:pt x="620" y="13"/>
                    <a:pt x="611" y="15"/>
                    <a:pt x="604" y="12"/>
                  </a:cubicBezTo>
                  <a:cubicBezTo>
                    <a:pt x="598" y="14"/>
                    <a:pt x="599" y="8"/>
                    <a:pt x="592" y="11"/>
                  </a:cubicBezTo>
                  <a:cubicBezTo>
                    <a:pt x="586" y="10"/>
                    <a:pt x="593" y="7"/>
                    <a:pt x="593" y="6"/>
                  </a:cubicBezTo>
                  <a:cubicBezTo>
                    <a:pt x="585" y="4"/>
                    <a:pt x="585" y="4"/>
                    <a:pt x="585" y="4"/>
                  </a:cubicBezTo>
                  <a:cubicBezTo>
                    <a:pt x="585" y="5"/>
                    <a:pt x="584" y="7"/>
                    <a:pt x="582" y="6"/>
                  </a:cubicBezTo>
                  <a:cubicBezTo>
                    <a:pt x="581" y="6"/>
                    <a:pt x="583" y="6"/>
                    <a:pt x="583" y="5"/>
                  </a:cubicBezTo>
                  <a:cubicBezTo>
                    <a:pt x="583" y="4"/>
                    <a:pt x="579" y="4"/>
                    <a:pt x="577" y="4"/>
                  </a:cubicBezTo>
                  <a:cubicBezTo>
                    <a:pt x="579" y="7"/>
                    <a:pt x="583" y="7"/>
                    <a:pt x="584" y="10"/>
                  </a:cubicBezTo>
                  <a:cubicBezTo>
                    <a:pt x="583" y="11"/>
                    <a:pt x="583" y="11"/>
                    <a:pt x="582" y="11"/>
                  </a:cubicBezTo>
                  <a:cubicBezTo>
                    <a:pt x="578" y="8"/>
                    <a:pt x="578" y="13"/>
                    <a:pt x="574" y="13"/>
                  </a:cubicBezTo>
                  <a:cubicBezTo>
                    <a:pt x="571" y="12"/>
                    <a:pt x="574" y="9"/>
                    <a:pt x="570" y="9"/>
                  </a:cubicBezTo>
                  <a:cubicBezTo>
                    <a:pt x="569" y="10"/>
                    <a:pt x="571" y="11"/>
                    <a:pt x="571" y="12"/>
                  </a:cubicBezTo>
                  <a:cubicBezTo>
                    <a:pt x="569" y="13"/>
                    <a:pt x="567" y="11"/>
                    <a:pt x="565" y="10"/>
                  </a:cubicBezTo>
                  <a:cubicBezTo>
                    <a:pt x="565" y="11"/>
                    <a:pt x="565" y="13"/>
                    <a:pt x="562" y="12"/>
                  </a:cubicBezTo>
                  <a:cubicBezTo>
                    <a:pt x="557" y="10"/>
                    <a:pt x="557" y="7"/>
                    <a:pt x="557" y="4"/>
                  </a:cubicBezTo>
                  <a:cubicBezTo>
                    <a:pt x="557" y="4"/>
                    <a:pt x="557" y="4"/>
                    <a:pt x="557" y="4"/>
                  </a:cubicBezTo>
                  <a:cubicBezTo>
                    <a:pt x="553" y="7"/>
                    <a:pt x="547" y="5"/>
                    <a:pt x="544" y="3"/>
                  </a:cubicBezTo>
                  <a:cubicBezTo>
                    <a:pt x="542" y="4"/>
                    <a:pt x="540" y="4"/>
                    <a:pt x="539" y="3"/>
                  </a:cubicBezTo>
                  <a:cubicBezTo>
                    <a:pt x="539" y="4"/>
                    <a:pt x="539" y="4"/>
                    <a:pt x="539" y="4"/>
                  </a:cubicBezTo>
                  <a:cubicBezTo>
                    <a:pt x="536" y="5"/>
                    <a:pt x="530" y="6"/>
                    <a:pt x="525" y="4"/>
                  </a:cubicBezTo>
                  <a:cubicBezTo>
                    <a:pt x="526" y="2"/>
                    <a:pt x="522" y="3"/>
                    <a:pt x="520" y="2"/>
                  </a:cubicBezTo>
                  <a:cubicBezTo>
                    <a:pt x="515" y="5"/>
                    <a:pt x="508" y="0"/>
                    <a:pt x="501" y="2"/>
                  </a:cubicBezTo>
                  <a:cubicBezTo>
                    <a:pt x="497" y="2"/>
                    <a:pt x="492" y="7"/>
                    <a:pt x="490" y="3"/>
                  </a:cubicBezTo>
                  <a:cubicBezTo>
                    <a:pt x="484" y="5"/>
                    <a:pt x="484" y="5"/>
                    <a:pt x="484" y="5"/>
                  </a:cubicBezTo>
                  <a:cubicBezTo>
                    <a:pt x="494" y="8"/>
                    <a:pt x="483" y="17"/>
                    <a:pt x="496" y="19"/>
                  </a:cubicBezTo>
                  <a:cubicBezTo>
                    <a:pt x="497" y="17"/>
                    <a:pt x="501" y="17"/>
                    <a:pt x="504" y="17"/>
                  </a:cubicBezTo>
                  <a:cubicBezTo>
                    <a:pt x="510" y="20"/>
                    <a:pt x="518" y="17"/>
                    <a:pt x="525" y="18"/>
                  </a:cubicBezTo>
                  <a:cubicBezTo>
                    <a:pt x="529" y="22"/>
                    <a:pt x="539" y="18"/>
                    <a:pt x="546" y="19"/>
                  </a:cubicBezTo>
                  <a:cubicBezTo>
                    <a:pt x="550" y="16"/>
                    <a:pt x="557" y="19"/>
                    <a:pt x="563" y="18"/>
                  </a:cubicBezTo>
                  <a:cubicBezTo>
                    <a:pt x="566" y="19"/>
                    <a:pt x="573" y="18"/>
                    <a:pt x="575" y="20"/>
                  </a:cubicBezTo>
                  <a:cubicBezTo>
                    <a:pt x="581" y="17"/>
                    <a:pt x="587" y="20"/>
                    <a:pt x="593" y="20"/>
                  </a:cubicBezTo>
                  <a:cubicBezTo>
                    <a:pt x="592" y="21"/>
                    <a:pt x="592" y="21"/>
                    <a:pt x="592" y="21"/>
                  </a:cubicBezTo>
                  <a:cubicBezTo>
                    <a:pt x="589" y="23"/>
                    <a:pt x="594" y="24"/>
                    <a:pt x="594" y="25"/>
                  </a:cubicBezTo>
                  <a:cubicBezTo>
                    <a:pt x="594" y="27"/>
                    <a:pt x="590" y="27"/>
                    <a:pt x="589" y="27"/>
                  </a:cubicBezTo>
                  <a:cubicBezTo>
                    <a:pt x="590" y="25"/>
                    <a:pt x="590" y="25"/>
                    <a:pt x="590" y="25"/>
                  </a:cubicBezTo>
                  <a:cubicBezTo>
                    <a:pt x="587" y="24"/>
                    <a:pt x="587" y="24"/>
                    <a:pt x="587" y="24"/>
                  </a:cubicBezTo>
                  <a:cubicBezTo>
                    <a:pt x="589" y="23"/>
                    <a:pt x="587" y="22"/>
                    <a:pt x="587" y="21"/>
                  </a:cubicBezTo>
                  <a:cubicBezTo>
                    <a:pt x="587" y="22"/>
                    <a:pt x="585" y="23"/>
                    <a:pt x="587" y="24"/>
                  </a:cubicBezTo>
                  <a:cubicBezTo>
                    <a:pt x="582" y="27"/>
                    <a:pt x="579" y="22"/>
                    <a:pt x="575" y="21"/>
                  </a:cubicBezTo>
                  <a:cubicBezTo>
                    <a:pt x="574" y="22"/>
                    <a:pt x="574" y="23"/>
                    <a:pt x="574" y="23"/>
                  </a:cubicBezTo>
                  <a:cubicBezTo>
                    <a:pt x="580" y="25"/>
                    <a:pt x="573" y="26"/>
                    <a:pt x="573" y="28"/>
                  </a:cubicBezTo>
                  <a:cubicBezTo>
                    <a:pt x="576" y="30"/>
                    <a:pt x="581" y="30"/>
                    <a:pt x="585" y="30"/>
                  </a:cubicBezTo>
                  <a:cubicBezTo>
                    <a:pt x="591" y="32"/>
                    <a:pt x="600" y="30"/>
                    <a:pt x="603" y="34"/>
                  </a:cubicBezTo>
                  <a:cubicBezTo>
                    <a:pt x="601" y="35"/>
                    <a:pt x="602" y="37"/>
                    <a:pt x="598" y="36"/>
                  </a:cubicBezTo>
                  <a:cubicBezTo>
                    <a:pt x="595" y="34"/>
                    <a:pt x="590" y="36"/>
                    <a:pt x="586" y="34"/>
                  </a:cubicBezTo>
                  <a:cubicBezTo>
                    <a:pt x="584" y="36"/>
                    <a:pt x="580" y="35"/>
                    <a:pt x="577" y="34"/>
                  </a:cubicBezTo>
                  <a:cubicBezTo>
                    <a:pt x="578" y="39"/>
                    <a:pt x="572" y="33"/>
                    <a:pt x="570" y="37"/>
                  </a:cubicBezTo>
                  <a:cubicBezTo>
                    <a:pt x="568" y="37"/>
                    <a:pt x="567" y="36"/>
                    <a:pt x="567" y="35"/>
                  </a:cubicBezTo>
                  <a:cubicBezTo>
                    <a:pt x="568" y="39"/>
                    <a:pt x="561" y="36"/>
                    <a:pt x="559" y="37"/>
                  </a:cubicBezTo>
                  <a:cubicBezTo>
                    <a:pt x="554" y="35"/>
                    <a:pt x="562" y="35"/>
                    <a:pt x="557" y="32"/>
                  </a:cubicBezTo>
                  <a:cubicBezTo>
                    <a:pt x="553" y="32"/>
                    <a:pt x="556" y="35"/>
                    <a:pt x="552" y="35"/>
                  </a:cubicBezTo>
                  <a:cubicBezTo>
                    <a:pt x="550" y="35"/>
                    <a:pt x="551" y="34"/>
                    <a:pt x="551" y="33"/>
                  </a:cubicBezTo>
                  <a:cubicBezTo>
                    <a:pt x="548" y="32"/>
                    <a:pt x="550" y="35"/>
                    <a:pt x="548" y="35"/>
                  </a:cubicBezTo>
                  <a:cubicBezTo>
                    <a:pt x="535" y="31"/>
                    <a:pt x="548" y="39"/>
                    <a:pt x="539" y="40"/>
                  </a:cubicBezTo>
                  <a:cubicBezTo>
                    <a:pt x="538" y="40"/>
                    <a:pt x="538" y="40"/>
                    <a:pt x="538" y="40"/>
                  </a:cubicBezTo>
                  <a:cubicBezTo>
                    <a:pt x="538" y="39"/>
                    <a:pt x="539" y="38"/>
                    <a:pt x="540" y="38"/>
                  </a:cubicBezTo>
                  <a:cubicBezTo>
                    <a:pt x="537" y="36"/>
                    <a:pt x="538" y="34"/>
                    <a:pt x="535" y="32"/>
                  </a:cubicBezTo>
                  <a:cubicBezTo>
                    <a:pt x="533" y="33"/>
                    <a:pt x="533" y="33"/>
                    <a:pt x="533" y="33"/>
                  </a:cubicBezTo>
                  <a:cubicBezTo>
                    <a:pt x="528" y="33"/>
                    <a:pt x="534" y="37"/>
                    <a:pt x="530" y="38"/>
                  </a:cubicBezTo>
                  <a:cubicBezTo>
                    <a:pt x="529" y="40"/>
                    <a:pt x="526" y="38"/>
                    <a:pt x="524" y="38"/>
                  </a:cubicBezTo>
                  <a:cubicBezTo>
                    <a:pt x="521" y="34"/>
                    <a:pt x="516" y="37"/>
                    <a:pt x="512" y="36"/>
                  </a:cubicBezTo>
                  <a:cubicBezTo>
                    <a:pt x="509" y="34"/>
                    <a:pt x="506" y="36"/>
                    <a:pt x="503" y="35"/>
                  </a:cubicBezTo>
                  <a:cubicBezTo>
                    <a:pt x="497" y="32"/>
                    <a:pt x="489" y="37"/>
                    <a:pt x="484" y="33"/>
                  </a:cubicBezTo>
                  <a:cubicBezTo>
                    <a:pt x="481" y="36"/>
                    <a:pt x="478" y="31"/>
                    <a:pt x="475" y="34"/>
                  </a:cubicBezTo>
                  <a:cubicBezTo>
                    <a:pt x="468" y="35"/>
                    <a:pt x="473" y="31"/>
                    <a:pt x="471" y="29"/>
                  </a:cubicBezTo>
                  <a:cubicBezTo>
                    <a:pt x="477" y="27"/>
                    <a:pt x="483" y="27"/>
                    <a:pt x="489" y="27"/>
                  </a:cubicBezTo>
                  <a:cubicBezTo>
                    <a:pt x="490" y="27"/>
                    <a:pt x="490" y="28"/>
                    <a:pt x="489" y="28"/>
                  </a:cubicBezTo>
                  <a:cubicBezTo>
                    <a:pt x="493" y="28"/>
                    <a:pt x="495" y="32"/>
                    <a:pt x="499" y="32"/>
                  </a:cubicBezTo>
                  <a:cubicBezTo>
                    <a:pt x="503" y="31"/>
                    <a:pt x="499" y="28"/>
                    <a:pt x="502" y="28"/>
                  </a:cubicBezTo>
                  <a:cubicBezTo>
                    <a:pt x="512" y="31"/>
                    <a:pt x="523" y="29"/>
                    <a:pt x="533" y="28"/>
                  </a:cubicBezTo>
                  <a:cubicBezTo>
                    <a:pt x="536" y="30"/>
                    <a:pt x="539" y="29"/>
                    <a:pt x="541" y="30"/>
                  </a:cubicBezTo>
                  <a:cubicBezTo>
                    <a:pt x="545" y="30"/>
                    <a:pt x="543" y="28"/>
                    <a:pt x="546" y="28"/>
                  </a:cubicBezTo>
                  <a:cubicBezTo>
                    <a:pt x="547" y="28"/>
                    <a:pt x="548" y="28"/>
                    <a:pt x="548" y="29"/>
                  </a:cubicBezTo>
                  <a:cubicBezTo>
                    <a:pt x="555" y="29"/>
                    <a:pt x="555" y="29"/>
                    <a:pt x="555" y="29"/>
                  </a:cubicBezTo>
                  <a:cubicBezTo>
                    <a:pt x="559" y="27"/>
                    <a:pt x="562" y="31"/>
                    <a:pt x="564" y="27"/>
                  </a:cubicBezTo>
                  <a:cubicBezTo>
                    <a:pt x="560" y="25"/>
                    <a:pt x="553" y="29"/>
                    <a:pt x="550" y="25"/>
                  </a:cubicBezTo>
                  <a:cubicBezTo>
                    <a:pt x="544" y="27"/>
                    <a:pt x="545" y="22"/>
                    <a:pt x="541" y="22"/>
                  </a:cubicBezTo>
                  <a:cubicBezTo>
                    <a:pt x="539" y="26"/>
                    <a:pt x="534" y="24"/>
                    <a:pt x="531" y="24"/>
                  </a:cubicBezTo>
                  <a:cubicBezTo>
                    <a:pt x="527" y="23"/>
                    <a:pt x="521" y="27"/>
                    <a:pt x="518" y="23"/>
                  </a:cubicBezTo>
                  <a:cubicBezTo>
                    <a:pt x="517" y="21"/>
                    <a:pt x="510" y="23"/>
                    <a:pt x="508" y="21"/>
                  </a:cubicBezTo>
                  <a:cubicBezTo>
                    <a:pt x="508" y="23"/>
                    <a:pt x="508" y="24"/>
                    <a:pt x="509" y="25"/>
                  </a:cubicBezTo>
                  <a:cubicBezTo>
                    <a:pt x="505" y="29"/>
                    <a:pt x="503" y="23"/>
                    <a:pt x="499" y="25"/>
                  </a:cubicBezTo>
                  <a:cubicBezTo>
                    <a:pt x="498" y="24"/>
                    <a:pt x="500" y="24"/>
                    <a:pt x="501" y="23"/>
                  </a:cubicBezTo>
                  <a:cubicBezTo>
                    <a:pt x="498" y="23"/>
                    <a:pt x="495" y="22"/>
                    <a:pt x="494" y="21"/>
                  </a:cubicBezTo>
                  <a:cubicBezTo>
                    <a:pt x="491" y="20"/>
                    <a:pt x="488" y="22"/>
                    <a:pt x="486" y="23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3" y="25"/>
                    <a:pt x="479" y="25"/>
                    <a:pt x="475" y="25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4" y="25"/>
                    <a:pt x="468" y="19"/>
                    <a:pt x="468" y="24"/>
                  </a:cubicBezTo>
                  <a:cubicBezTo>
                    <a:pt x="467" y="25"/>
                    <a:pt x="465" y="22"/>
                    <a:pt x="463" y="24"/>
                  </a:cubicBezTo>
                  <a:cubicBezTo>
                    <a:pt x="463" y="27"/>
                    <a:pt x="467" y="28"/>
                    <a:pt x="468" y="29"/>
                  </a:cubicBezTo>
                  <a:cubicBezTo>
                    <a:pt x="465" y="30"/>
                    <a:pt x="467" y="33"/>
                    <a:pt x="464" y="34"/>
                  </a:cubicBezTo>
                  <a:cubicBezTo>
                    <a:pt x="455" y="37"/>
                    <a:pt x="450" y="32"/>
                    <a:pt x="444" y="30"/>
                  </a:cubicBezTo>
                  <a:cubicBezTo>
                    <a:pt x="441" y="31"/>
                    <a:pt x="439" y="32"/>
                    <a:pt x="438" y="34"/>
                  </a:cubicBezTo>
                  <a:cubicBezTo>
                    <a:pt x="433" y="36"/>
                    <a:pt x="427" y="35"/>
                    <a:pt x="421" y="34"/>
                  </a:cubicBezTo>
                  <a:cubicBezTo>
                    <a:pt x="421" y="32"/>
                    <a:pt x="418" y="31"/>
                    <a:pt x="420" y="30"/>
                  </a:cubicBezTo>
                  <a:cubicBezTo>
                    <a:pt x="424" y="31"/>
                    <a:pt x="426" y="28"/>
                    <a:pt x="430" y="28"/>
                  </a:cubicBezTo>
                  <a:cubicBezTo>
                    <a:pt x="434" y="32"/>
                    <a:pt x="438" y="25"/>
                    <a:pt x="442" y="29"/>
                  </a:cubicBezTo>
                  <a:cubicBezTo>
                    <a:pt x="444" y="28"/>
                    <a:pt x="444" y="26"/>
                    <a:pt x="447" y="27"/>
                  </a:cubicBezTo>
                  <a:cubicBezTo>
                    <a:pt x="451" y="25"/>
                    <a:pt x="447" y="23"/>
                    <a:pt x="447" y="20"/>
                  </a:cubicBezTo>
                  <a:cubicBezTo>
                    <a:pt x="447" y="18"/>
                    <a:pt x="449" y="20"/>
                    <a:pt x="451" y="19"/>
                  </a:cubicBezTo>
                  <a:cubicBezTo>
                    <a:pt x="454" y="16"/>
                    <a:pt x="461" y="19"/>
                    <a:pt x="465" y="17"/>
                  </a:cubicBezTo>
                  <a:cubicBezTo>
                    <a:pt x="467" y="17"/>
                    <a:pt x="467" y="19"/>
                    <a:pt x="467" y="19"/>
                  </a:cubicBezTo>
                  <a:cubicBezTo>
                    <a:pt x="467" y="17"/>
                    <a:pt x="472" y="16"/>
                    <a:pt x="471" y="14"/>
                  </a:cubicBezTo>
                  <a:cubicBezTo>
                    <a:pt x="468" y="14"/>
                    <a:pt x="465" y="11"/>
                    <a:pt x="464" y="14"/>
                  </a:cubicBezTo>
                  <a:cubicBezTo>
                    <a:pt x="461" y="14"/>
                    <a:pt x="457" y="13"/>
                    <a:pt x="455" y="12"/>
                  </a:cubicBezTo>
                  <a:cubicBezTo>
                    <a:pt x="457" y="11"/>
                    <a:pt x="462" y="12"/>
                    <a:pt x="463" y="11"/>
                  </a:cubicBezTo>
                  <a:cubicBezTo>
                    <a:pt x="461" y="9"/>
                    <a:pt x="460" y="6"/>
                    <a:pt x="456" y="7"/>
                  </a:cubicBezTo>
                  <a:cubicBezTo>
                    <a:pt x="454" y="4"/>
                    <a:pt x="447" y="7"/>
                    <a:pt x="449" y="3"/>
                  </a:cubicBezTo>
                  <a:cubicBezTo>
                    <a:pt x="444" y="1"/>
                    <a:pt x="448" y="5"/>
                    <a:pt x="443" y="4"/>
                  </a:cubicBezTo>
                  <a:cubicBezTo>
                    <a:pt x="443" y="5"/>
                    <a:pt x="444" y="5"/>
                    <a:pt x="443" y="6"/>
                  </a:cubicBezTo>
                  <a:cubicBezTo>
                    <a:pt x="442" y="6"/>
                    <a:pt x="441" y="5"/>
                    <a:pt x="440" y="5"/>
                  </a:cubicBezTo>
                  <a:cubicBezTo>
                    <a:pt x="439" y="7"/>
                    <a:pt x="439" y="7"/>
                    <a:pt x="439" y="7"/>
                  </a:cubicBezTo>
                  <a:cubicBezTo>
                    <a:pt x="435" y="8"/>
                    <a:pt x="441" y="10"/>
                    <a:pt x="442" y="11"/>
                  </a:cubicBezTo>
                  <a:cubicBezTo>
                    <a:pt x="439" y="13"/>
                    <a:pt x="435" y="13"/>
                    <a:pt x="431" y="12"/>
                  </a:cubicBezTo>
                  <a:cubicBezTo>
                    <a:pt x="426" y="14"/>
                    <a:pt x="419" y="10"/>
                    <a:pt x="413" y="13"/>
                  </a:cubicBezTo>
                  <a:cubicBezTo>
                    <a:pt x="410" y="13"/>
                    <a:pt x="410" y="10"/>
                    <a:pt x="407" y="9"/>
                  </a:cubicBezTo>
                  <a:cubicBezTo>
                    <a:pt x="409" y="7"/>
                    <a:pt x="413" y="7"/>
                    <a:pt x="414" y="6"/>
                  </a:cubicBezTo>
                  <a:cubicBezTo>
                    <a:pt x="406" y="5"/>
                    <a:pt x="406" y="5"/>
                    <a:pt x="406" y="5"/>
                  </a:cubicBezTo>
                  <a:cubicBezTo>
                    <a:pt x="405" y="5"/>
                    <a:pt x="405" y="3"/>
                    <a:pt x="403" y="3"/>
                  </a:cubicBezTo>
                  <a:cubicBezTo>
                    <a:pt x="401" y="4"/>
                    <a:pt x="403" y="5"/>
                    <a:pt x="403" y="5"/>
                  </a:cubicBezTo>
                  <a:cubicBezTo>
                    <a:pt x="401" y="8"/>
                    <a:pt x="399" y="5"/>
                    <a:pt x="396" y="5"/>
                  </a:cubicBezTo>
                  <a:cubicBezTo>
                    <a:pt x="394" y="9"/>
                    <a:pt x="389" y="5"/>
                    <a:pt x="386" y="8"/>
                  </a:cubicBezTo>
                  <a:cubicBezTo>
                    <a:pt x="391" y="7"/>
                    <a:pt x="394" y="12"/>
                    <a:pt x="398" y="8"/>
                  </a:cubicBezTo>
                  <a:cubicBezTo>
                    <a:pt x="401" y="8"/>
                    <a:pt x="402" y="11"/>
                    <a:pt x="399" y="12"/>
                  </a:cubicBezTo>
                  <a:cubicBezTo>
                    <a:pt x="395" y="13"/>
                    <a:pt x="392" y="11"/>
                    <a:pt x="387" y="11"/>
                  </a:cubicBezTo>
                  <a:cubicBezTo>
                    <a:pt x="384" y="8"/>
                    <a:pt x="379" y="13"/>
                    <a:pt x="376" y="10"/>
                  </a:cubicBezTo>
                  <a:cubicBezTo>
                    <a:pt x="377" y="9"/>
                    <a:pt x="378" y="9"/>
                    <a:pt x="379" y="9"/>
                  </a:cubicBezTo>
                  <a:cubicBezTo>
                    <a:pt x="383" y="8"/>
                    <a:pt x="381" y="6"/>
                    <a:pt x="381" y="5"/>
                  </a:cubicBezTo>
                  <a:cubicBezTo>
                    <a:pt x="372" y="4"/>
                    <a:pt x="378" y="9"/>
                    <a:pt x="373" y="11"/>
                  </a:cubicBezTo>
                  <a:cubicBezTo>
                    <a:pt x="369" y="11"/>
                    <a:pt x="366" y="14"/>
                    <a:pt x="362" y="12"/>
                  </a:cubicBezTo>
                  <a:cubicBezTo>
                    <a:pt x="358" y="12"/>
                    <a:pt x="360" y="8"/>
                    <a:pt x="362" y="8"/>
                  </a:cubicBezTo>
                  <a:cubicBezTo>
                    <a:pt x="361" y="7"/>
                    <a:pt x="363" y="5"/>
                    <a:pt x="361" y="5"/>
                  </a:cubicBezTo>
                  <a:cubicBezTo>
                    <a:pt x="361" y="8"/>
                    <a:pt x="352" y="6"/>
                    <a:pt x="357" y="10"/>
                  </a:cubicBezTo>
                  <a:cubicBezTo>
                    <a:pt x="347" y="16"/>
                    <a:pt x="340" y="4"/>
                    <a:pt x="331" y="6"/>
                  </a:cubicBezTo>
                  <a:cubicBezTo>
                    <a:pt x="328" y="5"/>
                    <a:pt x="324" y="9"/>
                    <a:pt x="322" y="5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19" y="13"/>
                    <a:pt x="314" y="13"/>
                    <a:pt x="310" y="14"/>
                  </a:cubicBezTo>
                  <a:cubicBezTo>
                    <a:pt x="306" y="14"/>
                    <a:pt x="301" y="14"/>
                    <a:pt x="299" y="12"/>
                  </a:cubicBezTo>
                  <a:cubicBezTo>
                    <a:pt x="299" y="10"/>
                    <a:pt x="301" y="11"/>
                    <a:pt x="303" y="11"/>
                  </a:cubicBezTo>
                  <a:cubicBezTo>
                    <a:pt x="303" y="10"/>
                    <a:pt x="303" y="10"/>
                    <a:pt x="302" y="9"/>
                  </a:cubicBezTo>
                  <a:cubicBezTo>
                    <a:pt x="301" y="9"/>
                    <a:pt x="301" y="10"/>
                    <a:pt x="300" y="10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98" y="8"/>
                    <a:pt x="299" y="8"/>
                    <a:pt x="301" y="8"/>
                  </a:cubicBezTo>
                  <a:cubicBezTo>
                    <a:pt x="301" y="7"/>
                    <a:pt x="298" y="8"/>
                    <a:pt x="297" y="7"/>
                  </a:cubicBezTo>
                  <a:cubicBezTo>
                    <a:pt x="292" y="9"/>
                    <a:pt x="294" y="12"/>
                    <a:pt x="292" y="15"/>
                  </a:cubicBezTo>
                  <a:cubicBezTo>
                    <a:pt x="291" y="14"/>
                    <a:pt x="287" y="15"/>
                    <a:pt x="285" y="14"/>
                  </a:cubicBezTo>
                  <a:cubicBezTo>
                    <a:pt x="285" y="14"/>
                    <a:pt x="286" y="13"/>
                    <a:pt x="287" y="13"/>
                  </a:cubicBezTo>
                  <a:cubicBezTo>
                    <a:pt x="291" y="8"/>
                    <a:pt x="281" y="11"/>
                    <a:pt x="279" y="8"/>
                  </a:cubicBezTo>
                  <a:cubicBezTo>
                    <a:pt x="277" y="11"/>
                    <a:pt x="277" y="11"/>
                    <a:pt x="277" y="11"/>
                  </a:cubicBezTo>
                  <a:cubicBezTo>
                    <a:pt x="274" y="10"/>
                    <a:pt x="268" y="12"/>
                    <a:pt x="267" y="9"/>
                  </a:cubicBezTo>
                  <a:cubicBezTo>
                    <a:pt x="267" y="10"/>
                    <a:pt x="264" y="11"/>
                    <a:pt x="263" y="10"/>
                  </a:cubicBezTo>
                  <a:cubicBezTo>
                    <a:pt x="257" y="13"/>
                    <a:pt x="247" y="10"/>
                    <a:pt x="245" y="16"/>
                  </a:cubicBezTo>
                  <a:cubicBezTo>
                    <a:pt x="244" y="14"/>
                    <a:pt x="243" y="12"/>
                    <a:pt x="240" y="12"/>
                  </a:cubicBezTo>
                  <a:cubicBezTo>
                    <a:pt x="236" y="16"/>
                    <a:pt x="235" y="10"/>
                    <a:pt x="230" y="12"/>
                  </a:cubicBezTo>
                  <a:cubicBezTo>
                    <a:pt x="227" y="13"/>
                    <a:pt x="223" y="12"/>
                    <a:pt x="219" y="12"/>
                  </a:cubicBezTo>
                  <a:cubicBezTo>
                    <a:pt x="209" y="13"/>
                    <a:pt x="199" y="10"/>
                    <a:pt x="190" y="14"/>
                  </a:cubicBezTo>
                  <a:cubicBezTo>
                    <a:pt x="185" y="15"/>
                    <a:pt x="179" y="12"/>
                    <a:pt x="176" y="15"/>
                  </a:cubicBezTo>
                  <a:cubicBezTo>
                    <a:pt x="173" y="13"/>
                    <a:pt x="170" y="15"/>
                    <a:pt x="167" y="14"/>
                  </a:cubicBezTo>
                  <a:cubicBezTo>
                    <a:pt x="167" y="14"/>
                    <a:pt x="167" y="15"/>
                    <a:pt x="166" y="15"/>
                  </a:cubicBezTo>
                  <a:cubicBezTo>
                    <a:pt x="160" y="14"/>
                    <a:pt x="155" y="17"/>
                    <a:pt x="148" y="14"/>
                  </a:cubicBezTo>
                  <a:cubicBezTo>
                    <a:pt x="146" y="18"/>
                    <a:pt x="141" y="15"/>
                    <a:pt x="138" y="17"/>
                  </a:cubicBezTo>
                  <a:cubicBezTo>
                    <a:pt x="135" y="16"/>
                    <a:pt x="132" y="18"/>
                    <a:pt x="131" y="15"/>
                  </a:cubicBezTo>
                  <a:cubicBezTo>
                    <a:pt x="126" y="15"/>
                    <a:pt x="122" y="16"/>
                    <a:pt x="117" y="17"/>
                  </a:cubicBezTo>
                  <a:cubicBezTo>
                    <a:pt x="112" y="14"/>
                    <a:pt x="106" y="19"/>
                    <a:pt x="101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8"/>
                    <a:pt x="80" y="16"/>
                    <a:pt x="79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8"/>
                    <a:pt x="76" y="18"/>
                    <a:pt x="75" y="18"/>
                  </a:cubicBezTo>
                  <a:cubicBezTo>
                    <a:pt x="77" y="20"/>
                    <a:pt x="78" y="18"/>
                    <a:pt x="80" y="19"/>
                  </a:cubicBezTo>
                  <a:cubicBezTo>
                    <a:pt x="80" y="19"/>
                    <a:pt x="80" y="20"/>
                    <a:pt x="79" y="20"/>
                  </a:cubicBezTo>
                  <a:cubicBezTo>
                    <a:pt x="77" y="23"/>
                    <a:pt x="73" y="21"/>
                    <a:pt x="72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5" y="21"/>
                    <a:pt x="60" y="20"/>
                    <a:pt x="55" y="22"/>
                  </a:cubicBezTo>
                  <a:cubicBezTo>
                    <a:pt x="60" y="24"/>
                    <a:pt x="55" y="27"/>
                    <a:pt x="52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5" y="27"/>
                    <a:pt x="36" y="28"/>
                    <a:pt x="3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28" y="31"/>
                    <a:pt x="25" y="33"/>
                    <a:pt x="23" y="35"/>
                  </a:cubicBezTo>
                  <a:cubicBezTo>
                    <a:pt x="26" y="34"/>
                    <a:pt x="32" y="37"/>
                    <a:pt x="33" y="33"/>
                  </a:cubicBezTo>
                  <a:cubicBezTo>
                    <a:pt x="34" y="32"/>
                    <a:pt x="34" y="34"/>
                    <a:pt x="34" y="35"/>
                  </a:cubicBezTo>
                  <a:cubicBezTo>
                    <a:pt x="37" y="35"/>
                    <a:pt x="39" y="34"/>
                    <a:pt x="42" y="34"/>
                  </a:cubicBezTo>
                  <a:cubicBezTo>
                    <a:pt x="46" y="34"/>
                    <a:pt x="52" y="32"/>
                    <a:pt x="57" y="34"/>
                  </a:cubicBezTo>
                  <a:cubicBezTo>
                    <a:pt x="51" y="37"/>
                    <a:pt x="43" y="35"/>
                    <a:pt x="37" y="37"/>
                  </a:cubicBezTo>
                  <a:cubicBezTo>
                    <a:pt x="32" y="39"/>
                    <a:pt x="26" y="36"/>
                    <a:pt x="23" y="40"/>
                  </a:cubicBezTo>
                  <a:cubicBezTo>
                    <a:pt x="23" y="39"/>
                    <a:pt x="23" y="39"/>
                    <a:pt x="22" y="38"/>
                  </a:cubicBezTo>
                  <a:cubicBezTo>
                    <a:pt x="18" y="38"/>
                    <a:pt x="13" y="38"/>
                    <a:pt x="12" y="40"/>
                  </a:cubicBezTo>
                  <a:cubicBezTo>
                    <a:pt x="16" y="39"/>
                    <a:pt x="19" y="42"/>
                    <a:pt x="24" y="40"/>
                  </a:cubicBezTo>
                  <a:cubicBezTo>
                    <a:pt x="28" y="41"/>
                    <a:pt x="23" y="43"/>
                    <a:pt x="25" y="44"/>
                  </a:cubicBezTo>
                  <a:cubicBezTo>
                    <a:pt x="34" y="44"/>
                    <a:pt x="44" y="43"/>
                    <a:pt x="52" y="44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8" y="45"/>
                    <a:pt x="46" y="50"/>
                    <a:pt x="39" y="48"/>
                  </a:cubicBezTo>
                  <a:cubicBezTo>
                    <a:pt x="39" y="49"/>
                    <a:pt x="40" y="50"/>
                    <a:pt x="39" y="50"/>
                  </a:cubicBezTo>
                  <a:cubicBezTo>
                    <a:pt x="32" y="50"/>
                    <a:pt x="23" y="53"/>
                    <a:pt x="17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9" y="54"/>
                    <a:pt x="22" y="55"/>
                    <a:pt x="25" y="54"/>
                  </a:cubicBezTo>
                  <a:cubicBezTo>
                    <a:pt x="27" y="55"/>
                    <a:pt x="34" y="55"/>
                    <a:pt x="30" y="58"/>
                  </a:cubicBezTo>
                  <a:cubicBezTo>
                    <a:pt x="34" y="58"/>
                    <a:pt x="43" y="57"/>
                    <a:pt x="45" y="61"/>
                  </a:cubicBezTo>
                  <a:cubicBezTo>
                    <a:pt x="41" y="61"/>
                    <a:pt x="34" y="59"/>
                    <a:pt x="30" y="61"/>
                  </a:cubicBezTo>
                  <a:cubicBezTo>
                    <a:pt x="31" y="64"/>
                    <a:pt x="26" y="63"/>
                    <a:pt x="25" y="65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64"/>
                    <a:pt x="17" y="64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6"/>
                    <a:pt x="27" y="65"/>
                    <a:pt x="28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9"/>
                    <a:pt x="23" y="71"/>
                    <a:pt x="24" y="71"/>
                  </a:cubicBezTo>
                  <a:cubicBezTo>
                    <a:pt x="27" y="73"/>
                    <a:pt x="32" y="72"/>
                    <a:pt x="35" y="74"/>
                  </a:cubicBezTo>
                  <a:cubicBezTo>
                    <a:pt x="34" y="75"/>
                    <a:pt x="32" y="74"/>
                    <a:pt x="31" y="74"/>
                  </a:cubicBezTo>
                  <a:cubicBezTo>
                    <a:pt x="28" y="77"/>
                    <a:pt x="24" y="71"/>
                    <a:pt x="21" y="75"/>
                  </a:cubicBezTo>
                  <a:cubicBezTo>
                    <a:pt x="19" y="75"/>
                    <a:pt x="21" y="75"/>
                    <a:pt x="21" y="76"/>
                  </a:cubicBezTo>
                  <a:cubicBezTo>
                    <a:pt x="24" y="76"/>
                    <a:pt x="27" y="78"/>
                    <a:pt x="31" y="79"/>
                  </a:cubicBezTo>
                  <a:cubicBezTo>
                    <a:pt x="42" y="81"/>
                    <a:pt x="54" y="80"/>
                    <a:pt x="65" y="81"/>
                  </a:cubicBezTo>
                  <a:cubicBezTo>
                    <a:pt x="67" y="81"/>
                    <a:pt x="70" y="81"/>
                    <a:pt x="69" y="82"/>
                  </a:cubicBezTo>
                  <a:cubicBezTo>
                    <a:pt x="57" y="85"/>
                    <a:pt x="45" y="80"/>
                    <a:pt x="33" y="82"/>
                  </a:cubicBezTo>
                  <a:cubicBezTo>
                    <a:pt x="34" y="84"/>
                    <a:pt x="30" y="83"/>
                    <a:pt x="29" y="84"/>
                  </a:cubicBezTo>
                  <a:cubicBezTo>
                    <a:pt x="28" y="83"/>
                    <a:pt x="23" y="83"/>
                    <a:pt x="26" y="81"/>
                  </a:cubicBezTo>
                  <a:cubicBezTo>
                    <a:pt x="23" y="81"/>
                    <a:pt x="23" y="87"/>
                    <a:pt x="18" y="84"/>
                  </a:cubicBezTo>
                  <a:cubicBezTo>
                    <a:pt x="19" y="86"/>
                    <a:pt x="25" y="86"/>
                    <a:pt x="26" y="87"/>
                  </a:cubicBezTo>
                  <a:cubicBezTo>
                    <a:pt x="32" y="89"/>
                    <a:pt x="43" y="87"/>
                    <a:pt x="50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7" y="89"/>
                    <a:pt x="42" y="90"/>
                    <a:pt x="45" y="92"/>
                  </a:cubicBezTo>
                  <a:cubicBezTo>
                    <a:pt x="40" y="93"/>
                    <a:pt x="34" y="92"/>
                    <a:pt x="28" y="91"/>
                  </a:cubicBezTo>
                  <a:cubicBezTo>
                    <a:pt x="25" y="94"/>
                    <a:pt x="20" y="91"/>
                    <a:pt x="16" y="93"/>
                  </a:cubicBezTo>
                  <a:cubicBezTo>
                    <a:pt x="20" y="95"/>
                    <a:pt x="27" y="93"/>
                    <a:pt x="29" y="97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5" y="97"/>
                    <a:pt x="22" y="98"/>
                    <a:pt x="20" y="96"/>
                  </a:cubicBezTo>
                  <a:cubicBezTo>
                    <a:pt x="17" y="99"/>
                    <a:pt x="15" y="95"/>
                    <a:pt x="12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5" y="99"/>
                    <a:pt x="16" y="97"/>
                    <a:pt x="18" y="98"/>
                  </a:cubicBezTo>
                  <a:cubicBezTo>
                    <a:pt x="19" y="99"/>
                    <a:pt x="16" y="100"/>
                    <a:pt x="16" y="100"/>
                  </a:cubicBezTo>
                  <a:cubicBezTo>
                    <a:pt x="15" y="100"/>
                    <a:pt x="15" y="98"/>
                    <a:pt x="13" y="99"/>
                  </a:cubicBezTo>
                  <a:cubicBezTo>
                    <a:pt x="8" y="102"/>
                    <a:pt x="18" y="101"/>
                    <a:pt x="18" y="104"/>
                  </a:cubicBezTo>
                  <a:cubicBezTo>
                    <a:pt x="17" y="107"/>
                    <a:pt x="12" y="106"/>
                    <a:pt x="10" y="106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5" y="113"/>
                    <a:pt x="29" y="114"/>
                    <a:pt x="28" y="112"/>
                  </a:cubicBezTo>
                  <a:cubicBezTo>
                    <a:pt x="26" y="112"/>
                    <a:pt x="23" y="112"/>
                    <a:pt x="22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8" y="109"/>
                    <a:pt x="32" y="111"/>
                    <a:pt x="34" y="113"/>
                  </a:cubicBezTo>
                  <a:cubicBezTo>
                    <a:pt x="37" y="117"/>
                    <a:pt x="26" y="116"/>
                    <a:pt x="25" y="118"/>
                  </a:cubicBezTo>
                  <a:cubicBezTo>
                    <a:pt x="28" y="119"/>
                    <a:pt x="33" y="118"/>
                    <a:pt x="34" y="120"/>
                  </a:cubicBezTo>
                  <a:cubicBezTo>
                    <a:pt x="33" y="122"/>
                    <a:pt x="29" y="122"/>
                    <a:pt x="27" y="121"/>
                  </a:cubicBezTo>
                  <a:cubicBezTo>
                    <a:pt x="25" y="121"/>
                    <a:pt x="21" y="122"/>
                    <a:pt x="21" y="124"/>
                  </a:cubicBezTo>
                  <a:cubicBezTo>
                    <a:pt x="25" y="125"/>
                    <a:pt x="31" y="126"/>
                    <a:pt x="34" y="127"/>
                  </a:cubicBezTo>
                  <a:cubicBezTo>
                    <a:pt x="32" y="131"/>
                    <a:pt x="30" y="127"/>
                    <a:pt x="26" y="127"/>
                  </a:cubicBezTo>
                  <a:cubicBezTo>
                    <a:pt x="24" y="128"/>
                    <a:pt x="21" y="128"/>
                    <a:pt x="21" y="130"/>
                  </a:cubicBezTo>
                  <a:cubicBezTo>
                    <a:pt x="23" y="134"/>
                    <a:pt x="30" y="132"/>
                    <a:pt x="35" y="133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28" y="132"/>
                    <a:pt x="23" y="137"/>
                    <a:pt x="17" y="138"/>
                  </a:cubicBezTo>
                  <a:cubicBezTo>
                    <a:pt x="16" y="139"/>
                    <a:pt x="19" y="140"/>
                    <a:pt x="19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5" y="144"/>
                    <a:pt x="17" y="145"/>
                    <a:pt x="18" y="147"/>
                  </a:cubicBezTo>
                  <a:cubicBezTo>
                    <a:pt x="17" y="149"/>
                    <a:pt x="13" y="148"/>
                    <a:pt x="11" y="148"/>
                  </a:cubicBezTo>
                  <a:cubicBezTo>
                    <a:pt x="12" y="149"/>
                    <a:pt x="15" y="149"/>
                    <a:pt x="15" y="150"/>
                  </a:cubicBezTo>
                  <a:cubicBezTo>
                    <a:pt x="14" y="151"/>
                    <a:pt x="13" y="151"/>
                    <a:pt x="12" y="151"/>
                  </a:cubicBezTo>
                  <a:cubicBezTo>
                    <a:pt x="13" y="154"/>
                    <a:pt x="19" y="152"/>
                    <a:pt x="19" y="155"/>
                  </a:cubicBezTo>
                  <a:cubicBezTo>
                    <a:pt x="15" y="155"/>
                    <a:pt x="9" y="158"/>
                    <a:pt x="5" y="157"/>
                  </a:cubicBezTo>
                  <a:cubicBezTo>
                    <a:pt x="3" y="157"/>
                    <a:pt x="1" y="158"/>
                    <a:pt x="3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8" y="161"/>
                    <a:pt x="13" y="158"/>
                    <a:pt x="13" y="161"/>
                  </a:cubicBezTo>
                  <a:cubicBezTo>
                    <a:pt x="14" y="161"/>
                    <a:pt x="15" y="161"/>
                    <a:pt x="16" y="161"/>
                  </a:cubicBezTo>
                  <a:cubicBezTo>
                    <a:pt x="16" y="161"/>
                    <a:pt x="17" y="161"/>
                    <a:pt x="17" y="162"/>
                  </a:cubicBezTo>
                  <a:cubicBezTo>
                    <a:pt x="12" y="163"/>
                    <a:pt x="5" y="163"/>
                    <a:pt x="0" y="165"/>
                  </a:cubicBezTo>
                  <a:cubicBezTo>
                    <a:pt x="4" y="166"/>
                    <a:pt x="8" y="169"/>
                    <a:pt x="12" y="167"/>
                  </a:cubicBezTo>
                  <a:cubicBezTo>
                    <a:pt x="21" y="167"/>
                    <a:pt x="11" y="171"/>
                    <a:pt x="16" y="173"/>
                  </a:cubicBezTo>
                  <a:cubicBezTo>
                    <a:pt x="13" y="176"/>
                    <a:pt x="13" y="171"/>
                    <a:pt x="10" y="172"/>
                  </a:cubicBezTo>
                  <a:cubicBezTo>
                    <a:pt x="8" y="173"/>
                    <a:pt x="7" y="174"/>
                    <a:pt x="8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8" y="177"/>
                    <a:pt x="40" y="174"/>
                    <a:pt x="51" y="176"/>
                  </a:cubicBezTo>
                  <a:cubicBezTo>
                    <a:pt x="59" y="175"/>
                    <a:pt x="68" y="176"/>
                    <a:pt x="75" y="173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9" y="176"/>
                    <a:pt x="80" y="177"/>
                    <a:pt x="81" y="176"/>
                  </a:cubicBezTo>
                  <a:cubicBezTo>
                    <a:pt x="83" y="179"/>
                    <a:pt x="85" y="175"/>
                    <a:pt x="89" y="175"/>
                  </a:cubicBezTo>
                  <a:cubicBezTo>
                    <a:pt x="89" y="174"/>
                    <a:pt x="84" y="177"/>
                    <a:pt x="83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9" y="174"/>
                    <a:pt x="96" y="173"/>
                    <a:pt x="99" y="175"/>
                  </a:cubicBezTo>
                  <a:cubicBezTo>
                    <a:pt x="98" y="175"/>
                    <a:pt x="97" y="175"/>
                    <a:pt x="96" y="176"/>
                  </a:cubicBezTo>
                  <a:cubicBezTo>
                    <a:pt x="95" y="177"/>
                    <a:pt x="98" y="177"/>
                    <a:pt x="99" y="178"/>
                  </a:cubicBezTo>
                  <a:cubicBezTo>
                    <a:pt x="90" y="179"/>
                    <a:pt x="81" y="180"/>
                    <a:pt x="73" y="178"/>
                  </a:cubicBezTo>
                  <a:cubicBezTo>
                    <a:pt x="59" y="181"/>
                    <a:pt x="40" y="182"/>
                    <a:pt x="25" y="180"/>
                  </a:cubicBezTo>
                  <a:cubicBezTo>
                    <a:pt x="19" y="182"/>
                    <a:pt x="12" y="182"/>
                    <a:pt x="6" y="183"/>
                  </a:cubicBezTo>
                  <a:cubicBezTo>
                    <a:pt x="5" y="186"/>
                    <a:pt x="10" y="187"/>
                    <a:pt x="11" y="189"/>
                  </a:cubicBezTo>
                  <a:cubicBezTo>
                    <a:pt x="14" y="191"/>
                    <a:pt x="18" y="192"/>
                    <a:pt x="22" y="192"/>
                  </a:cubicBezTo>
                  <a:cubicBezTo>
                    <a:pt x="19" y="196"/>
                    <a:pt x="11" y="198"/>
                    <a:pt x="5" y="199"/>
                  </a:cubicBezTo>
                  <a:cubicBezTo>
                    <a:pt x="2" y="204"/>
                    <a:pt x="12" y="198"/>
                    <a:pt x="14" y="202"/>
                  </a:cubicBezTo>
                  <a:cubicBezTo>
                    <a:pt x="13" y="202"/>
                    <a:pt x="12" y="203"/>
                    <a:pt x="10" y="204"/>
                  </a:cubicBezTo>
                  <a:cubicBezTo>
                    <a:pt x="8" y="205"/>
                    <a:pt x="8" y="209"/>
                    <a:pt x="12" y="209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9" y="210"/>
                    <a:pt x="6" y="211"/>
                    <a:pt x="8" y="212"/>
                  </a:cubicBezTo>
                  <a:cubicBezTo>
                    <a:pt x="6" y="213"/>
                    <a:pt x="5" y="214"/>
                    <a:pt x="4" y="214"/>
                  </a:cubicBezTo>
                  <a:cubicBezTo>
                    <a:pt x="7" y="216"/>
                    <a:pt x="9" y="218"/>
                    <a:pt x="13" y="217"/>
                  </a:cubicBezTo>
                  <a:cubicBezTo>
                    <a:pt x="15" y="219"/>
                    <a:pt x="11" y="218"/>
                    <a:pt x="10" y="219"/>
                  </a:cubicBezTo>
                  <a:cubicBezTo>
                    <a:pt x="13" y="221"/>
                    <a:pt x="6" y="222"/>
                    <a:pt x="6" y="223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4" y="229"/>
                    <a:pt x="6" y="228"/>
                    <a:pt x="6" y="231"/>
                  </a:cubicBezTo>
                  <a:cubicBezTo>
                    <a:pt x="10" y="232"/>
                    <a:pt x="10" y="237"/>
                    <a:pt x="14" y="235"/>
                  </a:cubicBezTo>
                  <a:cubicBezTo>
                    <a:pt x="19" y="240"/>
                    <a:pt x="8" y="237"/>
                    <a:pt x="6" y="240"/>
                  </a:cubicBezTo>
                  <a:cubicBezTo>
                    <a:pt x="7" y="241"/>
                    <a:pt x="9" y="241"/>
                    <a:pt x="10" y="242"/>
                  </a:cubicBezTo>
                  <a:cubicBezTo>
                    <a:pt x="6" y="245"/>
                    <a:pt x="6" y="245"/>
                    <a:pt x="6" y="245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1" y="249"/>
                    <a:pt x="14" y="250"/>
                    <a:pt x="14" y="251"/>
                  </a:cubicBezTo>
                  <a:cubicBezTo>
                    <a:pt x="12" y="253"/>
                    <a:pt x="8" y="250"/>
                    <a:pt x="6" y="252"/>
                  </a:cubicBezTo>
                  <a:cubicBezTo>
                    <a:pt x="4" y="255"/>
                    <a:pt x="12" y="254"/>
                    <a:pt x="14" y="256"/>
                  </a:cubicBezTo>
                  <a:cubicBezTo>
                    <a:pt x="11" y="259"/>
                    <a:pt x="18" y="259"/>
                    <a:pt x="21" y="259"/>
                  </a:cubicBezTo>
                  <a:cubicBezTo>
                    <a:pt x="16" y="261"/>
                    <a:pt x="10" y="259"/>
                    <a:pt x="7" y="262"/>
                  </a:cubicBezTo>
                  <a:cubicBezTo>
                    <a:pt x="19" y="267"/>
                    <a:pt x="19" y="267"/>
                    <a:pt x="19" y="267"/>
                  </a:cubicBezTo>
                  <a:cubicBezTo>
                    <a:pt x="18" y="268"/>
                    <a:pt x="16" y="266"/>
                    <a:pt x="14" y="267"/>
                  </a:cubicBezTo>
                  <a:cubicBezTo>
                    <a:pt x="14" y="267"/>
                    <a:pt x="14" y="267"/>
                    <a:pt x="14" y="267"/>
                  </a:cubicBezTo>
                  <a:cubicBezTo>
                    <a:pt x="19" y="267"/>
                    <a:pt x="20" y="269"/>
                    <a:pt x="23" y="270"/>
                  </a:cubicBezTo>
                  <a:cubicBezTo>
                    <a:pt x="19" y="272"/>
                    <a:pt x="19" y="272"/>
                    <a:pt x="19" y="272"/>
                  </a:cubicBezTo>
                  <a:cubicBezTo>
                    <a:pt x="17" y="272"/>
                    <a:pt x="16" y="270"/>
                    <a:pt x="14" y="271"/>
                  </a:cubicBezTo>
                  <a:cubicBezTo>
                    <a:pt x="15" y="273"/>
                    <a:pt x="21" y="275"/>
                    <a:pt x="20" y="278"/>
                  </a:cubicBezTo>
                  <a:cubicBezTo>
                    <a:pt x="27" y="280"/>
                    <a:pt x="31" y="282"/>
                    <a:pt x="38" y="285"/>
                  </a:cubicBezTo>
                  <a:cubicBezTo>
                    <a:pt x="41" y="282"/>
                    <a:pt x="42" y="286"/>
                    <a:pt x="46" y="285"/>
                  </a:cubicBezTo>
                  <a:cubicBezTo>
                    <a:pt x="48" y="289"/>
                    <a:pt x="52" y="285"/>
                    <a:pt x="55" y="287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66" y="292"/>
                    <a:pt x="76" y="292"/>
                    <a:pt x="85" y="291"/>
                  </a:cubicBezTo>
                  <a:cubicBezTo>
                    <a:pt x="87" y="291"/>
                    <a:pt x="87" y="291"/>
                    <a:pt x="87" y="291"/>
                  </a:cubicBezTo>
                  <a:cubicBezTo>
                    <a:pt x="88" y="293"/>
                    <a:pt x="93" y="293"/>
                    <a:pt x="96" y="293"/>
                  </a:cubicBezTo>
                  <a:cubicBezTo>
                    <a:pt x="101" y="290"/>
                    <a:pt x="108" y="294"/>
                    <a:pt x="113" y="292"/>
                  </a:cubicBezTo>
                  <a:cubicBezTo>
                    <a:pt x="119" y="295"/>
                    <a:pt x="126" y="292"/>
                    <a:pt x="134" y="293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9" y="292"/>
                    <a:pt x="139" y="292"/>
                    <a:pt x="139" y="292"/>
                  </a:cubicBezTo>
                  <a:cubicBezTo>
                    <a:pt x="145" y="292"/>
                    <a:pt x="144" y="287"/>
                    <a:pt x="145" y="285"/>
                  </a:cubicBezTo>
                  <a:cubicBezTo>
                    <a:pt x="148" y="284"/>
                    <a:pt x="151" y="285"/>
                    <a:pt x="153" y="283"/>
                  </a:cubicBezTo>
                  <a:cubicBezTo>
                    <a:pt x="154" y="285"/>
                    <a:pt x="157" y="286"/>
                    <a:pt x="157" y="288"/>
                  </a:cubicBezTo>
                  <a:cubicBezTo>
                    <a:pt x="155" y="288"/>
                    <a:pt x="155" y="289"/>
                    <a:pt x="155" y="290"/>
                  </a:cubicBezTo>
                  <a:cubicBezTo>
                    <a:pt x="157" y="293"/>
                    <a:pt x="164" y="291"/>
                    <a:pt x="168" y="291"/>
                  </a:cubicBezTo>
                  <a:cubicBezTo>
                    <a:pt x="162" y="285"/>
                    <a:pt x="178" y="289"/>
                    <a:pt x="175" y="284"/>
                  </a:cubicBezTo>
                  <a:cubicBezTo>
                    <a:pt x="178" y="282"/>
                    <a:pt x="178" y="285"/>
                    <a:pt x="179" y="285"/>
                  </a:cubicBezTo>
                  <a:cubicBezTo>
                    <a:pt x="180" y="284"/>
                    <a:pt x="180" y="284"/>
                    <a:pt x="180" y="284"/>
                  </a:cubicBezTo>
                  <a:cubicBezTo>
                    <a:pt x="177" y="281"/>
                    <a:pt x="186" y="282"/>
                    <a:pt x="183" y="280"/>
                  </a:cubicBezTo>
                  <a:cubicBezTo>
                    <a:pt x="186" y="278"/>
                    <a:pt x="182" y="274"/>
                    <a:pt x="187" y="273"/>
                  </a:cubicBezTo>
                  <a:cubicBezTo>
                    <a:pt x="192" y="275"/>
                    <a:pt x="198" y="271"/>
                    <a:pt x="202" y="273"/>
                  </a:cubicBezTo>
                  <a:cubicBezTo>
                    <a:pt x="199" y="275"/>
                    <a:pt x="194" y="275"/>
                    <a:pt x="189" y="276"/>
                  </a:cubicBezTo>
                  <a:cubicBezTo>
                    <a:pt x="189" y="280"/>
                    <a:pt x="190" y="283"/>
                    <a:pt x="191" y="286"/>
                  </a:cubicBezTo>
                  <a:cubicBezTo>
                    <a:pt x="190" y="287"/>
                    <a:pt x="187" y="286"/>
                    <a:pt x="187" y="287"/>
                  </a:cubicBezTo>
                  <a:cubicBezTo>
                    <a:pt x="189" y="287"/>
                    <a:pt x="190" y="287"/>
                    <a:pt x="191" y="288"/>
                  </a:cubicBezTo>
                  <a:cubicBezTo>
                    <a:pt x="192" y="289"/>
                    <a:pt x="189" y="289"/>
                    <a:pt x="189" y="289"/>
                  </a:cubicBezTo>
                  <a:cubicBezTo>
                    <a:pt x="190" y="290"/>
                    <a:pt x="191" y="290"/>
                    <a:pt x="192" y="290"/>
                  </a:cubicBezTo>
                  <a:cubicBezTo>
                    <a:pt x="195" y="289"/>
                    <a:pt x="200" y="291"/>
                    <a:pt x="199" y="287"/>
                  </a:cubicBezTo>
                  <a:cubicBezTo>
                    <a:pt x="198" y="287"/>
                    <a:pt x="196" y="287"/>
                    <a:pt x="196" y="287"/>
                  </a:cubicBezTo>
                  <a:cubicBezTo>
                    <a:pt x="194" y="286"/>
                    <a:pt x="196" y="285"/>
                    <a:pt x="197" y="285"/>
                  </a:cubicBezTo>
                  <a:cubicBezTo>
                    <a:pt x="198" y="285"/>
                    <a:pt x="199" y="286"/>
                    <a:pt x="200" y="286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202" y="278"/>
                    <a:pt x="208" y="278"/>
                    <a:pt x="212" y="277"/>
                  </a:cubicBezTo>
                  <a:cubicBezTo>
                    <a:pt x="216" y="282"/>
                    <a:pt x="221" y="276"/>
                    <a:pt x="226" y="279"/>
                  </a:cubicBezTo>
                  <a:cubicBezTo>
                    <a:pt x="226" y="278"/>
                    <a:pt x="228" y="278"/>
                    <a:pt x="227" y="277"/>
                  </a:cubicBezTo>
                  <a:cubicBezTo>
                    <a:pt x="225" y="276"/>
                    <a:pt x="224" y="276"/>
                    <a:pt x="221" y="277"/>
                  </a:cubicBezTo>
                  <a:cubicBezTo>
                    <a:pt x="220" y="276"/>
                    <a:pt x="219" y="275"/>
                    <a:pt x="220" y="274"/>
                  </a:cubicBezTo>
                  <a:cubicBezTo>
                    <a:pt x="221" y="274"/>
                    <a:pt x="221" y="274"/>
                    <a:pt x="221" y="274"/>
                  </a:cubicBezTo>
                  <a:cubicBezTo>
                    <a:pt x="223" y="276"/>
                    <a:pt x="226" y="274"/>
                    <a:pt x="226" y="273"/>
                  </a:cubicBezTo>
                  <a:cubicBezTo>
                    <a:pt x="224" y="274"/>
                    <a:pt x="220" y="274"/>
                    <a:pt x="218" y="273"/>
                  </a:cubicBezTo>
                  <a:cubicBezTo>
                    <a:pt x="218" y="272"/>
                    <a:pt x="218" y="272"/>
                    <a:pt x="219" y="271"/>
                  </a:cubicBezTo>
                  <a:cubicBezTo>
                    <a:pt x="227" y="273"/>
                    <a:pt x="235" y="269"/>
                    <a:pt x="243" y="269"/>
                  </a:cubicBezTo>
                  <a:cubicBezTo>
                    <a:pt x="246" y="271"/>
                    <a:pt x="252" y="269"/>
                    <a:pt x="251" y="272"/>
                  </a:cubicBezTo>
                  <a:cubicBezTo>
                    <a:pt x="255" y="270"/>
                    <a:pt x="255" y="270"/>
                    <a:pt x="255" y="270"/>
                  </a:cubicBezTo>
                  <a:cubicBezTo>
                    <a:pt x="256" y="271"/>
                    <a:pt x="255" y="272"/>
                    <a:pt x="255" y="273"/>
                  </a:cubicBezTo>
                  <a:cubicBezTo>
                    <a:pt x="258" y="272"/>
                    <a:pt x="261" y="271"/>
                    <a:pt x="262" y="271"/>
                  </a:cubicBezTo>
                  <a:cubicBezTo>
                    <a:pt x="261" y="271"/>
                    <a:pt x="261" y="271"/>
                    <a:pt x="261" y="271"/>
                  </a:cubicBezTo>
                  <a:cubicBezTo>
                    <a:pt x="260" y="270"/>
                    <a:pt x="261" y="269"/>
                    <a:pt x="262" y="269"/>
                  </a:cubicBezTo>
                  <a:cubicBezTo>
                    <a:pt x="268" y="272"/>
                    <a:pt x="273" y="264"/>
                    <a:pt x="276" y="270"/>
                  </a:cubicBezTo>
                  <a:cubicBezTo>
                    <a:pt x="279" y="269"/>
                    <a:pt x="283" y="269"/>
                    <a:pt x="285" y="267"/>
                  </a:cubicBezTo>
                  <a:cubicBezTo>
                    <a:pt x="288" y="269"/>
                    <a:pt x="293" y="266"/>
                    <a:pt x="295" y="269"/>
                  </a:cubicBezTo>
                  <a:cubicBezTo>
                    <a:pt x="291" y="271"/>
                    <a:pt x="297" y="272"/>
                    <a:pt x="297" y="274"/>
                  </a:cubicBezTo>
                  <a:cubicBezTo>
                    <a:pt x="296" y="274"/>
                    <a:pt x="295" y="274"/>
                    <a:pt x="294" y="273"/>
                  </a:cubicBezTo>
                  <a:cubicBezTo>
                    <a:pt x="291" y="274"/>
                    <a:pt x="292" y="276"/>
                    <a:pt x="288" y="277"/>
                  </a:cubicBezTo>
                  <a:cubicBezTo>
                    <a:pt x="289" y="276"/>
                    <a:pt x="291" y="277"/>
                    <a:pt x="291" y="278"/>
                  </a:cubicBezTo>
                  <a:cubicBezTo>
                    <a:pt x="293" y="281"/>
                    <a:pt x="298" y="277"/>
                    <a:pt x="301" y="277"/>
                  </a:cubicBezTo>
                  <a:cubicBezTo>
                    <a:pt x="304" y="280"/>
                    <a:pt x="307" y="277"/>
                    <a:pt x="311" y="279"/>
                  </a:cubicBezTo>
                  <a:cubicBezTo>
                    <a:pt x="311" y="279"/>
                    <a:pt x="312" y="279"/>
                    <a:pt x="312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7"/>
                    <a:pt x="314" y="274"/>
                    <a:pt x="317" y="273"/>
                  </a:cubicBezTo>
                  <a:cubicBezTo>
                    <a:pt x="311" y="273"/>
                    <a:pt x="311" y="273"/>
                    <a:pt x="311" y="273"/>
                  </a:cubicBezTo>
                  <a:cubicBezTo>
                    <a:pt x="308" y="276"/>
                    <a:pt x="304" y="272"/>
                    <a:pt x="300" y="274"/>
                  </a:cubicBezTo>
                  <a:cubicBezTo>
                    <a:pt x="299" y="274"/>
                    <a:pt x="297" y="273"/>
                    <a:pt x="298" y="272"/>
                  </a:cubicBezTo>
                  <a:cubicBezTo>
                    <a:pt x="299" y="272"/>
                    <a:pt x="299" y="271"/>
                    <a:pt x="300" y="271"/>
                  </a:cubicBezTo>
                  <a:cubicBezTo>
                    <a:pt x="297" y="266"/>
                    <a:pt x="308" y="270"/>
                    <a:pt x="310" y="267"/>
                  </a:cubicBezTo>
                  <a:cubicBezTo>
                    <a:pt x="314" y="270"/>
                    <a:pt x="319" y="266"/>
                    <a:pt x="324" y="267"/>
                  </a:cubicBezTo>
                  <a:cubicBezTo>
                    <a:pt x="326" y="266"/>
                    <a:pt x="329" y="265"/>
                    <a:pt x="331" y="266"/>
                  </a:cubicBezTo>
                  <a:cubicBezTo>
                    <a:pt x="331" y="267"/>
                    <a:pt x="330" y="267"/>
                    <a:pt x="330" y="267"/>
                  </a:cubicBezTo>
                  <a:cubicBezTo>
                    <a:pt x="331" y="269"/>
                    <a:pt x="327" y="271"/>
                    <a:pt x="330" y="271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4" y="270"/>
                    <a:pt x="336" y="271"/>
                    <a:pt x="338" y="270"/>
                  </a:cubicBezTo>
                  <a:cubicBezTo>
                    <a:pt x="338" y="269"/>
                    <a:pt x="336" y="269"/>
                    <a:pt x="336" y="268"/>
                  </a:cubicBezTo>
                  <a:cubicBezTo>
                    <a:pt x="337" y="267"/>
                    <a:pt x="339" y="267"/>
                    <a:pt x="341" y="267"/>
                  </a:cubicBezTo>
                  <a:cubicBezTo>
                    <a:pt x="345" y="264"/>
                    <a:pt x="352" y="268"/>
                    <a:pt x="356" y="265"/>
                  </a:cubicBezTo>
                  <a:cubicBezTo>
                    <a:pt x="367" y="267"/>
                    <a:pt x="380" y="264"/>
                    <a:pt x="390" y="267"/>
                  </a:cubicBezTo>
                  <a:cubicBezTo>
                    <a:pt x="395" y="264"/>
                    <a:pt x="401" y="267"/>
                    <a:pt x="405" y="265"/>
                  </a:cubicBezTo>
                  <a:cubicBezTo>
                    <a:pt x="407" y="266"/>
                    <a:pt x="411" y="267"/>
                    <a:pt x="409" y="269"/>
                  </a:cubicBezTo>
                  <a:cubicBezTo>
                    <a:pt x="410" y="270"/>
                    <a:pt x="413" y="269"/>
                    <a:pt x="415" y="269"/>
                  </a:cubicBezTo>
                  <a:cubicBezTo>
                    <a:pt x="413" y="268"/>
                    <a:pt x="410" y="268"/>
                    <a:pt x="410" y="267"/>
                  </a:cubicBezTo>
                  <a:cubicBezTo>
                    <a:pt x="413" y="265"/>
                    <a:pt x="417" y="265"/>
                    <a:pt x="421" y="266"/>
                  </a:cubicBezTo>
                  <a:cubicBezTo>
                    <a:pt x="421" y="267"/>
                    <a:pt x="418" y="268"/>
                    <a:pt x="419" y="269"/>
                  </a:cubicBezTo>
                  <a:cubicBezTo>
                    <a:pt x="421" y="269"/>
                    <a:pt x="421" y="269"/>
                    <a:pt x="421" y="269"/>
                  </a:cubicBezTo>
                  <a:cubicBezTo>
                    <a:pt x="425" y="268"/>
                    <a:pt x="422" y="267"/>
                    <a:pt x="422" y="266"/>
                  </a:cubicBezTo>
                  <a:cubicBezTo>
                    <a:pt x="425" y="266"/>
                    <a:pt x="425" y="266"/>
                    <a:pt x="425" y="266"/>
                  </a:cubicBezTo>
                  <a:cubicBezTo>
                    <a:pt x="423" y="269"/>
                    <a:pt x="428" y="269"/>
                    <a:pt x="432" y="269"/>
                  </a:cubicBezTo>
                  <a:cubicBezTo>
                    <a:pt x="433" y="268"/>
                    <a:pt x="441" y="270"/>
                    <a:pt x="443" y="268"/>
                  </a:cubicBezTo>
                  <a:cubicBezTo>
                    <a:pt x="441" y="268"/>
                    <a:pt x="439" y="268"/>
                    <a:pt x="439" y="266"/>
                  </a:cubicBezTo>
                  <a:cubicBezTo>
                    <a:pt x="441" y="265"/>
                    <a:pt x="442" y="265"/>
                    <a:pt x="444" y="265"/>
                  </a:cubicBezTo>
                  <a:cubicBezTo>
                    <a:pt x="451" y="269"/>
                    <a:pt x="453" y="262"/>
                    <a:pt x="460" y="265"/>
                  </a:cubicBezTo>
                  <a:cubicBezTo>
                    <a:pt x="455" y="267"/>
                    <a:pt x="455" y="267"/>
                    <a:pt x="455" y="267"/>
                  </a:cubicBezTo>
                  <a:cubicBezTo>
                    <a:pt x="458" y="270"/>
                    <a:pt x="458" y="270"/>
                    <a:pt x="458" y="270"/>
                  </a:cubicBezTo>
                  <a:cubicBezTo>
                    <a:pt x="458" y="269"/>
                    <a:pt x="458" y="269"/>
                    <a:pt x="458" y="269"/>
                  </a:cubicBezTo>
                  <a:cubicBezTo>
                    <a:pt x="459" y="268"/>
                    <a:pt x="459" y="268"/>
                    <a:pt x="460" y="268"/>
                  </a:cubicBezTo>
                  <a:cubicBezTo>
                    <a:pt x="460" y="269"/>
                    <a:pt x="462" y="269"/>
                    <a:pt x="460" y="270"/>
                  </a:cubicBezTo>
                  <a:cubicBezTo>
                    <a:pt x="459" y="270"/>
                    <a:pt x="454" y="270"/>
                    <a:pt x="455" y="272"/>
                  </a:cubicBezTo>
                  <a:cubicBezTo>
                    <a:pt x="456" y="272"/>
                    <a:pt x="457" y="272"/>
                    <a:pt x="458" y="272"/>
                  </a:cubicBezTo>
                  <a:cubicBezTo>
                    <a:pt x="457" y="273"/>
                    <a:pt x="460" y="274"/>
                    <a:pt x="461" y="275"/>
                  </a:cubicBezTo>
                  <a:cubicBezTo>
                    <a:pt x="464" y="275"/>
                    <a:pt x="467" y="273"/>
                    <a:pt x="469" y="271"/>
                  </a:cubicBezTo>
                  <a:cubicBezTo>
                    <a:pt x="467" y="270"/>
                    <a:pt x="463" y="272"/>
                    <a:pt x="461" y="270"/>
                  </a:cubicBezTo>
                  <a:cubicBezTo>
                    <a:pt x="467" y="268"/>
                    <a:pt x="468" y="262"/>
                    <a:pt x="477" y="264"/>
                  </a:cubicBezTo>
                  <a:cubicBezTo>
                    <a:pt x="481" y="268"/>
                    <a:pt x="485" y="262"/>
                    <a:pt x="489" y="264"/>
                  </a:cubicBezTo>
                  <a:cubicBezTo>
                    <a:pt x="493" y="265"/>
                    <a:pt x="497" y="265"/>
                    <a:pt x="500" y="263"/>
                  </a:cubicBezTo>
                  <a:cubicBezTo>
                    <a:pt x="495" y="264"/>
                    <a:pt x="490" y="261"/>
                    <a:pt x="485" y="262"/>
                  </a:cubicBezTo>
                  <a:cubicBezTo>
                    <a:pt x="448" y="264"/>
                    <a:pt x="410" y="263"/>
                    <a:pt x="372" y="263"/>
                  </a:cubicBezTo>
                  <a:cubicBezTo>
                    <a:pt x="369" y="266"/>
                    <a:pt x="366" y="262"/>
                    <a:pt x="365" y="261"/>
                  </a:cubicBezTo>
                  <a:cubicBezTo>
                    <a:pt x="365" y="260"/>
                    <a:pt x="367" y="262"/>
                    <a:pt x="368" y="261"/>
                  </a:cubicBezTo>
                  <a:cubicBezTo>
                    <a:pt x="368" y="260"/>
                    <a:pt x="367" y="259"/>
                    <a:pt x="367" y="258"/>
                  </a:cubicBezTo>
                  <a:cubicBezTo>
                    <a:pt x="368" y="257"/>
                    <a:pt x="369" y="256"/>
                    <a:pt x="371" y="256"/>
                  </a:cubicBezTo>
                  <a:cubicBezTo>
                    <a:pt x="370" y="256"/>
                    <a:pt x="366" y="253"/>
                    <a:pt x="370" y="252"/>
                  </a:cubicBezTo>
                  <a:cubicBezTo>
                    <a:pt x="366" y="252"/>
                    <a:pt x="366" y="252"/>
                    <a:pt x="366" y="252"/>
                  </a:cubicBezTo>
                  <a:cubicBezTo>
                    <a:pt x="364" y="256"/>
                    <a:pt x="364" y="256"/>
                    <a:pt x="364" y="256"/>
                  </a:cubicBezTo>
                  <a:cubicBezTo>
                    <a:pt x="364" y="257"/>
                    <a:pt x="367" y="258"/>
                    <a:pt x="364" y="259"/>
                  </a:cubicBezTo>
                  <a:cubicBezTo>
                    <a:pt x="364" y="259"/>
                    <a:pt x="362" y="259"/>
                    <a:pt x="361" y="259"/>
                  </a:cubicBezTo>
                  <a:cubicBezTo>
                    <a:pt x="360" y="259"/>
                    <a:pt x="358" y="259"/>
                    <a:pt x="358" y="260"/>
                  </a:cubicBezTo>
                  <a:cubicBezTo>
                    <a:pt x="361" y="261"/>
                    <a:pt x="362" y="259"/>
                    <a:pt x="364" y="261"/>
                  </a:cubicBezTo>
                  <a:cubicBezTo>
                    <a:pt x="362" y="267"/>
                    <a:pt x="352" y="260"/>
                    <a:pt x="347" y="264"/>
                  </a:cubicBezTo>
                  <a:cubicBezTo>
                    <a:pt x="340" y="265"/>
                    <a:pt x="331" y="262"/>
                    <a:pt x="327" y="266"/>
                  </a:cubicBezTo>
                  <a:cubicBezTo>
                    <a:pt x="323" y="265"/>
                    <a:pt x="318" y="266"/>
                    <a:pt x="315" y="264"/>
                  </a:cubicBezTo>
                  <a:cubicBezTo>
                    <a:pt x="317" y="262"/>
                    <a:pt x="317" y="262"/>
                    <a:pt x="317" y="262"/>
                  </a:cubicBezTo>
                  <a:cubicBezTo>
                    <a:pt x="313" y="261"/>
                    <a:pt x="310" y="261"/>
                    <a:pt x="307" y="261"/>
                  </a:cubicBezTo>
                  <a:cubicBezTo>
                    <a:pt x="306" y="260"/>
                    <a:pt x="305" y="261"/>
                    <a:pt x="304" y="261"/>
                  </a:cubicBezTo>
                  <a:cubicBezTo>
                    <a:pt x="300" y="260"/>
                    <a:pt x="292" y="262"/>
                    <a:pt x="288" y="260"/>
                  </a:cubicBezTo>
                  <a:cubicBezTo>
                    <a:pt x="290" y="257"/>
                    <a:pt x="295" y="261"/>
                    <a:pt x="296" y="258"/>
                  </a:cubicBezTo>
                  <a:cubicBezTo>
                    <a:pt x="293" y="257"/>
                    <a:pt x="289" y="258"/>
                    <a:pt x="286" y="258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0" y="262"/>
                    <a:pt x="286" y="258"/>
                    <a:pt x="283" y="256"/>
                  </a:cubicBezTo>
                  <a:cubicBezTo>
                    <a:pt x="287" y="255"/>
                    <a:pt x="291" y="254"/>
                    <a:pt x="296" y="255"/>
                  </a:cubicBezTo>
                  <a:cubicBezTo>
                    <a:pt x="296" y="257"/>
                    <a:pt x="300" y="255"/>
                    <a:pt x="301" y="256"/>
                  </a:cubicBezTo>
                  <a:cubicBezTo>
                    <a:pt x="299" y="258"/>
                    <a:pt x="299" y="258"/>
                    <a:pt x="299" y="258"/>
                  </a:cubicBezTo>
                  <a:cubicBezTo>
                    <a:pt x="307" y="262"/>
                    <a:pt x="306" y="252"/>
                    <a:pt x="314" y="257"/>
                  </a:cubicBezTo>
                  <a:cubicBezTo>
                    <a:pt x="314" y="256"/>
                    <a:pt x="314" y="256"/>
                    <a:pt x="314" y="256"/>
                  </a:cubicBezTo>
                  <a:cubicBezTo>
                    <a:pt x="320" y="256"/>
                    <a:pt x="324" y="253"/>
                    <a:pt x="328" y="254"/>
                  </a:cubicBezTo>
                  <a:cubicBezTo>
                    <a:pt x="326" y="259"/>
                    <a:pt x="336" y="257"/>
                    <a:pt x="334" y="261"/>
                  </a:cubicBezTo>
                  <a:cubicBezTo>
                    <a:pt x="336" y="260"/>
                    <a:pt x="337" y="257"/>
                    <a:pt x="342" y="258"/>
                  </a:cubicBezTo>
                  <a:cubicBezTo>
                    <a:pt x="346" y="258"/>
                    <a:pt x="346" y="260"/>
                    <a:pt x="349" y="261"/>
                  </a:cubicBezTo>
                  <a:cubicBezTo>
                    <a:pt x="351" y="261"/>
                    <a:pt x="355" y="262"/>
                    <a:pt x="356" y="260"/>
                  </a:cubicBezTo>
                  <a:cubicBezTo>
                    <a:pt x="352" y="261"/>
                    <a:pt x="350" y="258"/>
                    <a:pt x="347" y="259"/>
                  </a:cubicBezTo>
                  <a:cubicBezTo>
                    <a:pt x="347" y="257"/>
                    <a:pt x="351" y="257"/>
                    <a:pt x="348" y="254"/>
                  </a:cubicBezTo>
                  <a:cubicBezTo>
                    <a:pt x="348" y="254"/>
                    <a:pt x="350" y="252"/>
                    <a:pt x="351" y="253"/>
                  </a:cubicBezTo>
                  <a:cubicBezTo>
                    <a:pt x="353" y="254"/>
                    <a:pt x="351" y="255"/>
                    <a:pt x="351" y="256"/>
                  </a:cubicBezTo>
                  <a:cubicBezTo>
                    <a:pt x="352" y="256"/>
                    <a:pt x="353" y="257"/>
                    <a:pt x="354" y="257"/>
                  </a:cubicBezTo>
                  <a:cubicBezTo>
                    <a:pt x="356" y="256"/>
                    <a:pt x="355" y="253"/>
                    <a:pt x="355" y="252"/>
                  </a:cubicBezTo>
                  <a:cubicBezTo>
                    <a:pt x="341" y="252"/>
                    <a:pt x="327" y="253"/>
                    <a:pt x="313" y="252"/>
                  </a:cubicBezTo>
                  <a:cubicBezTo>
                    <a:pt x="314" y="247"/>
                    <a:pt x="324" y="251"/>
                    <a:pt x="329" y="248"/>
                  </a:cubicBezTo>
                  <a:cubicBezTo>
                    <a:pt x="330" y="250"/>
                    <a:pt x="330" y="250"/>
                    <a:pt x="330" y="250"/>
                  </a:cubicBezTo>
                  <a:cubicBezTo>
                    <a:pt x="331" y="250"/>
                    <a:pt x="333" y="249"/>
                    <a:pt x="333" y="248"/>
                  </a:cubicBezTo>
                  <a:cubicBezTo>
                    <a:pt x="330" y="248"/>
                    <a:pt x="330" y="248"/>
                    <a:pt x="330" y="248"/>
                  </a:cubicBezTo>
                  <a:cubicBezTo>
                    <a:pt x="330" y="243"/>
                    <a:pt x="336" y="249"/>
                    <a:pt x="338" y="245"/>
                  </a:cubicBezTo>
                  <a:cubicBezTo>
                    <a:pt x="342" y="246"/>
                    <a:pt x="345" y="246"/>
                    <a:pt x="348" y="247"/>
                  </a:cubicBezTo>
                  <a:cubicBezTo>
                    <a:pt x="352" y="245"/>
                    <a:pt x="360" y="244"/>
                    <a:pt x="366" y="246"/>
                  </a:cubicBezTo>
                  <a:cubicBezTo>
                    <a:pt x="366" y="247"/>
                    <a:pt x="364" y="248"/>
                    <a:pt x="365" y="249"/>
                  </a:cubicBezTo>
                  <a:cubicBezTo>
                    <a:pt x="369" y="249"/>
                    <a:pt x="372" y="249"/>
                    <a:pt x="373" y="247"/>
                  </a:cubicBezTo>
                  <a:cubicBezTo>
                    <a:pt x="371" y="247"/>
                    <a:pt x="368" y="247"/>
                    <a:pt x="369" y="246"/>
                  </a:cubicBezTo>
                  <a:cubicBezTo>
                    <a:pt x="375" y="245"/>
                    <a:pt x="375" y="245"/>
                    <a:pt x="375" y="245"/>
                  </a:cubicBezTo>
                  <a:cubicBezTo>
                    <a:pt x="382" y="246"/>
                    <a:pt x="388" y="245"/>
                    <a:pt x="395" y="245"/>
                  </a:cubicBezTo>
                  <a:cubicBezTo>
                    <a:pt x="401" y="254"/>
                    <a:pt x="407" y="241"/>
                    <a:pt x="413" y="246"/>
                  </a:cubicBezTo>
                  <a:cubicBezTo>
                    <a:pt x="416" y="243"/>
                    <a:pt x="422" y="246"/>
                    <a:pt x="426" y="245"/>
                  </a:cubicBezTo>
                  <a:cubicBezTo>
                    <a:pt x="427" y="243"/>
                    <a:pt x="428" y="244"/>
                    <a:pt x="430" y="245"/>
                  </a:cubicBezTo>
                  <a:cubicBezTo>
                    <a:pt x="430" y="244"/>
                    <a:pt x="432" y="243"/>
                    <a:pt x="434" y="243"/>
                  </a:cubicBezTo>
                  <a:cubicBezTo>
                    <a:pt x="435" y="244"/>
                    <a:pt x="438" y="245"/>
                    <a:pt x="438" y="246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3" y="245"/>
                    <a:pt x="439" y="247"/>
                    <a:pt x="442" y="248"/>
                  </a:cubicBezTo>
                  <a:cubicBezTo>
                    <a:pt x="446" y="249"/>
                    <a:pt x="448" y="243"/>
                    <a:pt x="452" y="246"/>
                  </a:cubicBezTo>
                  <a:cubicBezTo>
                    <a:pt x="457" y="244"/>
                    <a:pt x="460" y="250"/>
                    <a:pt x="466" y="247"/>
                  </a:cubicBezTo>
                  <a:cubicBezTo>
                    <a:pt x="463" y="246"/>
                    <a:pt x="463" y="246"/>
                    <a:pt x="463" y="246"/>
                  </a:cubicBezTo>
                  <a:cubicBezTo>
                    <a:pt x="463" y="246"/>
                    <a:pt x="463" y="246"/>
                    <a:pt x="463" y="246"/>
                  </a:cubicBezTo>
                  <a:cubicBezTo>
                    <a:pt x="466" y="242"/>
                    <a:pt x="474" y="244"/>
                    <a:pt x="479" y="245"/>
                  </a:cubicBezTo>
                  <a:cubicBezTo>
                    <a:pt x="488" y="244"/>
                    <a:pt x="497" y="245"/>
                    <a:pt x="506" y="244"/>
                  </a:cubicBezTo>
                  <a:cubicBezTo>
                    <a:pt x="509" y="247"/>
                    <a:pt x="515" y="245"/>
                    <a:pt x="516" y="248"/>
                  </a:cubicBezTo>
                  <a:cubicBezTo>
                    <a:pt x="518" y="245"/>
                    <a:pt x="519" y="249"/>
                    <a:pt x="521" y="248"/>
                  </a:cubicBezTo>
                  <a:cubicBezTo>
                    <a:pt x="522" y="243"/>
                    <a:pt x="534" y="247"/>
                    <a:pt x="536" y="243"/>
                  </a:cubicBezTo>
                  <a:cubicBezTo>
                    <a:pt x="534" y="244"/>
                    <a:pt x="533" y="242"/>
                    <a:pt x="531" y="241"/>
                  </a:cubicBezTo>
                  <a:cubicBezTo>
                    <a:pt x="534" y="239"/>
                    <a:pt x="538" y="238"/>
                    <a:pt x="542" y="238"/>
                  </a:cubicBezTo>
                  <a:cubicBezTo>
                    <a:pt x="542" y="237"/>
                    <a:pt x="542" y="237"/>
                    <a:pt x="542" y="237"/>
                  </a:cubicBezTo>
                  <a:cubicBezTo>
                    <a:pt x="539" y="236"/>
                    <a:pt x="536" y="238"/>
                    <a:pt x="533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9" y="233"/>
                    <a:pt x="541" y="234"/>
                    <a:pt x="544" y="234"/>
                  </a:cubicBezTo>
                  <a:cubicBezTo>
                    <a:pt x="545" y="236"/>
                    <a:pt x="551" y="235"/>
                    <a:pt x="555" y="235"/>
                  </a:cubicBezTo>
                  <a:cubicBezTo>
                    <a:pt x="560" y="234"/>
                    <a:pt x="568" y="237"/>
                    <a:pt x="574" y="235"/>
                  </a:cubicBezTo>
                  <a:cubicBezTo>
                    <a:pt x="580" y="238"/>
                    <a:pt x="587" y="234"/>
                    <a:pt x="592" y="238"/>
                  </a:cubicBezTo>
                  <a:cubicBezTo>
                    <a:pt x="590" y="239"/>
                    <a:pt x="591" y="239"/>
                    <a:pt x="590" y="241"/>
                  </a:cubicBezTo>
                  <a:cubicBezTo>
                    <a:pt x="590" y="242"/>
                    <a:pt x="593" y="242"/>
                    <a:pt x="594" y="244"/>
                  </a:cubicBezTo>
                  <a:cubicBezTo>
                    <a:pt x="592" y="245"/>
                    <a:pt x="592" y="245"/>
                    <a:pt x="592" y="245"/>
                  </a:cubicBezTo>
                  <a:cubicBezTo>
                    <a:pt x="592" y="244"/>
                    <a:pt x="592" y="244"/>
                    <a:pt x="592" y="244"/>
                  </a:cubicBezTo>
                  <a:cubicBezTo>
                    <a:pt x="581" y="246"/>
                    <a:pt x="572" y="242"/>
                    <a:pt x="561" y="243"/>
                  </a:cubicBezTo>
                  <a:cubicBezTo>
                    <a:pt x="558" y="245"/>
                    <a:pt x="554" y="242"/>
                    <a:pt x="551" y="242"/>
                  </a:cubicBezTo>
                  <a:cubicBezTo>
                    <a:pt x="548" y="244"/>
                    <a:pt x="543" y="243"/>
                    <a:pt x="539" y="242"/>
                  </a:cubicBezTo>
                  <a:cubicBezTo>
                    <a:pt x="539" y="245"/>
                    <a:pt x="539" y="249"/>
                    <a:pt x="542" y="250"/>
                  </a:cubicBezTo>
                  <a:cubicBezTo>
                    <a:pt x="545" y="247"/>
                    <a:pt x="553" y="248"/>
                    <a:pt x="558" y="247"/>
                  </a:cubicBezTo>
                  <a:cubicBezTo>
                    <a:pt x="559" y="244"/>
                    <a:pt x="564" y="248"/>
                    <a:pt x="566" y="245"/>
                  </a:cubicBezTo>
                  <a:cubicBezTo>
                    <a:pt x="570" y="246"/>
                    <a:pt x="568" y="248"/>
                    <a:pt x="568" y="249"/>
                  </a:cubicBezTo>
                  <a:cubicBezTo>
                    <a:pt x="572" y="251"/>
                    <a:pt x="575" y="247"/>
                    <a:pt x="581" y="249"/>
                  </a:cubicBezTo>
                  <a:cubicBezTo>
                    <a:pt x="585" y="246"/>
                    <a:pt x="589" y="252"/>
                    <a:pt x="592" y="248"/>
                  </a:cubicBezTo>
                  <a:cubicBezTo>
                    <a:pt x="593" y="248"/>
                    <a:pt x="594" y="249"/>
                    <a:pt x="594" y="250"/>
                  </a:cubicBezTo>
                  <a:cubicBezTo>
                    <a:pt x="595" y="250"/>
                    <a:pt x="595" y="250"/>
                    <a:pt x="595" y="250"/>
                  </a:cubicBezTo>
                  <a:cubicBezTo>
                    <a:pt x="597" y="250"/>
                    <a:pt x="600" y="250"/>
                    <a:pt x="599" y="252"/>
                  </a:cubicBezTo>
                  <a:cubicBezTo>
                    <a:pt x="599" y="249"/>
                    <a:pt x="605" y="250"/>
                    <a:pt x="606" y="251"/>
                  </a:cubicBezTo>
                  <a:cubicBezTo>
                    <a:pt x="615" y="245"/>
                    <a:pt x="622" y="254"/>
                    <a:pt x="631" y="251"/>
                  </a:cubicBezTo>
                  <a:cubicBezTo>
                    <a:pt x="636" y="249"/>
                    <a:pt x="640" y="249"/>
                    <a:pt x="645" y="247"/>
                  </a:cubicBezTo>
                  <a:cubicBezTo>
                    <a:pt x="648" y="248"/>
                    <a:pt x="650" y="245"/>
                    <a:pt x="653" y="245"/>
                  </a:cubicBezTo>
                  <a:cubicBezTo>
                    <a:pt x="653" y="246"/>
                    <a:pt x="653" y="246"/>
                    <a:pt x="653" y="246"/>
                  </a:cubicBezTo>
                  <a:cubicBezTo>
                    <a:pt x="652" y="247"/>
                    <a:pt x="650" y="248"/>
                    <a:pt x="649" y="248"/>
                  </a:cubicBezTo>
                  <a:cubicBezTo>
                    <a:pt x="651" y="248"/>
                    <a:pt x="653" y="249"/>
                    <a:pt x="655" y="248"/>
                  </a:cubicBezTo>
                  <a:cubicBezTo>
                    <a:pt x="653" y="245"/>
                    <a:pt x="657" y="243"/>
                    <a:pt x="653" y="241"/>
                  </a:cubicBezTo>
                  <a:cubicBezTo>
                    <a:pt x="651" y="240"/>
                    <a:pt x="651" y="242"/>
                    <a:pt x="649" y="242"/>
                  </a:cubicBezTo>
                  <a:cubicBezTo>
                    <a:pt x="647" y="241"/>
                    <a:pt x="647" y="241"/>
                    <a:pt x="647" y="241"/>
                  </a:cubicBezTo>
                  <a:cubicBezTo>
                    <a:pt x="651" y="236"/>
                    <a:pt x="641" y="240"/>
                    <a:pt x="639" y="238"/>
                  </a:cubicBezTo>
                  <a:cubicBezTo>
                    <a:pt x="640" y="237"/>
                    <a:pt x="640" y="237"/>
                    <a:pt x="640" y="237"/>
                  </a:cubicBezTo>
                  <a:cubicBezTo>
                    <a:pt x="642" y="236"/>
                    <a:pt x="646" y="237"/>
                    <a:pt x="647" y="237"/>
                  </a:cubicBezTo>
                  <a:cubicBezTo>
                    <a:pt x="649" y="236"/>
                    <a:pt x="654" y="237"/>
                    <a:pt x="654" y="234"/>
                  </a:cubicBezTo>
                  <a:cubicBezTo>
                    <a:pt x="629" y="236"/>
                    <a:pt x="629" y="236"/>
                    <a:pt x="629" y="236"/>
                  </a:cubicBezTo>
                  <a:cubicBezTo>
                    <a:pt x="624" y="233"/>
                    <a:pt x="622" y="236"/>
                    <a:pt x="617" y="234"/>
                  </a:cubicBezTo>
                  <a:cubicBezTo>
                    <a:pt x="616" y="235"/>
                    <a:pt x="615" y="235"/>
                    <a:pt x="615" y="236"/>
                  </a:cubicBezTo>
                  <a:cubicBezTo>
                    <a:pt x="594" y="235"/>
                    <a:pt x="594" y="235"/>
                    <a:pt x="594" y="235"/>
                  </a:cubicBezTo>
                  <a:cubicBezTo>
                    <a:pt x="579" y="236"/>
                    <a:pt x="565" y="230"/>
                    <a:pt x="552" y="234"/>
                  </a:cubicBezTo>
                  <a:cubicBezTo>
                    <a:pt x="544" y="232"/>
                    <a:pt x="533" y="232"/>
                    <a:pt x="525" y="233"/>
                  </a:cubicBezTo>
                  <a:cubicBezTo>
                    <a:pt x="527" y="237"/>
                    <a:pt x="527" y="237"/>
                    <a:pt x="527" y="237"/>
                  </a:cubicBezTo>
                  <a:cubicBezTo>
                    <a:pt x="527" y="238"/>
                    <a:pt x="524" y="242"/>
                    <a:pt x="529" y="241"/>
                  </a:cubicBezTo>
                  <a:cubicBezTo>
                    <a:pt x="524" y="243"/>
                    <a:pt x="524" y="243"/>
                    <a:pt x="524" y="243"/>
                  </a:cubicBezTo>
                  <a:cubicBezTo>
                    <a:pt x="518" y="245"/>
                    <a:pt x="513" y="240"/>
                    <a:pt x="509" y="244"/>
                  </a:cubicBezTo>
                  <a:cubicBezTo>
                    <a:pt x="507" y="244"/>
                    <a:pt x="503" y="244"/>
                    <a:pt x="502" y="243"/>
                  </a:cubicBezTo>
                  <a:cubicBezTo>
                    <a:pt x="497" y="243"/>
                    <a:pt x="493" y="241"/>
                    <a:pt x="489" y="241"/>
                  </a:cubicBezTo>
                  <a:cubicBezTo>
                    <a:pt x="482" y="240"/>
                    <a:pt x="475" y="243"/>
                    <a:pt x="468" y="243"/>
                  </a:cubicBezTo>
                  <a:cubicBezTo>
                    <a:pt x="466" y="243"/>
                    <a:pt x="466" y="241"/>
                    <a:pt x="466" y="241"/>
                  </a:cubicBezTo>
                  <a:cubicBezTo>
                    <a:pt x="467" y="239"/>
                    <a:pt x="469" y="239"/>
                    <a:pt x="471" y="238"/>
                  </a:cubicBezTo>
                  <a:cubicBezTo>
                    <a:pt x="476" y="239"/>
                    <a:pt x="476" y="234"/>
                    <a:pt x="481" y="236"/>
                  </a:cubicBezTo>
                  <a:cubicBezTo>
                    <a:pt x="483" y="241"/>
                    <a:pt x="493" y="236"/>
                    <a:pt x="492" y="240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3" y="240"/>
                    <a:pt x="494" y="239"/>
                    <a:pt x="493" y="239"/>
                  </a:cubicBezTo>
                  <a:cubicBezTo>
                    <a:pt x="489" y="237"/>
                    <a:pt x="491" y="234"/>
                    <a:pt x="494" y="233"/>
                  </a:cubicBezTo>
                  <a:cubicBezTo>
                    <a:pt x="489" y="230"/>
                    <a:pt x="483" y="233"/>
                    <a:pt x="479" y="232"/>
                  </a:cubicBezTo>
                  <a:cubicBezTo>
                    <a:pt x="473" y="233"/>
                    <a:pt x="466" y="230"/>
                    <a:pt x="463" y="233"/>
                  </a:cubicBezTo>
                  <a:cubicBezTo>
                    <a:pt x="458" y="231"/>
                    <a:pt x="458" y="231"/>
                    <a:pt x="458" y="231"/>
                  </a:cubicBezTo>
                  <a:cubicBezTo>
                    <a:pt x="442" y="232"/>
                    <a:pt x="425" y="233"/>
                    <a:pt x="411" y="232"/>
                  </a:cubicBezTo>
                  <a:cubicBezTo>
                    <a:pt x="404" y="234"/>
                    <a:pt x="400" y="229"/>
                    <a:pt x="393" y="232"/>
                  </a:cubicBezTo>
                  <a:cubicBezTo>
                    <a:pt x="388" y="229"/>
                    <a:pt x="383" y="234"/>
                    <a:pt x="379" y="235"/>
                  </a:cubicBezTo>
                  <a:cubicBezTo>
                    <a:pt x="378" y="233"/>
                    <a:pt x="380" y="233"/>
                    <a:pt x="381" y="233"/>
                  </a:cubicBezTo>
                  <a:cubicBezTo>
                    <a:pt x="379" y="231"/>
                    <a:pt x="370" y="234"/>
                    <a:pt x="372" y="229"/>
                  </a:cubicBezTo>
                  <a:cubicBezTo>
                    <a:pt x="376" y="226"/>
                    <a:pt x="382" y="228"/>
                    <a:pt x="387" y="227"/>
                  </a:cubicBezTo>
                  <a:cubicBezTo>
                    <a:pt x="389" y="228"/>
                    <a:pt x="389" y="228"/>
                    <a:pt x="390" y="229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7" y="228"/>
                    <a:pt x="396" y="230"/>
                    <a:pt x="399" y="230"/>
                  </a:cubicBezTo>
                  <a:cubicBezTo>
                    <a:pt x="399" y="229"/>
                    <a:pt x="399" y="229"/>
                    <a:pt x="399" y="229"/>
                  </a:cubicBezTo>
                  <a:cubicBezTo>
                    <a:pt x="401" y="227"/>
                    <a:pt x="406" y="229"/>
                    <a:pt x="408" y="230"/>
                  </a:cubicBezTo>
                  <a:cubicBezTo>
                    <a:pt x="413" y="230"/>
                    <a:pt x="413" y="226"/>
                    <a:pt x="418" y="226"/>
                  </a:cubicBezTo>
                  <a:cubicBezTo>
                    <a:pt x="418" y="228"/>
                    <a:pt x="418" y="228"/>
                    <a:pt x="418" y="228"/>
                  </a:cubicBezTo>
                  <a:cubicBezTo>
                    <a:pt x="422" y="229"/>
                    <a:pt x="422" y="229"/>
                    <a:pt x="422" y="229"/>
                  </a:cubicBezTo>
                  <a:cubicBezTo>
                    <a:pt x="424" y="231"/>
                    <a:pt x="428" y="229"/>
                    <a:pt x="430" y="231"/>
                  </a:cubicBezTo>
                  <a:cubicBezTo>
                    <a:pt x="432" y="231"/>
                    <a:pt x="435" y="231"/>
                    <a:pt x="435" y="229"/>
                  </a:cubicBezTo>
                  <a:cubicBezTo>
                    <a:pt x="439" y="227"/>
                    <a:pt x="445" y="227"/>
                    <a:pt x="448" y="226"/>
                  </a:cubicBezTo>
                  <a:cubicBezTo>
                    <a:pt x="448" y="226"/>
                    <a:pt x="446" y="227"/>
                    <a:pt x="446" y="228"/>
                  </a:cubicBezTo>
                  <a:cubicBezTo>
                    <a:pt x="450" y="228"/>
                    <a:pt x="452" y="224"/>
                    <a:pt x="456" y="225"/>
                  </a:cubicBezTo>
                  <a:cubicBezTo>
                    <a:pt x="456" y="226"/>
                    <a:pt x="456" y="226"/>
                    <a:pt x="456" y="226"/>
                  </a:cubicBezTo>
                  <a:cubicBezTo>
                    <a:pt x="454" y="227"/>
                    <a:pt x="456" y="229"/>
                    <a:pt x="457" y="230"/>
                  </a:cubicBezTo>
                  <a:cubicBezTo>
                    <a:pt x="459" y="229"/>
                    <a:pt x="458" y="226"/>
                    <a:pt x="462" y="226"/>
                  </a:cubicBezTo>
                  <a:cubicBezTo>
                    <a:pt x="463" y="228"/>
                    <a:pt x="463" y="228"/>
                    <a:pt x="463" y="228"/>
                  </a:cubicBezTo>
                  <a:cubicBezTo>
                    <a:pt x="468" y="231"/>
                    <a:pt x="468" y="225"/>
                    <a:pt x="473" y="227"/>
                  </a:cubicBezTo>
                  <a:cubicBezTo>
                    <a:pt x="473" y="226"/>
                    <a:pt x="473" y="226"/>
                    <a:pt x="473" y="226"/>
                  </a:cubicBezTo>
                  <a:cubicBezTo>
                    <a:pt x="469" y="226"/>
                    <a:pt x="465" y="227"/>
                    <a:pt x="462" y="226"/>
                  </a:cubicBezTo>
                  <a:cubicBezTo>
                    <a:pt x="462" y="225"/>
                    <a:pt x="464" y="225"/>
                    <a:pt x="464" y="225"/>
                  </a:cubicBezTo>
                  <a:cubicBezTo>
                    <a:pt x="468" y="225"/>
                    <a:pt x="472" y="221"/>
                    <a:pt x="475" y="224"/>
                  </a:cubicBezTo>
                  <a:cubicBezTo>
                    <a:pt x="476" y="224"/>
                    <a:pt x="475" y="222"/>
                    <a:pt x="477" y="222"/>
                  </a:cubicBezTo>
                  <a:cubicBezTo>
                    <a:pt x="477" y="223"/>
                    <a:pt x="479" y="223"/>
                    <a:pt x="478" y="224"/>
                  </a:cubicBezTo>
                  <a:cubicBezTo>
                    <a:pt x="482" y="225"/>
                    <a:pt x="488" y="225"/>
                    <a:pt x="494" y="224"/>
                  </a:cubicBezTo>
                  <a:cubicBezTo>
                    <a:pt x="495" y="223"/>
                    <a:pt x="498" y="222"/>
                    <a:pt x="496" y="220"/>
                  </a:cubicBezTo>
                  <a:cubicBezTo>
                    <a:pt x="492" y="217"/>
                    <a:pt x="497" y="216"/>
                    <a:pt x="499" y="215"/>
                  </a:cubicBezTo>
                  <a:cubicBezTo>
                    <a:pt x="500" y="216"/>
                    <a:pt x="500" y="216"/>
                    <a:pt x="500" y="217"/>
                  </a:cubicBezTo>
                  <a:cubicBezTo>
                    <a:pt x="498" y="225"/>
                    <a:pt x="515" y="220"/>
                    <a:pt x="521" y="223"/>
                  </a:cubicBezTo>
                  <a:cubicBezTo>
                    <a:pt x="515" y="224"/>
                    <a:pt x="518" y="228"/>
                    <a:pt x="511" y="228"/>
                  </a:cubicBezTo>
                  <a:cubicBezTo>
                    <a:pt x="515" y="229"/>
                    <a:pt x="516" y="230"/>
                    <a:pt x="520" y="229"/>
                  </a:cubicBezTo>
                  <a:cubicBezTo>
                    <a:pt x="523" y="228"/>
                    <a:pt x="532" y="226"/>
                    <a:pt x="528" y="222"/>
                  </a:cubicBezTo>
                  <a:cubicBezTo>
                    <a:pt x="529" y="219"/>
                    <a:pt x="536" y="220"/>
                    <a:pt x="538" y="220"/>
                  </a:cubicBezTo>
                  <a:cubicBezTo>
                    <a:pt x="538" y="219"/>
                    <a:pt x="536" y="219"/>
                    <a:pt x="535" y="218"/>
                  </a:cubicBezTo>
                  <a:cubicBezTo>
                    <a:pt x="535" y="216"/>
                    <a:pt x="540" y="217"/>
                    <a:pt x="542" y="216"/>
                  </a:cubicBezTo>
                  <a:cubicBezTo>
                    <a:pt x="543" y="216"/>
                    <a:pt x="546" y="216"/>
                    <a:pt x="545" y="218"/>
                  </a:cubicBezTo>
                  <a:cubicBezTo>
                    <a:pt x="541" y="220"/>
                    <a:pt x="547" y="223"/>
                    <a:pt x="544" y="226"/>
                  </a:cubicBezTo>
                  <a:cubicBezTo>
                    <a:pt x="549" y="226"/>
                    <a:pt x="549" y="226"/>
                    <a:pt x="549" y="226"/>
                  </a:cubicBezTo>
                  <a:cubicBezTo>
                    <a:pt x="548" y="229"/>
                    <a:pt x="541" y="225"/>
                    <a:pt x="539" y="228"/>
                  </a:cubicBezTo>
                  <a:cubicBezTo>
                    <a:pt x="542" y="229"/>
                    <a:pt x="547" y="227"/>
                    <a:pt x="550" y="228"/>
                  </a:cubicBezTo>
                  <a:cubicBezTo>
                    <a:pt x="557" y="233"/>
                    <a:pt x="568" y="231"/>
                    <a:pt x="577" y="229"/>
                  </a:cubicBezTo>
                  <a:cubicBezTo>
                    <a:pt x="579" y="231"/>
                    <a:pt x="582" y="231"/>
                    <a:pt x="584" y="231"/>
                  </a:cubicBezTo>
                  <a:cubicBezTo>
                    <a:pt x="592" y="231"/>
                    <a:pt x="585" y="227"/>
                    <a:pt x="587" y="225"/>
                  </a:cubicBezTo>
                  <a:cubicBezTo>
                    <a:pt x="582" y="224"/>
                    <a:pt x="591" y="223"/>
                    <a:pt x="587" y="221"/>
                  </a:cubicBezTo>
                  <a:cubicBezTo>
                    <a:pt x="578" y="221"/>
                    <a:pt x="569" y="218"/>
                    <a:pt x="560" y="219"/>
                  </a:cubicBezTo>
                  <a:cubicBezTo>
                    <a:pt x="557" y="218"/>
                    <a:pt x="557" y="218"/>
                    <a:pt x="557" y="218"/>
                  </a:cubicBezTo>
                  <a:cubicBezTo>
                    <a:pt x="556" y="214"/>
                    <a:pt x="548" y="215"/>
                    <a:pt x="544" y="213"/>
                  </a:cubicBezTo>
                  <a:cubicBezTo>
                    <a:pt x="539" y="208"/>
                    <a:pt x="551" y="213"/>
                    <a:pt x="550" y="208"/>
                  </a:cubicBezTo>
                  <a:cubicBezTo>
                    <a:pt x="543" y="208"/>
                    <a:pt x="543" y="208"/>
                    <a:pt x="543" y="208"/>
                  </a:cubicBezTo>
                  <a:cubicBezTo>
                    <a:pt x="541" y="210"/>
                    <a:pt x="536" y="208"/>
                    <a:pt x="536" y="211"/>
                  </a:cubicBezTo>
                  <a:cubicBezTo>
                    <a:pt x="535" y="208"/>
                    <a:pt x="531" y="211"/>
                    <a:pt x="529" y="210"/>
                  </a:cubicBezTo>
                  <a:cubicBezTo>
                    <a:pt x="527" y="210"/>
                    <a:pt x="527" y="208"/>
                    <a:pt x="526" y="207"/>
                  </a:cubicBezTo>
                  <a:cubicBezTo>
                    <a:pt x="529" y="205"/>
                    <a:pt x="531" y="208"/>
                    <a:pt x="533" y="208"/>
                  </a:cubicBezTo>
                  <a:cubicBezTo>
                    <a:pt x="534" y="206"/>
                    <a:pt x="539" y="206"/>
                    <a:pt x="536" y="205"/>
                  </a:cubicBezTo>
                  <a:cubicBezTo>
                    <a:pt x="538" y="203"/>
                    <a:pt x="540" y="202"/>
                    <a:pt x="542" y="202"/>
                  </a:cubicBezTo>
                  <a:cubicBezTo>
                    <a:pt x="548" y="202"/>
                    <a:pt x="556" y="200"/>
                    <a:pt x="558" y="205"/>
                  </a:cubicBezTo>
                  <a:cubicBezTo>
                    <a:pt x="558" y="205"/>
                    <a:pt x="558" y="205"/>
                    <a:pt x="557" y="205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63" y="208"/>
                    <a:pt x="565" y="203"/>
                    <a:pt x="569" y="203"/>
                  </a:cubicBezTo>
                  <a:cubicBezTo>
                    <a:pt x="575" y="202"/>
                    <a:pt x="572" y="206"/>
                    <a:pt x="575" y="208"/>
                  </a:cubicBezTo>
                  <a:cubicBezTo>
                    <a:pt x="571" y="208"/>
                    <a:pt x="570" y="210"/>
                    <a:pt x="568" y="212"/>
                  </a:cubicBezTo>
                  <a:cubicBezTo>
                    <a:pt x="566" y="217"/>
                    <a:pt x="577" y="213"/>
                    <a:pt x="577" y="218"/>
                  </a:cubicBezTo>
                  <a:cubicBezTo>
                    <a:pt x="580" y="219"/>
                    <a:pt x="582" y="216"/>
                    <a:pt x="584" y="215"/>
                  </a:cubicBezTo>
                  <a:cubicBezTo>
                    <a:pt x="590" y="218"/>
                    <a:pt x="590" y="218"/>
                    <a:pt x="590" y="218"/>
                  </a:cubicBezTo>
                  <a:cubicBezTo>
                    <a:pt x="591" y="215"/>
                    <a:pt x="594" y="216"/>
                    <a:pt x="597" y="216"/>
                  </a:cubicBezTo>
                  <a:cubicBezTo>
                    <a:pt x="599" y="218"/>
                    <a:pt x="602" y="214"/>
                    <a:pt x="605" y="216"/>
                  </a:cubicBezTo>
                  <a:cubicBezTo>
                    <a:pt x="610" y="215"/>
                    <a:pt x="612" y="219"/>
                    <a:pt x="617" y="221"/>
                  </a:cubicBezTo>
                  <a:cubicBezTo>
                    <a:pt x="609" y="222"/>
                    <a:pt x="601" y="220"/>
                    <a:pt x="593" y="221"/>
                  </a:cubicBezTo>
                  <a:cubicBezTo>
                    <a:pt x="605" y="224"/>
                    <a:pt x="605" y="224"/>
                    <a:pt x="605" y="224"/>
                  </a:cubicBezTo>
                  <a:cubicBezTo>
                    <a:pt x="610" y="222"/>
                    <a:pt x="614" y="227"/>
                    <a:pt x="618" y="224"/>
                  </a:cubicBezTo>
                  <a:cubicBezTo>
                    <a:pt x="618" y="219"/>
                    <a:pt x="623" y="217"/>
                    <a:pt x="625" y="213"/>
                  </a:cubicBezTo>
                  <a:cubicBezTo>
                    <a:pt x="625" y="215"/>
                    <a:pt x="627" y="216"/>
                    <a:pt x="628" y="216"/>
                  </a:cubicBezTo>
                  <a:cubicBezTo>
                    <a:pt x="629" y="218"/>
                    <a:pt x="629" y="220"/>
                    <a:pt x="628" y="221"/>
                  </a:cubicBezTo>
                  <a:cubicBezTo>
                    <a:pt x="623" y="221"/>
                    <a:pt x="623" y="221"/>
                    <a:pt x="623" y="221"/>
                  </a:cubicBezTo>
                  <a:cubicBezTo>
                    <a:pt x="623" y="222"/>
                    <a:pt x="622" y="223"/>
                    <a:pt x="624" y="224"/>
                  </a:cubicBezTo>
                  <a:cubicBezTo>
                    <a:pt x="631" y="224"/>
                    <a:pt x="638" y="224"/>
                    <a:pt x="645" y="224"/>
                  </a:cubicBezTo>
                  <a:cubicBezTo>
                    <a:pt x="652" y="225"/>
                    <a:pt x="659" y="224"/>
                    <a:pt x="666" y="224"/>
                  </a:cubicBezTo>
                  <a:cubicBezTo>
                    <a:pt x="668" y="221"/>
                    <a:pt x="661" y="223"/>
                    <a:pt x="659" y="221"/>
                  </a:cubicBezTo>
                  <a:cubicBezTo>
                    <a:pt x="659" y="215"/>
                    <a:pt x="650" y="221"/>
                    <a:pt x="645" y="219"/>
                  </a:cubicBezTo>
                  <a:cubicBezTo>
                    <a:pt x="648" y="217"/>
                    <a:pt x="648" y="217"/>
                    <a:pt x="648" y="217"/>
                  </a:cubicBezTo>
                  <a:cubicBezTo>
                    <a:pt x="645" y="216"/>
                    <a:pt x="641" y="217"/>
                    <a:pt x="639" y="219"/>
                  </a:cubicBezTo>
                  <a:cubicBezTo>
                    <a:pt x="634" y="222"/>
                    <a:pt x="636" y="216"/>
                    <a:pt x="632" y="216"/>
                  </a:cubicBezTo>
                  <a:cubicBezTo>
                    <a:pt x="635" y="215"/>
                    <a:pt x="638" y="215"/>
                    <a:pt x="641" y="216"/>
                  </a:cubicBezTo>
                  <a:cubicBezTo>
                    <a:pt x="645" y="214"/>
                    <a:pt x="652" y="215"/>
                    <a:pt x="654" y="212"/>
                  </a:cubicBezTo>
                  <a:cubicBezTo>
                    <a:pt x="651" y="211"/>
                    <a:pt x="651" y="211"/>
                    <a:pt x="651" y="211"/>
                  </a:cubicBezTo>
                  <a:cubicBezTo>
                    <a:pt x="654" y="209"/>
                    <a:pt x="657" y="207"/>
                    <a:pt x="661" y="204"/>
                  </a:cubicBezTo>
                  <a:cubicBezTo>
                    <a:pt x="659" y="203"/>
                    <a:pt x="658" y="205"/>
                    <a:pt x="657" y="205"/>
                  </a:cubicBezTo>
                  <a:cubicBezTo>
                    <a:pt x="653" y="205"/>
                    <a:pt x="651" y="202"/>
                    <a:pt x="653" y="200"/>
                  </a:cubicBezTo>
                  <a:cubicBezTo>
                    <a:pt x="643" y="200"/>
                    <a:pt x="643" y="200"/>
                    <a:pt x="643" y="200"/>
                  </a:cubicBezTo>
                  <a:cubicBezTo>
                    <a:pt x="641" y="196"/>
                    <a:pt x="641" y="196"/>
                    <a:pt x="641" y="196"/>
                  </a:cubicBezTo>
                  <a:cubicBezTo>
                    <a:pt x="639" y="196"/>
                    <a:pt x="641" y="198"/>
                    <a:pt x="638" y="198"/>
                  </a:cubicBezTo>
                  <a:cubicBezTo>
                    <a:pt x="637" y="197"/>
                    <a:pt x="636" y="196"/>
                    <a:pt x="636" y="195"/>
                  </a:cubicBezTo>
                  <a:cubicBezTo>
                    <a:pt x="635" y="193"/>
                    <a:pt x="640" y="193"/>
                    <a:pt x="643" y="193"/>
                  </a:cubicBezTo>
                  <a:cubicBezTo>
                    <a:pt x="639" y="192"/>
                    <a:pt x="639" y="192"/>
                    <a:pt x="639" y="192"/>
                  </a:cubicBezTo>
                  <a:cubicBezTo>
                    <a:pt x="639" y="189"/>
                    <a:pt x="644" y="190"/>
                    <a:pt x="647" y="188"/>
                  </a:cubicBezTo>
                  <a:cubicBezTo>
                    <a:pt x="652" y="190"/>
                    <a:pt x="655" y="186"/>
                    <a:pt x="661" y="186"/>
                  </a:cubicBezTo>
                  <a:cubicBezTo>
                    <a:pt x="663" y="185"/>
                    <a:pt x="657" y="182"/>
                    <a:pt x="662" y="181"/>
                  </a:cubicBezTo>
                  <a:cubicBezTo>
                    <a:pt x="660" y="180"/>
                    <a:pt x="655" y="179"/>
                    <a:pt x="654" y="177"/>
                  </a:cubicBezTo>
                  <a:cubicBezTo>
                    <a:pt x="646" y="182"/>
                    <a:pt x="639" y="177"/>
                    <a:pt x="630" y="179"/>
                  </a:cubicBezTo>
                  <a:cubicBezTo>
                    <a:pt x="620" y="177"/>
                    <a:pt x="608" y="178"/>
                    <a:pt x="596" y="178"/>
                  </a:cubicBezTo>
                  <a:cubicBezTo>
                    <a:pt x="596" y="174"/>
                    <a:pt x="590" y="178"/>
                    <a:pt x="589" y="176"/>
                  </a:cubicBezTo>
                  <a:cubicBezTo>
                    <a:pt x="588" y="176"/>
                    <a:pt x="588" y="175"/>
                    <a:pt x="589" y="174"/>
                  </a:cubicBezTo>
                  <a:cubicBezTo>
                    <a:pt x="591" y="171"/>
                    <a:pt x="592" y="175"/>
                    <a:pt x="595" y="175"/>
                  </a:cubicBezTo>
                  <a:cubicBezTo>
                    <a:pt x="597" y="175"/>
                    <a:pt x="597" y="173"/>
                    <a:pt x="596" y="172"/>
                  </a:cubicBezTo>
                  <a:cubicBezTo>
                    <a:pt x="583" y="171"/>
                    <a:pt x="583" y="171"/>
                    <a:pt x="583" y="171"/>
                  </a:cubicBezTo>
                  <a:cubicBezTo>
                    <a:pt x="582" y="172"/>
                    <a:pt x="579" y="174"/>
                    <a:pt x="579" y="172"/>
                  </a:cubicBezTo>
                  <a:cubicBezTo>
                    <a:pt x="579" y="173"/>
                    <a:pt x="578" y="173"/>
                    <a:pt x="579" y="174"/>
                  </a:cubicBezTo>
                  <a:cubicBezTo>
                    <a:pt x="592" y="168"/>
                    <a:pt x="582" y="178"/>
                    <a:pt x="589" y="180"/>
                  </a:cubicBezTo>
                  <a:cubicBezTo>
                    <a:pt x="587" y="181"/>
                    <a:pt x="587" y="181"/>
                    <a:pt x="586" y="182"/>
                  </a:cubicBezTo>
                  <a:cubicBezTo>
                    <a:pt x="579" y="182"/>
                    <a:pt x="572" y="181"/>
                    <a:pt x="567" y="178"/>
                  </a:cubicBezTo>
                  <a:cubicBezTo>
                    <a:pt x="568" y="176"/>
                    <a:pt x="572" y="176"/>
                    <a:pt x="572" y="175"/>
                  </a:cubicBezTo>
                  <a:cubicBezTo>
                    <a:pt x="569" y="174"/>
                    <a:pt x="566" y="175"/>
                    <a:pt x="562" y="175"/>
                  </a:cubicBezTo>
                  <a:cubicBezTo>
                    <a:pt x="561" y="176"/>
                    <a:pt x="564" y="177"/>
                    <a:pt x="563" y="178"/>
                  </a:cubicBezTo>
                  <a:cubicBezTo>
                    <a:pt x="564" y="178"/>
                    <a:pt x="564" y="178"/>
                    <a:pt x="565" y="178"/>
                  </a:cubicBezTo>
                  <a:cubicBezTo>
                    <a:pt x="566" y="179"/>
                    <a:pt x="566" y="180"/>
                    <a:pt x="566" y="181"/>
                  </a:cubicBezTo>
                  <a:cubicBezTo>
                    <a:pt x="565" y="181"/>
                    <a:pt x="565" y="182"/>
                    <a:pt x="564" y="181"/>
                  </a:cubicBezTo>
                  <a:cubicBezTo>
                    <a:pt x="560" y="180"/>
                    <a:pt x="559" y="183"/>
                    <a:pt x="559" y="185"/>
                  </a:cubicBezTo>
                  <a:cubicBezTo>
                    <a:pt x="563" y="185"/>
                    <a:pt x="568" y="186"/>
                    <a:pt x="568" y="189"/>
                  </a:cubicBezTo>
                  <a:cubicBezTo>
                    <a:pt x="573" y="189"/>
                    <a:pt x="577" y="190"/>
                    <a:pt x="581" y="190"/>
                  </a:cubicBezTo>
                  <a:cubicBezTo>
                    <a:pt x="582" y="188"/>
                    <a:pt x="577" y="187"/>
                    <a:pt x="576" y="187"/>
                  </a:cubicBezTo>
                  <a:cubicBezTo>
                    <a:pt x="580" y="187"/>
                    <a:pt x="587" y="185"/>
                    <a:pt x="591" y="188"/>
                  </a:cubicBezTo>
                  <a:cubicBezTo>
                    <a:pt x="598" y="186"/>
                    <a:pt x="601" y="190"/>
                    <a:pt x="606" y="192"/>
                  </a:cubicBezTo>
                  <a:cubicBezTo>
                    <a:pt x="603" y="195"/>
                    <a:pt x="599" y="192"/>
                    <a:pt x="596" y="194"/>
                  </a:cubicBezTo>
                  <a:cubicBezTo>
                    <a:pt x="591" y="192"/>
                    <a:pt x="583" y="192"/>
                    <a:pt x="578" y="192"/>
                  </a:cubicBezTo>
                  <a:cubicBezTo>
                    <a:pt x="579" y="193"/>
                    <a:pt x="579" y="193"/>
                    <a:pt x="580" y="193"/>
                  </a:cubicBezTo>
                  <a:cubicBezTo>
                    <a:pt x="582" y="193"/>
                    <a:pt x="588" y="194"/>
                    <a:pt x="586" y="196"/>
                  </a:cubicBezTo>
                  <a:cubicBezTo>
                    <a:pt x="588" y="196"/>
                    <a:pt x="591" y="196"/>
                    <a:pt x="592" y="197"/>
                  </a:cubicBezTo>
                  <a:cubicBezTo>
                    <a:pt x="590" y="200"/>
                    <a:pt x="586" y="196"/>
                    <a:pt x="583" y="198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1" y="195"/>
                    <a:pt x="577" y="196"/>
                    <a:pt x="575" y="194"/>
                  </a:cubicBezTo>
                  <a:cubicBezTo>
                    <a:pt x="571" y="193"/>
                    <a:pt x="572" y="196"/>
                    <a:pt x="570" y="197"/>
                  </a:cubicBezTo>
                  <a:cubicBezTo>
                    <a:pt x="568" y="196"/>
                    <a:pt x="568" y="196"/>
                    <a:pt x="568" y="196"/>
                  </a:cubicBezTo>
                  <a:cubicBezTo>
                    <a:pt x="567" y="197"/>
                    <a:pt x="567" y="197"/>
                    <a:pt x="567" y="197"/>
                  </a:cubicBezTo>
                  <a:cubicBezTo>
                    <a:pt x="557" y="198"/>
                    <a:pt x="546" y="199"/>
                    <a:pt x="539" y="197"/>
                  </a:cubicBezTo>
                  <a:cubicBezTo>
                    <a:pt x="535" y="196"/>
                    <a:pt x="533" y="199"/>
                    <a:pt x="530" y="198"/>
                  </a:cubicBezTo>
                  <a:cubicBezTo>
                    <a:pt x="525" y="199"/>
                    <a:pt x="518" y="198"/>
                    <a:pt x="516" y="195"/>
                  </a:cubicBezTo>
                  <a:cubicBezTo>
                    <a:pt x="518" y="192"/>
                    <a:pt x="523" y="193"/>
                    <a:pt x="526" y="192"/>
                  </a:cubicBezTo>
                  <a:cubicBezTo>
                    <a:pt x="526" y="192"/>
                    <a:pt x="526" y="192"/>
                    <a:pt x="526" y="192"/>
                  </a:cubicBezTo>
                  <a:cubicBezTo>
                    <a:pt x="522" y="191"/>
                    <a:pt x="518" y="191"/>
                    <a:pt x="513" y="192"/>
                  </a:cubicBezTo>
                  <a:cubicBezTo>
                    <a:pt x="515" y="193"/>
                    <a:pt x="515" y="193"/>
                    <a:pt x="515" y="193"/>
                  </a:cubicBezTo>
                  <a:cubicBezTo>
                    <a:pt x="515" y="194"/>
                    <a:pt x="515" y="194"/>
                    <a:pt x="515" y="194"/>
                  </a:cubicBezTo>
                  <a:cubicBezTo>
                    <a:pt x="514" y="193"/>
                    <a:pt x="513" y="193"/>
                    <a:pt x="513" y="193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3" y="199"/>
                    <a:pt x="508" y="194"/>
                    <a:pt x="505" y="197"/>
                  </a:cubicBezTo>
                  <a:cubicBezTo>
                    <a:pt x="498" y="195"/>
                    <a:pt x="491" y="199"/>
                    <a:pt x="483" y="196"/>
                  </a:cubicBezTo>
                  <a:cubicBezTo>
                    <a:pt x="476" y="199"/>
                    <a:pt x="471" y="196"/>
                    <a:pt x="464" y="198"/>
                  </a:cubicBezTo>
                  <a:cubicBezTo>
                    <a:pt x="463" y="197"/>
                    <a:pt x="462" y="197"/>
                    <a:pt x="463" y="197"/>
                  </a:cubicBezTo>
                  <a:cubicBezTo>
                    <a:pt x="457" y="197"/>
                    <a:pt x="450" y="197"/>
                    <a:pt x="445" y="197"/>
                  </a:cubicBezTo>
                  <a:cubicBezTo>
                    <a:pt x="445" y="195"/>
                    <a:pt x="445" y="195"/>
                    <a:pt x="445" y="195"/>
                  </a:cubicBezTo>
                  <a:cubicBezTo>
                    <a:pt x="446" y="193"/>
                    <a:pt x="442" y="193"/>
                    <a:pt x="439" y="194"/>
                  </a:cubicBezTo>
                  <a:cubicBezTo>
                    <a:pt x="437" y="193"/>
                    <a:pt x="435" y="192"/>
                    <a:pt x="437" y="191"/>
                  </a:cubicBezTo>
                  <a:cubicBezTo>
                    <a:pt x="433" y="190"/>
                    <a:pt x="433" y="193"/>
                    <a:pt x="429" y="192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15" y="189"/>
                    <a:pt x="399" y="190"/>
                    <a:pt x="385" y="190"/>
                  </a:cubicBezTo>
                  <a:cubicBezTo>
                    <a:pt x="385" y="192"/>
                    <a:pt x="383" y="194"/>
                    <a:pt x="386" y="196"/>
                  </a:cubicBezTo>
                  <a:cubicBezTo>
                    <a:pt x="384" y="196"/>
                    <a:pt x="382" y="198"/>
                    <a:pt x="380" y="197"/>
                  </a:cubicBezTo>
                  <a:cubicBezTo>
                    <a:pt x="379" y="198"/>
                    <a:pt x="375" y="197"/>
                    <a:pt x="374" y="199"/>
                  </a:cubicBezTo>
                  <a:cubicBezTo>
                    <a:pt x="372" y="199"/>
                    <a:pt x="370" y="198"/>
                    <a:pt x="371" y="197"/>
                  </a:cubicBezTo>
                  <a:cubicBezTo>
                    <a:pt x="362" y="197"/>
                    <a:pt x="353" y="199"/>
                    <a:pt x="346" y="196"/>
                  </a:cubicBezTo>
                  <a:cubicBezTo>
                    <a:pt x="348" y="193"/>
                    <a:pt x="345" y="192"/>
                    <a:pt x="346" y="190"/>
                  </a:cubicBezTo>
                  <a:cubicBezTo>
                    <a:pt x="341" y="190"/>
                    <a:pt x="341" y="190"/>
                    <a:pt x="341" y="190"/>
                  </a:cubicBezTo>
                  <a:cubicBezTo>
                    <a:pt x="336" y="187"/>
                    <a:pt x="331" y="192"/>
                    <a:pt x="325" y="190"/>
                  </a:cubicBezTo>
                  <a:cubicBezTo>
                    <a:pt x="324" y="189"/>
                    <a:pt x="323" y="188"/>
                    <a:pt x="323" y="187"/>
                  </a:cubicBezTo>
                  <a:cubicBezTo>
                    <a:pt x="327" y="188"/>
                    <a:pt x="331" y="184"/>
                    <a:pt x="335" y="186"/>
                  </a:cubicBezTo>
                  <a:cubicBezTo>
                    <a:pt x="341" y="183"/>
                    <a:pt x="351" y="186"/>
                    <a:pt x="359" y="184"/>
                  </a:cubicBezTo>
                  <a:cubicBezTo>
                    <a:pt x="370" y="183"/>
                    <a:pt x="379" y="186"/>
                    <a:pt x="390" y="184"/>
                  </a:cubicBezTo>
                  <a:cubicBezTo>
                    <a:pt x="389" y="182"/>
                    <a:pt x="389" y="181"/>
                    <a:pt x="387" y="179"/>
                  </a:cubicBezTo>
                  <a:cubicBezTo>
                    <a:pt x="377" y="177"/>
                    <a:pt x="376" y="186"/>
                    <a:pt x="366" y="183"/>
                  </a:cubicBezTo>
                  <a:cubicBezTo>
                    <a:pt x="366" y="180"/>
                    <a:pt x="363" y="181"/>
                    <a:pt x="361" y="181"/>
                  </a:cubicBezTo>
                  <a:cubicBezTo>
                    <a:pt x="358" y="179"/>
                    <a:pt x="356" y="183"/>
                    <a:pt x="354" y="180"/>
                  </a:cubicBezTo>
                  <a:cubicBezTo>
                    <a:pt x="345" y="181"/>
                    <a:pt x="334" y="181"/>
                    <a:pt x="326" y="183"/>
                  </a:cubicBezTo>
                  <a:cubicBezTo>
                    <a:pt x="325" y="180"/>
                    <a:pt x="322" y="182"/>
                    <a:pt x="319" y="182"/>
                  </a:cubicBezTo>
                  <a:cubicBezTo>
                    <a:pt x="318" y="181"/>
                    <a:pt x="317" y="180"/>
                    <a:pt x="317" y="179"/>
                  </a:cubicBezTo>
                  <a:cubicBezTo>
                    <a:pt x="314" y="179"/>
                    <a:pt x="314" y="179"/>
                    <a:pt x="314" y="179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07" y="184"/>
                    <a:pt x="303" y="181"/>
                    <a:pt x="298" y="181"/>
                  </a:cubicBezTo>
                  <a:cubicBezTo>
                    <a:pt x="297" y="184"/>
                    <a:pt x="291" y="181"/>
                    <a:pt x="287" y="182"/>
                  </a:cubicBezTo>
                  <a:cubicBezTo>
                    <a:pt x="284" y="186"/>
                    <a:pt x="279" y="180"/>
                    <a:pt x="275" y="184"/>
                  </a:cubicBezTo>
                  <a:cubicBezTo>
                    <a:pt x="266" y="182"/>
                    <a:pt x="257" y="182"/>
                    <a:pt x="249" y="185"/>
                  </a:cubicBezTo>
                  <a:cubicBezTo>
                    <a:pt x="242" y="181"/>
                    <a:pt x="229" y="186"/>
                    <a:pt x="220" y="185"/>
                  </a:cubicBezTo>
                  <a:cubicBezTo>
                    <a:pt x="218" y="184"/>
                    <a:pt x="215" y="183"/>
                    <a:pt x="214" y="185"/>
                  </a:cubicBezTo>
                  <a:cubicBezTo>
                    <a:pt x="208" y="183"/>
                    <a:pt x="204" y="185"/>
                    <a:pt x="199" y="184"/>
                  </a:cubicBezTo>
                  <a:cubicBezTo>
                    <a:pt x="200" y="183"/>
                    <a:pt x="196" y="181"/>
                    <a:pt x="200" y="180"/>
                  </a:cubicBezTo>
                  <a:cubicBezTo>
                    <a:pt x="202" y="181"/>
                    <a:pt x="205" y="180"/>
                    <a:pt x="206" y="179"/>
                  </a:cubicBezTo>
                  <a:cubicBezTo>
                    <a:pt x="208" y="178"/>
                    <a:pt x="212" y="179"/>
                    <a:pt x="214" y="181"/>
                  </a:cubicBezTo>
                  <a:cubicBezTo>
                    <a:pt x="217" y="181"/>
                    <a:pt x="223" y="181"/>
                    <a:pt x="225" y="179"/>
                  </a:cubicBezTo>
                  <a:cubicBezTo>
                    <a:pt x="224" y="177"/>
                    <a:pt x="229" y="178"/>
                    <a:pt x="230" y="176"/>
                  </a:cubicBezTo>
                  <a:cubicBezTo>
                    <a:pt x="238" y="176"/>
                    <a:pt x="239" y="179"/>
                    <a:pt x="245" y="180"/>
                  </a:cubicBezTo>
                  <a:cubicBezTo>
                    <a:pt x="247" y="179"/>
                    <a:pt x="247" y="178"/>
                    <a:pt x="247" y="177"/>
                  </a:cubicBezTo>
                  <a:cubicBezTo>
                    <a:pt x="250" y="176"/>
                    <a:pt x="249" y="179"/>
                    <a:pt x="251" y="178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57" y="176"/>
                    <a:pt x="249" y="172"/>
                    <a:pt x="255" y="172"/>
                  </a:cubicBezTo>
                  <a:cubicBezTo>
                    <a:pt x="247" y="172"/>
                    <a:pt x="239" y="171"/>
                    <a:pt x="230" y="172"/>
                  </a:cubicBezTo>
                  <a:cubicBezTo>
                    <a:pt x="227" y="172"/>
                    <a:pt x="227" y="168"/>
                    <a:pt x="223" y="170"/>
                  </a:cubicBezTo>
                  <a:cubicBezTo>
                    <a:pt x="221" y="169"/>
                    <a:pt x="222" y="167"/>
                    <a:pt x="224" y="166"/>
                  </a:cubicBezTo>
                  <a:cubicBezTo>
                    <a:pt x="218" y="166"/>
                    <a:pt x="216" y="162"/>
                    <a:pt x="212" y="160"/>
                  </a:cubicBezTo>
                  <a:cubicBezTo>
                    <a:pt x="211" y="160"/>
                    <a:pt x="211" y="158"/>
                    <a:pt x="212" y="158"/>
                  </a:cubicBezTo>
                  <a:cubicBezTo>
                    <a:pt x="218" y="158"/>
                    <a:pt x="216" y="155"/>
                    <a:pt x="220" y="154"/>
                  </a:cubicBezTo>
                  <a:cubicBezTo>
                    <a:pt x="227" y="154"/>
                    <a:pt x="231" y="152"/>
                    <a:pt x="236" y="153"/>
                  </a:cubicBezTo>
                  <a:cubicBezTo>
                    <a:pt x="238" y="155"/>
                    <a:pt x="245" y="154"/>
                    <a:pt x="245" y="156"/>
                  </a:cubicBezTo>
                  <a:cubicBezTo>
                    <a:pt x="240" y="159"/>
                    <a:pt x="240" y="159"/>
                    <a:pt x="240" y="159"/>
                  </a:cubicBezTo>
                  <a:cubicBezTo>
                    <a:pt x="238" y="158"/>
                    <a:pt x="238" y="158"/>
                    <a:pt x="238" y="158"/>
                  </a:cubicBezTo>
                  <a:cubicBezTo>
                    <a:pt x="236" y="161"/>
                    <a:pt x="229" y="159"/>
                    <a:pt x="228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33" y="165"/>
                    <a:pt x="230" y="164"/>
                    <a:pt x="229" y="165"/>
                  </a:cubicBezTo>
                  <a:cubicBezTo>
                    <a:pt x="235" y="167"/>
                    <a:pt x="242" y="164"/>
                    <a:pt x="247" y="166"/>
                  </a:cubicBezTo>
                  <a:cubicBezTo>
                    <a:pt x="254" y="165"/>
                    <a:pt x="261" y="164"/>
                    <a:pt x="269" y="165"/>
                  </a:cubicBezTo>
                  <a:cubicBezTo>
                    <a:pt x="274" y="165"/>
                    <a:pt x="268" y="162"/>
                    <a:pt x="272" y="160"/>
                  </a:cubicBezTo>
                  <a:cubicBezTo>
                    <a:pt x="279" y="160"/>
                    <a:pt x="271" y="163"/>
                    <a:pt x="274" y="164"/>
                  </a:cubicBezTo>
                  <a:cubicBezTo>
                    <a:pt x="275" y="164"/>
                    <a:pt x="276" y="164"/>
                    <a:pt x="276" y="163"/>
                  </a:cubicBezTo>
                  <a:cubicBezTo>
                    <a:pt x="281" y="166"/>
                    <a:pt x="286" y="162"/>
                    <a:pt x="291" y="164"/>
                  </a:cubicBezTo>
                  <a:cubicBezTo>
                    <a:pt x="291" y="162"/>
                    <a:pt x="294" y="162"/>
                    <a:pt x="296" y="162"/>
                  </a:cubicBezTo>
                  <a:cubicBezTo>
                    <a:pt x="297" y="163"/>
                    <a:pt x="298" y="163"/>
                    <a:pt x="298" y="164"/>
                  </a:cubicBezTo>
                  <a:cubicBezTo>
                    <a:pt x="302" y="161"/>
                    <a:pt x="302" y="161"/>
                    <a:pt x="302" y="161"/>
                  </a:cubicBezTo>
                  <a:cubicBezTo>
                    <a:pt x="303" y="160"/>
                    <a:pt x="304" y="161"/>
                    <a:pt x="305" y="162"/>
                  </a:cubicBezTo>
                  <a:cubicBezTo>
                    <a:pt x="325" y="160"/>
                    <a:pt x="325" y="160"/>
                    <a:pt x="325" y="160"/>
                  </a:cubicBezTo>
                  <a:cubicBezTo>
                    <a:pt x="325" y="155"/>
                    <a:pt x="314" y="161"/>
                    <a:pt x="310" y="157"/>
                  </a:cubicBezTo>
                  <a:cubicBezTo>
                    <a:pt x="314" y="155"/>
                    <a:pt x="321" y="157"/>
                    <a:pt x="325" y="155"/>
                  </a:cubicBezTo>
                  <a:cubicBezTo>
                    <a:pt x="324" y="154"/>
                    <a:pt x="324" y="154"/>
                    <a:pt x="324" y="154"/>
                  </a:cubicBezTo>
                  <a:cubicBezTo>
                    <a:pt x="324" y="149"/>
                    <a:pt x="331" y="152"/>
                    <a:pt x="334" y="151"/>
                  </a:cubicBezTo>
                  <a:cubicBezTo>
                    <a:pt x="338" y="151"/>
                    <a:pt x="344" y="152"/>
                    <a:pt x="342" y="155"/>
                  </a:cubicBezTo>
                  <a:cubicBezTo>
                    <a:pt x="343" y="153"/>
                    <a:pt x="343" y="153"/>
                    <a:pt x="343" y="153"/>
                  </a:cubicBezTo>
                  <a:cubicBezTo>
                    <a:pt x="344" y="152"/>
                    <a:pt x="346" y="153"/>
                    <a:pt x="346" y="154"/>
                  </a:cubicBezTo>
                  <a:cubicBezTo>
                    <a:pt x="348" y="153"/>
                    <a:pt x="349" y="150"/>
                    <a:pt x="353" y="150"/>
                  </a:cubicBezTo>
                  <a:cubicBezTo>
                    <a:pt x="357" y="148"/>
                    <a:pt x="363" y="154"/>
                    <a:pt x="369" y="149"/>
                  </a:cubicBezTo>
                  <a:cubicBezTo>
                    <a:pt x="374" y="150"/>
                    <a:pt x="381" y="147"/>
                    <a:pt x="387" y="151"/>
                  </a:cubicBezTo>
                  <a:cubicBezTo>
                    <a:pt x="385" y="152"/>
                    <a:pt x="383" y="153"/>
                    <a:pt x="384" y="154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7" y="153"/>
                    <a:pt x="397" y="153"/>
                    <a:pt x="397" y="153"/>
                  </a:cubicBezTo>
                  <a:cubicBezTo>
                    <a:pt x="395" y="153"/>
                    <a:pt x="393" y="153"/>
                    <a:pt x="392" y="152"/>
                  </a:cubicBezTo>
                  <a:cubicBezTo>
                    <a:pt x="394" y="146"/>
                    <a:pt x="402" y="152"/>
                    <a:pt x="405" y="150"/>
                  </a:cubicBezTo>
                  <a:cubicBezTo>
                    <a:pt x="409" y="151"/>
                    <a:pt x="413" y="146"/>
                    <a:pt x="418" y="149"/>
                  </a:cubicBezTo>
                  <a:cubicBezTo>
                    <a:pt x="417" y="145"/>
                    <a:pt x="425" y="147"/>
                    <a:pt x="429" y="145"/>
                  </a:cubicBezTo>
                  <a:cubicBezTo>
                    <a:pt x="433" y="145"/>
                    <a:pt x="436" y="146"/>
                    <a:pt x="434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7" y="150"/>
                    <a:pt x="442" y="151"/>
                    <a:pt x="440" y="153"/>
                  </a:cubicBezTo>
                  <a:cubicBezTo>
                    <a:pt x="442" y="153"/>
                    <a:pt x="443" y="153"/>
                    <a:pt x="444" y="152"/>
                  </a:cubicBezTo>
                  <a:cubicBezTo>
                    <a:pt x="444" y="146"/>
                    <a:pt x="448" y="153"/>
                    <a:pt x="451" y="152"/>
                  </a:cubicBezTo>
                  <a:cubicBezTo>
                    <a:pt x="449" y="149"/>
                    <a:pt x="455" y="149"/>
                    <a:pt x="455" y="147"/>
                  </a:cubicBezTo>
                  <a:cubicBezTo>
                    <a:pt x="460" y="146"/>
                    <a:pt x="462" y="149"/>
                    <a:pt x="467" y="148"/>
                  </a:cubicBezTo>
                  <a:cubicBezTo>
                    <a:pt x="469" y="150"/>
                    <a:pt x="475" y="149"/>
                    <a:pt x="479" y="150"/>
                  </a:cubicBezTo>
                  <a:cubicBezTo>
                    <a:pt x="482" y="150"/>
                    <a:pt x="486" y="149"/>
                    <a:pt x="488" y="149"/>
                  </a:cubicBezTo>
                  <a:cubicBezTo>
                    <a:pt x="490" y="151"/>
                    <a:pt x="492" y="152"/>
                    <a:pt x="496" y="152"/>
                  </a:cubicBezTo>
                  <a:cubicBezTo>
                    <a:pt x="498" y="149"/>
                    <a:pt x="501" y="153"/>
                    <a:pt x="503" y="150"/>
                  </a:cubicBezTo>
                  <a:cubicBezTo>
                    <a:pt x="505" y="150"/>
                    <a:pt x="508" y="150"/>
                    <a:pt x="510" y="151"/>
                  </a:cubicBezTo>
                  <a:cubicBezTo>
                    <a:pt x="511" y="147"/>
                    <a:pt x="517" y="153"/>
                    <a:pt x="520" y="149"/>
                  </a:cubicBezTo>
                  <a:cubicBezTo>
                    <a:pt x="524" y="152"/>
                    <a:pt x="528" y="150"/>
                    <a:pt x="534" y="150"/>
                  </a:cubicBezTo>
                  <a:cubicBezTo>
                    <a:pt x="540" y="147"/>
                    <a:pt x="547" y="151"/>
                    <a:pt x="554" y="150"/>
                  </a:cubicBezTo>
                  <a:cubicBezTo>
                    <a:pt x="560" y="156"/>
                    <a:pt x="570" y="153"/>
                    <a:pt x="580" y="154"/>
                  </a:cubicBezTo>
                  <a:cubicBezTo>
                    <a:pt x="581" y="153"/>
                    <a:pt x="581" y="152"/>
                    <a:pt x="584" y="153"/>
                  </a:cubicBezTo>
                  <a:cubicBezTo>
                    <a:pt x="584" y="154"/>
                    <a:pt x="584" y="154"/>
                    <a:pt x="584" y="154"/>
                  </a:cubicBezTo>
                  <a:cubicBezTo>
                    <a:pt x="588" y="154"/>
                    <a:pt x="592" y="158"/>
                    <a:pt x="595" y="155"/>
                  </a:cubicBezTo>
                  <a:cubicBezTo>
                    <a:pt x="596" y="156"/>
                    <a:pt x="598" y="156"/>
                    <a:pt x="598" y="157"/>
                  </a:cubicBezTo>
                  <a:cubicBezTo>
                    <a:pt x="602" y="156"/>
                    <a:pt x="609" y="156"/>
                    <a:pt x="612" y="157"/>
                  </a:cubicBezTo>
                  <a:cubicBezTo>
                    <a:pt x="613" y="155"/>
                    <a:pt x="613" y="154"/>
                    <a:pt x="610" y="153"/>
                  </a:cubicBezTo>
                  <a:cubicBezTo>
                    <a:pt x="612" y="152"/>
                    <a:pt x="612" y="152"/>
                    <a:pt x="612" y="152"/>
                  </a:cubicBezTo>
                  <a:cubicBezTo>
                    <a:pt x="613" y="153"/>
                    <a:pt x="614" y="153"/>
                    <a:pt x="616" y="153"/>
                  </a:cubicBezTo>
                  <a:cubicBezTo>
                    <a:pt x="619" y="150"/>
                    <a:pt x="626" y="153"/>
                    <a:pt x="630" y="154"/>
                  </a:cubicBezTo>
                  <a:cubicBezTo>
                    <a:pt x="622" y="155"/>
                    <a:pt x="622" y="155"/>
                    <a:pt x="622" y="155"/>
                  </a:cubicBezTo>
                  <a:cubicBezTo>
                    <a:pt x="621" y="156"/>
                    <a:pt x="623" y="156"/>
                    <a:pt x="625" y="157"/>
                  </a:cubicBezTo>
                  <a:cubicBezTo>
                    <a:pt x="629" y="158"/>
                    <a:pt x="636" y="157"/>
                    <a:pt x="638" y="153"/>
                  </a:cubicBezTo>
                  <a:cubicBezTo>
                    <a:pt x="641" y="153"/>
                    <a:pt x="646" y="152"/>
                    <a:pt x="649" y="151"/>
                  </a:cubicBezTo>
                  <a:cubicBezTo>
                    <a:pt x="649" y="151"/>
                    <a:pt x="650" y="152"/>
                    <a:pt x="652" y="152"/>
                  </a:cubicBezTo>
                  <a:cubicBezTo>
                    <a:pt x="653" y="152"/>
                    <a:pt x="652" y="151"/>
                    <a:pt x="653" y="150"/>
                  </a:cubicBezTo>
                  <a:cubicBezTo>
                    <a:pt x="648" y="151"/>
                    <a:pt x="648" y="151"/>
                    <a:pt x="648" y="151"/>
                  </a:cubicBezTo>
                  <a:cubicBezTo>
                    <a:pt x="646" y="150"/>
                    <a:pt x="645" y="149"/>
                    <a:pt x="646" y="148"/>
                  </a:cubicBezTo>
                  <a:cubicBezTo>
                    <a:pt x="637" y="147"/>
                    <a:pt x="628" y="146"/>
                    <a:pt x="620" y="148"/>
                  </a:cubicBezTo>
                  <a:cubicBezTo>
                    <a:pt x="615" y="144"/>
                    <a:pt x="606" y="146"/>
                    <a:pt x="599" y="145"/>
                  </a:cubicBezTo>
                  <a:cubicBezTo>
                    <a:pt x="596" y="146"/>
                    <a:pt x="595" y="145"/>
                    <a:pt x="591" y="145"/>
                  </a:cubicBezTo>
                  <a:cubicBezTo>
                    <a:pt x="587" y="142"/>
                    <a:pt x="585" y="149"/>
                    <a:pt x="581" y="145"/>
                  </a:cubicBezTo>
                  <a:cubicBezTo>
                    <a:pt x="575" y="142"/>
                    <a:pt x="567" y="146"/>
                    <a:pt x="561" y="144"/>
                  </a:cubicBezTo>
                  <a:cubicBezTo>
                    <a:pt x="547" y="145"/>
                    <a:pt x="535" y="144"/>
                    <a:pt x="523" y="144"/>
                  </a:cubicBezTo>
                  <a:cubicBezTo>
                    <a:pt x="517" y="143"/>
                    <a:pt x="511" y="144"/>
                    <a:pt x="505" y="144"/>
                  </a:cubicBezTo>
                  <a:cubicBezTo>
                    <a:pt x="503" y="142"/>
                    <a:pt x="497" y="145"/>
                    <a:pt x="496" y="142"/>
                  </a:cubicBezTo>
                  <a:cubicBezTo>
                    <a:pt x="503" y="139"/>
                    <a:pt x="509" y="142"/>
                    <a:pt x="516" y="142"/>
                  </a:cubicBezTo>
                  <a:cubicBezTo>
                    <a:pt x="521" y="140"/>
                    <a:pt x="528" y="144"/>
                    <a:pt x="532" y="140"/>
                  </a:cubicBezTo>
                  <a:cubicBezTo>
                    <a:pt x="532" y="139"/>
                    <a:pt x="529" y="138"/>
                    <a:pt x="530" y="137"/>
                  </a:cubicBezTo>
                  <a:cubicBezTo>
                    <a:pt x="526" y="137"/>
                    <a:pt x="526" y="134"/>
                    <a:pt x="523" y="133"/>
                  </a:cubicBezTo>
                  <a:cubicBezTo>
                    <a:pt x="523" y="133"/>
                    <a:pt x="524" y="134"/>
                    <a:pt x="523" y="134"/>
                  </a:cubicBezTo>
                  <a:cubicBezTo>
                    <a:pt x="522" y="134"/>
                    <a:pt x="521" y="134"/>
                    <a:pt x="520" y="134"/>
                  </a:cubicBezTo>
                  <a:cubicBezTo>
                    <a:pt x="519" y="136"/>
                    <a:pt x="513" y="134"/>
                    <a:pt x="513" y="137"/>
                  </a:cubicBezTo>
                  <a:cubicBezTo>
                    <a:pt x="513" y="138"/>
                    <a:pt x="512" y="137"/>
                    <a:pt x="510" y="137"/>
                  </a:cubicBezTo>
                  <a:cubicBezTo>
                    <a:pt x="508" y="132"/>
                    <a:pt x="503" y="139"/>
                    <a:pt x="499" y="136"/>
                  </a:cubicBezTo>
                  <a:cubicBezTo>
                    <a:pt x="494" y="136"/>
                    <a:pt x="490" y="135"/>
                    <a:pt x="486" y="136"/>
                  </a:cubicBezTo>
                  <a:cubicBezTo>
                    <a:pt x="487" y="138"/>
                    <a:pt x="487" y="138"/>
                    <a:pt x="487" y="138"/>
                  </a:cubicBezTo>
                  <a:cubicBezTo>
                    <a:pt x="486" y="142"/>
                    <a:pt x="495" y="138"/>
                    <a:pt x="495" y="142"/>
                  </a:cubicBezTo>
                  <a:cubicBezTo>
                    <a:pt x="489" y="144"/>
                    <a:pt x="483" y="142"/>
                    <a:pt x="476" y="142"/>
                  </a:cubicBezTo>
                  <a:cubicBezTo>
                    <a:pt x="476" y="143"/>
                    <a:pt x="470" y="143"/>
                    <a:pt x="472" y="145"/>
                  </a:cubicBezTo>
                  <a:cubicBezTo>
                    <a:pt x="470" y="146"/>
                    <a:pt x="466" y="146"/>
                    <a:pt x="464" y="146"/>
                  </a:cubicBezTo>
                  <a:cubicBezTo>
                    <a:pt x="464" y="145"/>
                    <a:pt x="464" y="144"/>
                    <a:pt x="465" y="144"/>
                  </a:cubicBezTo>
                  <a:cubicBezTo>
                    <a:pt x="464" y="143"/>
                    <a:pt x="460" y="144"/>
                    <a:pt x="461" y="142"/>
                  </a:cubicBezTo>
                  <a:cubicBezTo>
                    <a:pt x="458" y="136"/>
                    <a:pt x="469" y="139"/>
                    <a:pt x="472" y="137"/>
                  </a:cubicBezTo>
                  <a:cubicBezTo>
                    <a:pt x="473" y="138"/>
                    <a:pt x="472" y="139"/>
                    <a:pt x="471" y="140"/>
                  </a:cubicBezTo>
                  <a:cubicBezTo>
                    <a:pt x="475" y="141"/>
                    <a:pt x="475" y="141"/>
                    <a:pt x="475" y="141"/>
                  </a:cubicBezTo>
                  <a:cubicBezTo>
                    <a:pt x="477" y="138"/>
                    <a:pt x="482" y="142"/>
                    <a:pt x="484" y="139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81" y="137"/>
                    <a:pt x="482" y="137"/>
                    <a:pt x="483" y="136"/>
                  </a:cubicBezTo>
                  <a:cubicBezTo>
                    <a:pt x="479" y="132"/>
                    <a:pt x="476" y="138"/>
                    <a:pt x="471" y="136"/>
                  </a:cubicBezTo>
                  <a:cubicBezTo>
                    <a:pt x="468" y="132"/>
                    <a:pt x="462" y="135"/>
                    <a:pt x="458" y="135"/>
                  </a:cubicBezTo>
                  <a:cubicBezTo>
                    <a:pt x="456" y="134"/>
                    <a:pt x="455" y="133"/>
                    <a:pt x="455" y="132"/>
                  </a:cubicBezTo>
                  <a:cubicBezTo>
                    <a:pt x="448" y="136"/>
                    <a:pt x="448" y="136"/>
                    <a:pt x="448" y="136"/>
                  </a:cubicBezTo>
                  <a:cubicBezTo>
                    <a:pt x="444" y="137"/>
                    <a:pt x="442" y="134"/>
                    <a:pt x="442" y="133"/>
                  </a:cubicBezTo>
                  <a:cubicBezTo>
                    <a:pt x="440" y="135"/>
                    <a:pt x="434" y="135"/>
                    <a:pt x="434" y="132"/>
                  </a:cubicBezTo>
                  <a:cubicBezTo>
                    <a:pt x="433" y="136"/>
                    <a:pt x="427" y="134"/>
                    <a:pt x="423" y="134"/>
                  </a:cubicBezTo>
                  <a:cubicBezTo>
                    <a:pt x="419" y="137"/>
                    <a:pt x="411" y="131"/>
                    <a:pt x="410" y="136"/>
                  </a:cubicBezTo>
                  <a:cubicBezTo>
                    <a:pt x="406" y="135"/>
                    <a:pt x="406" y="135"/>
                    <a:pt x="406" y="135"/>
                  </a:cubicBezTo>
                  <a:cubicBezTo>
                    <a:pt x="405" y="133"/>
                    <a:pt x="399" y="132"/>
                    <a:pt x="396" y="132"/>
                  </a:cubicBezTo>
                  <a:cubicBezTo>
                    <a:pt x="391" y="133"/>
                    <a:pt x="392" y="137"/>
                    <a:pt x="387" y="137"/>
                  </a:cubicBezTo>
                  <a:cubicBezTo>
                    <a:pt x="379" y="137"/>
                    <a:pt x="385" y="133"/>
                    <a:pt x="383" y="131"/>
                  </a:cubicBezTo>
                  <a:cubicBezTo>
                    <a:pt x="389" y="128"/>
                    <a:pt x="393" y="130"/>
                    <a:pt x="400" y="131"/>
                  </a:cubicBezTo>
                  <a:cubicBezTo>
                    <a:pt x="403" y="129"/>
                    <a:pt x="405" y="127"/>
                    <a:pt x="410" y="128"/>
                  </a:cubicBezTo>
                  <a:cubicBezTo>
                    <a:pt x="411" y="129"/>
                    <a:pt x="418" y="127"/>
                    <a:pt x="418" y="130"/>
                  </a:cubicBezTo>
                  <a:cubicBezTo>
                    <a:pt x="421" y="130"/>
                    <a:pt x="421" y="130"/>
                    <a:pt x="421" y="130"/>
                  </a:cubicBezTo>
                  <a:cubicBezTo>
                    <a:pt x="421" y="127"/>
                    <a:pt x="429" y="127"/>
                    <a:pt x="426" y="124"/>
                  </a:cubicBezTo>
                  <a:cubicBezTo>
                    <a:pt x="428" y="124"/>
                    <a:pt x="428" y="124"/>
                    <a:pt x="428" y="124"/>
                  </a:cubicBezTo>
                  <a:cubicBezTo>
                    <a:pt x="428" y="125"/>
                    <a:pt x="426" y="126"/>
                    <a:pt x="428" y="127"/>
                  </a:cubicBezTo>
                  <a:cubicBezTo>
                    <a:pt x="431" y="128"/>
                    <a:pt x="430" y="126"/>
                    <a:pt x="431" y="126"/>
                  </a:cubicBezTo>
                  <a:cubicBezTo>
                    <a:pt x="438" y="129"/>
                    <a:pt x="434" y="122"/>
                    <a:pt x="440" y="122"/>
                  </a:cubicBezTo>
                  <a:cubicBezTo>
                    <a:pt x="439" y="121"/>
                    <a:pt x="437" y="120"/>
                    <a:pt x="437" y="120"/>
                  </a:cubicBezTo>
                  <a:cubicBezTo>
                    <a:pt x="442" y="118"/>
                    <a:pt x="437" y="116"/>
                    <a:pt x="438" y="114"/>
                  </a:cubicBezTo>
                  <a:cubicBezTo>
                    <a:pt x="432" y="114"/>
                    <a:pt x="432" y="114"/>
                    <a:pt x="432" y="114"/>
                  </a:cubicBezTo>
                  <a:cubicBezTo>
                    <a:pt x="430" y="113"/>
                    <a:pt x="431" y="112"/>
                    <a:pt x="430" y="111"/>
                  </a:cubicBezTo>
                  <a:cubicBezTo>
                    <a:pt x="429" y="110"/>
                    <a:pt x="427" y="111"/>
                    <a:pt x="426" y="111"/>
                  </a:cubicBezTo>
                  <a:cubicBezTo>
                    <a:pt x="420" y="106"/>
                    <a:pt x="412" y="115"/>
                    <a:pt x="405" y="109"/>
                  </a:cubicBezTo>
                  <a:cubicBezTo>
                    <a:pt x="396" y="113"/>
                    <a:pt x="384" y="109"/>
                    <a:pt x="376" y="112"/>
                  </a:cubicBezTo>
                  <a:cubicBezTo>
                    <a:pt x="374" y="107"/>
                    <a:pt x="367" y="112"/>
                    <a:pt x="363" y="113"/>
                  </a:cubicBezTo>
                  <a:cubicBezTo>
                    <a:pt x="357" y="111"/>
                    <a:pt x="350" y="112"/>
                    <a:pt x="345" y="113"/>
                  </a:cubicBezTo>
                  <a:cubicBezTo>
                    <a:pt x="342" y="109"/>
                    <a:pt x="333" y="112"/>
                    <a:pt x="328" y="114"/>
                  </a:cubicBezTo>
                  <a:cubicBezTo>
                    <a:pt x="323" y="113"/>
                    <a:pt x="316" y="115"/>
                    <a:pt x="314" y="111"/>
                  </a:cubicBezTo>
                  <a:cubicBezTo>
                    <a:pt x="316" y="109"/>
                    <a:pt x="320" y="107"/>
                    <a:pt x="321" y="105"/>
                  </a:cubicBezTo>
                  <a:cubicBezTo>
                    <a:pt x="322" y="108"/>
                    <a:pt x="322" y="108"/>
                    <a:pt x="322" y="108"/>
                  </a:cubicBezTo>
                  <a:cubicBezTo>
                    <a:pt x="325" y="109"/>
                    <a:pt x="327" y="108"/>
                    <a:pt x="328" y="106"/>
                  </a:cubicBezTo>
                  <a:cubicBezTo>
                    <a:pt x="329" y="107"/>
                    <a:pt x="329" y="107"/>
                    <a:pt x="329" y="107"/>
                  </a:cubicBezTo>
                  <a:cubicBezTo>
                    <a:pt x="335" y="109"/>
                    <a:pt x="341" y="109"/>
                    <a:pt x="346" y="107"/>
                  </a:cubicBezTo>
                  <a:cubicBezTo>
                    <a:pt x="346" y="106"/>
                    <a:pt x="347" y="103"/>
                    <a:pt x="348" y="101"/>
                  </a:cubicBezTo>
                  <a:cubicBezTo>
                    <a:pt x="358" y="99"/>
                    <a:pt x="349" y="105"/>
                    <a:pt x="353" y="107"/>
                  </a:cubicBezTo>
                  <a:cubicBezTo>
                    <a:pt x="354" y="107"/>
                    <a:pt x="355" y="106"/>
                    <a:pt x="355" y="106"/>
                  </a:cubicBezTo>
                  <a:cubicBezTo>
                    <a:pt x="363" y="107"/>
                    <a:pt x="355" y="102"/>
                    <a:pt x="358" y="101"/>
                  </a:cubicBezTo>
                  <a:cubicBezTo>
                    <a:pt x="371" y="100"/>
                    <a:pt x="381" y="98"/>
                    <a:pt x="392" y="101"/>
                  </a:cubicBezTo>
                  <a:cubicBezTo>
                    <a:pt x="390" y="103"/>
                    <a:pt x="386" y="101"/>
                    <a:pt x="383" y="102"/>
                  </a:cubicBezTo>
                  <a:cubicBezTo>
                    <a:pt x="380" y="99"/>
                    <a:pt x="379" y="104"/>
                    <a:pt x="373" y="102"/>
                  </a:cubicBezTo>
                  <a:cubicBezTo>
                    <a:pt x="369" y="102"/>
                    <a:pt x="371" y="105"/>
                    <a:pt x="369" y="106"/>
                  </a:cubicBezTo>
                  <a:cubicBezTo>
                    <a:pt x="376" y="108"/>
                    <a:pt x="383" y="104"/>
                    <a:pt x="389" y="105"/>
                  </a:cubicBezTo>
                  <a:cubicBezTo>
                    <a:pt x="397" y="110"/>
                    <a:pt x="406" y="99"/>
                    <a:pt x="411" y="106"/>
                  </a:cubicBezTo>
                  <a:cubicBezTo>
                    <a:pt x="414" y="106"/>
                    <a:pt x="415" y="105"/>
                    <a:pt x="416" y="104"/>
                  </a:cubicBezTo>
                  <a:cubicBezTo>
                    <a:pt x="418" y="106"/>
                    <a:pt x="418" y="106"/>
                    <a:pt x="418" y="106"/>
                  </a:cubicBezTo>
                  <a:cubicBezTo>
                    <a:pt x="421" y="105"/>
                    <a:pt x="421" y="105"/>
                    <a:pt x="421" y="105"/>
                  </a:cubicBezTo>
                  <a:cubicBezTo>
                    <a:pt x="420" y="103"/>
                    <a:pt x="417" y="102"/>
                    <a:pt x="413" y="102"/>
                  </a:cubicBezTo>
                  <a:cubicBezTo>
                    <a:pt x="409" y="104"/>
                    <a:pt x="403" y="101"/>
                    <a:pt x="400" y="103"/>
                  </a:cubicBezTo>
                  <a:cubicBezTo>
                    <a:pt x="398" y="101"/>
                    <a:pt x="394" y="102"/>
                    <a:pt x="393" y="100"/>
                  </a:cubicBezTo>
                  <a:cubicBezTo>
                    <a:pt x="394" y="99"/>
                    <a:pt x="396" y="100"/>
                    <a:pt x="398" y="99"/>
                  </a:cubicBezTo>
                  <a:cubicBezTo>
                    <a:pt x="403" y="104"/>
                    <a:pt x="402" y="97"/>
                    <a:pt x="407" y="99"/>
                  </a:cubicBezTo>
                  <a:cubicBezTo>
                    <a:pt x="427" y="101"/>
                    <a:pt x="443" y="98"/>
                    <a:pt x="463" y="99"/>
                  </a:cubicBezTo>
                  <a:cubicBezTo>
                    <a:pt x="473" y="97"/>
                    <a:pt x="481" y="97"/>
                    <a:pt x="491" y="98"/>
                  </a:cubicBezTo>
                  <a:cubicBezTo>
                    <a:pt x="494" y="97"/>
                    <a:pt x="497" y="98"/>
                    <a:pt x="500" y="98"/>
                  </a:cubicBezTo>
                  <a:cubicBezTo>
                    <a:pt x="509" y="97"/>
                    <a:pt x="518" y="100"/>
                    <a:pt x="528" y="98"/>
                  </a:cubicBezTo>
                  <a:cubicBezTo>
                    <a:pt x="528" y="97"/>
                    <a:pt x="528" y="97"/>
                    <a:pt x="527" y="96"/>
                  </a:cubicBezTo>
                  <a:cubicBezTo>
                    <a:pt x="525" y="97"/>
                    <a:pt x="521" y="95"/>
                    <a:pt x="518" y="97"/>
                  </a:cubicBezTo>
                  <a:cubicBezTo>
                    <a:pt x="513" y="96"/>
                    <a:pt x="508" y="96"/>
                    <a:pt x="502" y="95"/>
                  </a:cubicBezTo>
                  <a:cubicBezTo>
                    <a:pt x="495" y="96"/>
                    <a:pt x="500" y="91"/>
                    <a:pt x="493" y="91"/>
                  </a:cubicBezTo>
                  <a:cubicBezTo>
                    <a:pt x="494" y="89"/>
                    <a:pt x="500" y="90"/>
                    <a:pt x="502" y="89"/>
                  </a:cubicBezTo>
                  <a:cubicBezTo>
                    <a:pt x="504" y="90"/>
                    <a:pt x="507" y="91"/>
                    <a:pt x="505" y="92"/>
                  </a:cubicBezTo>
                  <a:cubicBezTo>
                    <a:pt x="507" y="92"/>
                    <a:pt x="510" y="92"/>
                    <a:pt x="511" y="91"/>
                  </a:cubicBezTo>
                  <a:cubicBezTo>
                    <a:pt x="515" y="91"/>
                    <a:pt x="515" y="93"/>
                    <a:pt x="515" y="95"/>
                  </a:cubicBezTo>
                  <a:cubicBezTo>
                    <a:pt x="518" y="93"/>
                    <a:pt x="518" y="93"/>
                    <a:pt x="518" y="93"/>
                  </a:cubicBezTo>
                  <a:cubicBezTo>
                    <a:pt x="516" y="92"/>
                    <a:pt x="516" y="92"/>
                    <a:pt x="516" y="92"/>
                  </a:cubicBezTo>
                  <a:cubicBezTo>
                    <a:pt x="523" y="91"/>
                    <a:pt x="528" y="91"/>
                    <a:pt x="535" y="90"/>
                  </a:cubicBezTo>
                  <a:cubicBezTo>
                    <a:pt x="536" y="91"/>
                    <a:pt x="537" y="90"/>
                    <a:pt x="538" y="90"/>
                  </a:cubicBezTo>
                  <a:cubicBezTo>
                    <a:pt x="543" y="90"/>
                    <a:pt x="549" y="88"/>
                    <a:pt x="551" y="92"/>
                  </a:cubicBezTo>
                  <a:cubicBezTo>
                    <a:pt x="556" y="95"/>
                    <a:pt x="556" y="90"/>
                    <a:pt x="561" y="90"/>
                  </a:cubicBezTo>
                  <a:cubicBezTo>
                    <a:pt x="564" y="91"/>
                    <a:pt x="573" y="88"/>
                    <a:pt x="573" y="92"/>
                  </a:cubicBezTo>
                  <a:cubicBezTo>
                    <a:pt x="566" y="94"/>
                    <a:pt x="576" y="95"/>
                    <a:pt x="576" y="98"/>
                  </a:cubicBezTo>
                  <a:cubicBezTo>
                    <a:pt x="575" y="98"/>
                    <a:pt x="573" y="97"/>
                    <a:pt x="572" y="96"/>
                  </a:cubicBezTo>
                  <a:cubicBezTo>
                    <a:pt x="572" y="97"/>
                    <a:pt x="568" y="98"/>
                    <a:pt x="570" y="99"/>
                  </a:cubicBezTo>
                  <a:cubicBezTo>
                    <a:pt x="576" y="96"/>
                    <a:pt x="582" y="101"/>
                    <a:pt x="588" y="98"/>
                  </a:cubicBezTo>
                  <a:cubicBezTo>
                    <a:pt x="589" y="97"/>
                    <a:pt x="586" y="95"/>
                    <a:pt x="585" y="94"/>
                  </a:cubicBezTo>
                  <a:cubicBezTo>
                    <a:pt x="585" y="97"/>
                    <a:pt x="585" y="97"/>
                    <a:pt x="585" y="97"/>
                  </a:cubicBezTo>
                  <a:cubicBezTo>
                    <a:pt x="581" y="97"/>
                    <a:pt x="582" y="95"/>
                    <a:pt x="580" y="94"/>
                  </a:cubicBezTo>
                  <a:cubicBezTo>
                    <a:pt x="579" y="93"/>
                    <a:pt x="577" y="94"/>
                    <a:pt x="576" y="94"/>
                  </a:cubicBezTo>
                  <a:cubicBezTo>
                    <a:pt x="576" y="94"/>
                    <a:pt x="574" y="93"/>
                    <a:pt x="574" y="93"/>
                  </a:cubicBezTo>
                  <a:cubicBezTo>
                    <a:pt x="577" y="91"/>
                    <a:pt x="580" y="95"/>
                    <a:pt x="583" y="92"/>
                  </a:cubicBezTo>
                  <a:cubicBezTo>
                    <a:pt x="585" y="95"/>
                    <a:pt x="587" y="91"/>
                    <a:pt x="590" y="92"/>
                  </a:cubicBezTo>
                  <a:cubicBezTo>
                    <a:pt x="592" y="89"/>
                    <a:pt x="596" y="92"/>
                    <a:pt x="599" y="93"/>
                  </a:cubicBezTo>
                  <a:cubicBezTo>
                    <a:pt x="599" y="95"/>
                    <a:pt x="603" y="94"/>
                    <a:pt x="603" y="96"/>
                  </a:cubicBezTo>
                  <a:cubicBezTo>
                    <a:pt x="601" y="98"/>
                    <a:pt x="599" y="95"/>
                    <a:pt x="598" y="95"/>
                  </a:cubicBezTo>
                  <a:cubicBezTo>
                    <a:pt x="589" y="97"/>
                    <a:pt x="597" y="103"/>
                    <a:pt x="589" y="104"/>
                  </a:cubicBezTo>
                  <a:cubicBezTo>
                    <a:pt x="586" y="104"/>
                    <a:pt x="584" y="104"/>
                    <a:pt x="582" y="103"/>
                  </a:cubicBezTo>
                  <a:cubicBezTo>
                    <a:pt x="580" y="101"/>
                    <a:pt x="576" y="103"/>
                    <a:pt x="573" y="103"/>
                  </a:cubicBezTo>
                  <a:cubicBezTo>
                    <a:pt x="573" y="104"/>
                    <a:pt x="573" y="104"/>
                    <a:pt x="573" y="104"/>
                  </a:cubicBezTo>
                  <a:cubicBezTo>
                    <a:pt x="576" y="109"/>
                    <a:pt x="587" y="105"/>
                    <a:pt x="593" y="108"/>
                  </a:cubicBezTo>
                  <a:cubicBezTo>
                    <a:pt x="594" y="107"/>
                    <a:pt x="594" y="106"/>
                    <a:pt x="596" y="105"/>
                  </a:cubicBezTo>
                  <a:cubicBezTo>
                    <a:pt x="594" y="105"/>
                    <a:pt x="591" y="104"/>
                    <a:pt x="593" y="103"/>
                  </a:cubicBezTo>
                  <a:cubicBezTo>
                    <a:pt x="597" y="102"/>
                    <a:pt x="597" y="102"/>
                    <a:pt x="597" y="102"/>
                  </a:cubicBezTo>
                  <a:cubicBezTo>
                    <a:pt x="603" y="99"/>
                    <a:pt x="612" y="104"/>
                    <a:pt x="620" y="101"/>
                  </a:cubicBezTo>
                  <a:cubicBezTo>
                    <a:pt x="622" y="103"/>
                    <a:pt x="624" y="101"/>
                    <a:pt x="627" y="102"/>
                  </a:cubicBezTo>
                  <a:cubicBezTo>
                    <a:pt x="634" y="103"/>
                    <a:pt x="643" y="100"/>
                    <a:pt x="651" y="100"/>
                  </a:cubicBezTo>
                  <a:cubicBezTo>
                    <a:pt x="649" y="98"/>
                    <a:pt x="643" y="99"/>
                    <a:pt x="641" y="98"/>
                  </a:cubicBezTo>
                  <a:cubicBezTo>
                    <a:pt x="642" y="97"/>
                    <a:pt x="640" y="95"/>
                    <a:pt x="643" y="94"/>
                  </a:cubicBezTo>
                  <a:cubicBezTo>
                    <a:pt x="649" y="93"/>
                    <a:pt x="655" y="92"/>
                    <a:pt x="661" y="90"/>
                  </a:cubicBezTo>
                  <a:cubicBezTo>
                    <a:pt x="665" y="88"/>
                    <a:pt x="658" y="88"/>
                    <a:pt x="658" y="86"/>
                  </a:cubicBezTo>
                  <a:cubicBezTo>
                    <a:pt x="654" y="87"/>
                    <a:pt x="649" y="85"/>
                    <a:pt x="648" y="88"/>
                  </a:cubicBezTo>
                  <a:cubicBezTo>
                    <a:pt x="644" y="91"/>
                    <a:pt x="638" y="88"/>
                    <a:pt x="633" y="88"/>
                  </a:cubicBezTo>
                  <a:cubicBezTo>
                    <a:pt x="638" y="85"/>
                    <a:pt x="638" y="85"/>
                    <a:pt x="638" y="85"/>
                  </a:cubicBezTo>
                  <a:cubicBezTo>
                    <a:pt x="641" y="85"/>
                    <a:pt x="644" y="84"/>
                    <a:pt x="647" y="86"/>
                  </a:cubicBezTo>
                  <a:cubicBezTo>
                    <a:pt x="648" y="86"/>
                    <a:pt x="650" y="85"/>
                    <a:pt x="649" y="84"/>
                  </a:cubicBezTo>
                  <a:cubicBezTo>
                    <a:pt x="646" y="84"/>
                    <a:pt x="644" y="83"/>
                    <a:pt x="640" y="84"/>
                  </a:cubicBezTo>
                  <a:cubicBezTo>
                    <a:pt x="633" y="82"/>
                    <a:pt x="627" y="87"/>
                    <a:pt x="620" y="84"/>
                  </a:cubicBezTo>
                  <a:cubicBezTo>
                    <a:pt x="617" y="85"/>
                    <a:pt x="610" y="85"/>
                    <a:pt x="611" y="89"/>
                  </a:cubicBezTo>
                  <a:cubicBezTo>
                    <a:pt x="604" y="90"/>
                    <a:pt x="604" y="85"/>
                    <a:pt x="599" y="85"/>
                  </a:cubicBezTo>
                  <a:cubicBezTo>
                    <a:pt x="596" y="86"/>
                    <a:pt x="593" y="83"/>
                    <a:pt x="589" y="85"/>
                  </a:cubicBezTo>
                  <a:cubicBezTo>
                    <a:pt x="589" y="85"/>
                    <a:pt x="589" y="87"/>
                    <a:pt x="586" y="87"/>
                  </a:cubicBezTo>
                  <a:cubicBezTo>
                    <a:pt x="586" y="86"/>
                    <a:pt x="585" y="84"/>
                    <a:pt x="582" y="85"/>
                  </a:cubicBezTo>
                  <a:cubicBezTo>
                    <a:pt x="578" y="82"/>
                    <a:pt x="572" y="84"/>
                    <a:pt x="568" y="83"/>
                  </a:cubicBezTo>
                  <a:cubicBezTo>
                    <a:pt x="557" y="86"/>
                    <a:pt x="548" y="80"/>
                    <a:pt x="535" y="83"/>
                  </a:cubicBezTo>
                  <a:cubicBezTo>
                    <a:pt x="536" y="84"/>
                    <a:pt x="535" y="86"/>
                    <a:pt x="536" y="86"/>
                  </a:cubicBezTo>
                  <a:cubicBezTo>
                    <a:pt x="530" y="87"/>
                    <a:pt x="524" y="87"/>
                    <a:pt x="518" y="86"/>
                  </a:cubicBezTo>
                  <a:cubicBezTo>
                    <a:pt x="519" y="85"/>
                    <a:pt x="512" y="85"/>
                    <a:pt x="516" y="83"/>
                  </a:cubicBezTo>
                  <a:cubicBezTo>
                    <a:pt x="511" y="82"/>
                    <a:pt x="510" y="85"/>
                    <a:pt x="507" y="86"/>
                  </a:cubicBezTo>
                  <a:cubicBezTo>
                    <a:pt x="501" y="86"/>
                    <a:pt x="497" y="87"/>
                    <a:pt x="491" y="86"/>
                  </a:cubicBezTo>
                  <a:cubicBezTo>
                    <a:pt x="489" y="86"/>
                    <a:pt x="485" y="86"/>
                    <a:pt x="486" y="84"/>
                  </a:cubicBezTo>
                  <a:cubicBezTo>
                    <a:pt x="486" y="84"/>
                    <a:pt x="485" y="84"/>
                    <a:pt x="484" y="83"/>
                  </a:cubicBezTo>
                  <a:cubicBezTo>
                    <a:pt x="480" y="86"/>
                    <a:pt x="473" y="80"/>
                    <a:pt x="471" y="86"/>
                  </a:cubicBezTo>
                  <a:cubicBezTo>
                    <a:pt x="466" y="84"/>
                    <a:pt x="460" y="89"/>
                    <a:pt x="457" y="84"/>
                  </a:cubicBezTo>
                  <a:cubicBezTo>
                    <a:pt x="460" y="82"/>
                    <a:pt x="460" y="82"/>
                    <a:pt x="460" y="82"/>
                  </a:cubicBezTo>
                  <a:cubicBezTo>
                    <a:pt x="456" y="81"/>
                    <a:pt x="454" y="85"/>
                    <a:pt x="450" y="85"/>
                  </a:cubicBezTo>
                  <a:cubicBezTo>
                    <a:pt x="447" y="85"/>
                    <a:pt x="441" y="83"/>
                    <a:pt x="440" y="86"/>
                  </a:cubicBezTo>
                  <a:cubicBezTo>
                    <a:pt x="431" y="87"/>
                    <a:pt x="422" y="86"/>
                    <a:pt x="414" y="86"/>
                  </a:cubicBezTo>
                  <a:cubicBezTo>
                    <a:pt x="413" y="85"/>
                    <a:pt x="416" y="85"/>
                    <a:pt x="416" y="84"/>
                  </a:cubicBezTo>
                  <a:cubicBezTo>
                    <a:pt x="414" y="84"/>
                    <a:pt x="412" y="85"/>
                    <a:pt x="412" y="86"/>
                  </a:cubicBezTo>
                  <a:cubicBezTo>
                    <a:pt x="411" y="86"/>
                    <a:pt x="410" y="85"/>
                    <a:pt x="410" y="85"/>
                  </a:cubicBezTo>
                  <a:cubicBezTo>
                    <a:pt x="409" y="85"/>
                    <a:pt x="409" y="86"/>
                    <a:pt x="409" y="86"/>
                  </a:cubicBezTo>
                  <a:cubicBezTo>
                    <a:pt x="406" y="85"/>
                    <a:pt x="403" y="87"/>
                    <a:pt x="400" y="86"/>
                  </a:cubicBezTo>
                  <a:cubicBezTo>
                    <a:pt x="399" y="84"/>
                    <a:pt x="404" y="84"/>
                    <a:pt x="404" y="83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398" y="81"/>
                    <a:pt x="397" y="84"/>
                    <a:pt x="397" y="86"/>
                  </a:cubicBezTo>
                  <a:cubicBezTo>
                    <a:pt x="394" y="87"/>
                    <a:pt x="389" y="86"/>
                    <a:pt x="387" y="85"/>
                  </a:cubicBezTo>
                  <a:cubicBezTo>
                    <a:pt x="387" y="84"/>
                    <a:pt x="390" y="85"/>
                    <a:pt x="388" y="84"/>
                  </a:cubicBezTo>
                  <a:cubicBezTo>
                    <a:pt x="385" y="83"/>
                    <a:pt x="385" y="83"/>
                    <a:pt x="385" y="83"/>
                  </a:cubicBezTo>
                  <a:cubicBezTo>
                    <a:pt x="385" y="84"/>
                    <a:pt x="385" y="85"/>
                    <a:pt x="384" y="86"/>
                  </a:cubicBezTo>
                  <a:cubicBezTo>
                    <a:pt x="382" y="85"/>
                    <a:pt x="380" y="86"/>
                    <a:pt x="379" y="85"/>
                  </a:cubicBezTo>
                  <a:cubicBezTo>
                    <a:pt x="381" y="84"/>
                    <a:pt x="382" y="84"/>
                    <a:pt x="383" y="83"/>
                  </a:cubicBezTo>
                  <a:cubicBezTo>
                    <a:pt x="380" y="83"/>
                    <a:pt x="380" y="83"/>
                    <a:pt x="380" y="83"/>
                  </a:cubicBezTo>
                  <a:cubicBezTo>
                    <a:pt x="375" y="79"/>
                    <a:pt x="370" y="86"/>
                    <a:pt x="365" y="82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27" y="83"/>
                    <a:pt x="327" y="83"/>
                    <a:pt x="327" y="83"/>
                  </a:cubicBezTo>
                  <a:cubicBezTo>
                    <a:pt x="327" y="84"/>
                    <a:pt x="325" y="85"/>
                    <a:pt x="324" y="83"/>
                  </a:cubicBezTo>
                  <a:cubicBezTo>
                    <a:pt x="330" y="82"/>
                    <a:pt x="330" y="75"/>
                    <a:pt x="338" y="77"/>
                  </a:cubicBezTo>
                  <a:cubicBezTo>
                    <a:pt x="338" y="78"/>
                    <a:pt x="338" y="78"/>
                    <a:pt x="338" y="78"/>
                  </a:cubicBezTo>
                  <a:cubicBezTo>
                    <a:pt x="341" y="82"/>
                    <a:pt x="348" y="79"/>
                    <a:pt x="353" y="79"/>
                  </a:cubicBezTo>
                  <a:cubicBezTo>
                    <a:pt x="353" y="77"/>
                    <a:pt x="357" y="75"/>
                    <a:pt x="360" y="76"/>
                  </a:cubicBezTo>
                  <a:cubicBezTo>
                    <a:pt x="358" y="73"/>
                    <a:pt x="358" y="73"/>
                    <a:pt x="358" y="73"/>
                  </a:cubicBezTo>
                  <a:cubicBezTo>
                    <a:pt x="363" y="71"/>
                    <a:pt x="361" y="76"/>
                    <a:pt x="365" y="76"/>
                  </a:cubicBezTo>
                  <a:cubicBezTo>
                    <a:pt x="368" y="75"/>
                    <a:pt x="369" y="74"/>
                    <a:pt x="371" y="72"/>
                  </a:cubicBezTo>
                  <a:cubicBezTo>
                    <a:pt x="371" y="73"/>
                    <a:pt x="372" y="73"/>
                    <a:pt x="372" y="73"/>
                  </a:cubicBezTo>
                  <a:cubicBezTo>
                    <a:pt x="372" y="76"/>
                    <a:pt x="377" y="77"/>
                    <a:pt x="381" y="77"/>
                  </a:cubicBezTo>
                  <a:cubicBezTo>
                    <a:pt x="381" y="78"/>
                    <a:pt x="378" y="78"/>
                    <a:pt x="377" y="78"/>
                  </a:cubicBezTo>
                  <a:cubicBezTo>
                    <a:pt x="379" y="79"/>
                    <a:pt x="382" y="79"/>
                    <a:pt x="384" y="78"/>
                  </a:cubicBezTo>
                  <a:cubicBezTo>
                    <a:pt x="383" y="77"/>
                    <a:pt x="381" y="76"/>
                    <a:pt x="384" y="75"/>
                  </a:cubicBezTo>
                  <a:cubicBezTo>
                    <a:pt x="384" y="76"/>
                    <a:pt x="385" y="76"/>
                    <a:pt x="385" y="76"/>
                  </a:cubicBezTo>
                  <a:cubicBezTo>
                    <a:pt x="388" y="76"/>
                    <a:pt x="392" y="76"/>
                    <a:pt x="395" y="75"/>
                  </a:cubicBezTo>
                  <a:cubicBezTo>
                    <a:pt x="395" y="72"/>
                    <a:pt x="388" y="74"/>
                    <a:pt x="385" y="72"/>
                  </a:cubicBezTo>
                  <a:cubicBezTo>
                    <a:pt x="388" y="70"/>
                    <a:pt x="395" y="72"/>
                    <a:pt x="396" y="69"/>
                  </a:cubicBezTo>
                  <a:cubicBezTo>
                    <a:pt x="423" y="68"/>
                    <a:pt x="452" y="70"/>
                    <a:pt x="478" y="69"/>
                  </a:cubicBezTo>
                  <a:cubicBezTo>
                    <a:pt x="483" y="68"/>
                    <a:pt x="488" y="67"/>
                    <a:pt x="493" y="69"/>
                  </a:cubicBezTo>
                  <a:cubicBezTo>
                    <a:pt x="514" y="67"/>
                    <a:pt x="534" y="69"/>
                    <a:pt x="558" y="69"/>
                  </a:cubicBezTo>
                  <a:cubicBezTo>
                    <a:pt x="565" y="74"/>
                    <a:pt x="573" y="66"/>
                    <a:pt x="581" y="70"/>
                  </a:cubicBezTo>
                  <a:cubicBezTo>
                    <a:pt x="588" y="66"/>
                    <a:pt x="592" y="73"/>
                    <a:pt x="599" y="70"/>
                  </a:cubicBezTo>
                  <a:cubicBezTo>
                    <a:pt x="613" y="71"/>
                    <a:pt x="632" y="71"/>
                    <a:pt x="646" y="72"/>
                  </a:cubicBezTo>
                  <a:cubicBezTo>
                    <a:pt x="651" y="69"/>
                    <a:pt x="657" y="75"/>
                    <a:pt x="660" y="71"/>
                  </a:cubicBezTo>
                  <a:cubicBezTo>
                    <a:pt x="663" y="72"/>
                    <a:pt x="663" y="72"/>
                    <a:pt x="663" y="72"/>
                  </a:cubicBezTo>
                  <a:cubicBezTo>
                    <a:pt x="664" y="72"/>
                    <a:pt x="666" y="72"/>
                    <a:pt x="666" y="71"/>
                  </a:cubicBezTo>
                  <a:cubicBezTo>
                    <a:pt x="664" y="70"/>
                    <a:pt x="666" y="68"/>
                    <a:pt x="668" y="68"/>
                  </a:cubicBezTo>
                  <a:cubicBezTo>
                    <a:pt x="667" y="68"/>
                    <a:pt x="667" y="68"/>
                    <a:pt x="667" y="68"/>
                  </a:cubicBezTo>
                  <a:cubicBezTo>
                    <a:pt x="666" y="65"/>
                    <a:pt x="665" y="63"/>
                    <a:pt x="666" y="61"/>
                  </a:cubicBezTo>
                  <a:cubicBezTo>
                    <a:pt x="664" y="61"/>
                    <a:pt x="664" y="61"/>
                    <a:pt x="664" y="61"/>
                  </a:cubicBezTo>
                  <a:cubicBezTo>
                    <a:pt x="663" y="63"/>
                    <a:pt x="661" y="65"/>
                    <a:pt x="661" y="67"/>
                  </a:cubicBezTo>
                  <a:cubicBezTo>
                    <a:pt x="650" y="68"/>
                    <a:pt x="641" y="65"/>
                    <a:pt x="629" y="66"/>
                  </a:cubicBezTo>
                  <a:cubicBezTo>
                    <a:pt x="625" y="65"/>
                    <a:pt x="618" y="67"/>
                    <a:pt x="617" y="64"/>
                  </a:cubicBezTo>
                  <a:cubicBezTo>
                    <a:pt x="619" y="64"/>
                    <a:pt x="621" y="63"/>
                    <a:pt x="621" y="62"/>
                  </a:cubicBezTo>
                  <a:cubicBezTo>
                    <a:pt x="623" y="63"/>
                    <a:pt x="623" y="63"/>
                    <a:pt x="623" y="63"/>
                  </a:cubicBezTo>
                  <a:cubicBezTo>
                    <a:pt x="623" y="60"/>
                    <a:pt x="629" y="61"/>
                    <a:pt x="631" y="59"/>
                  </a:cubicBezTo>
                  <a:cubicBezTo>
                    <a:pt x="633" y="63"/>
                    <a:pt x="637" y="59"/>
                    <a:pt x="640" y="61"/>
                  </a:cubicBezTo>
                  <a:cubicBezTo>
                    <a:pt x="646" y="58"/>
                    <a:pt x="653" y="57"/>
                    <a:pt x="659" y="59"/>
                  </a:cubicBezTo>
                  <a:cubicBezTo>
                    <a:pt x="662" y="57"/>
                    <a:pt x="668" y="59"/>
                    <a:pt x="668" y="56"/>
                  </a:cubicBezTo>
                  <a:cubicBezTo>
                    <a:pt x="667" y="53"/>
                    <a:pt x="666" y="52"/>
                    <a:pt x="662" y="51"/>
                  </a:cubicBezTo>
                  <a:cubicBezTo>
                    <a:pt x="657" y="50"/>
                    <a:pt x="659" y="54"/>
                    <a:pt x="655" y="54"/>
                  </a:cubicBezTo>
                  <a:cubicBezTo>
                    <a:pt x="652" y="52"/>
                    <a:pt x="648" y="54"/>
                    <a:pt x="648" y="51"/>
                  </a:cubicBezTo>
                  <a:cubicBezTo>
                    <a:pt x="643" y="51"/>
                    <a:pt x="643" y="51"/>
                    <a:pt x="643" y="51"/>
                  </a:cubicBezTo>
                  <a:cubicBezTo>
                    <a:pt x="640" y="51"/>
                    <a:pt x="637" y="51"/>
                    <a:pt x="635" y="50"/>
                  </a:cubicBezTo>
                  <a:cubicBezTo>
                    <a:pt x="636" y="49"/>
                    <a:pt x="636" y="49"/>
                    <a:pt x="636" y="49"/>
                  </a:cubicBezTo>
                  <a:cubicBezTo>
                    <a:pt x="647" y="49"/>
                    <a:pt x="658" y="46"/>
                    <a:pt x="669" y="49"/>
                  </a:cubicBezTo>
                  <a:close/>
                  <a:moveTo>
                    <a:pt x="644" y="34"/>
                  </a:moveTo>
                  <a:cubicBezTo>
                    <a:pt x="641" y="35"/>
                    <a:pt x="645" y="36"/>
                    <a:pt x="646" y="37"/>
                  </a:cubicBezTo>
                  <a:cubicBezTo>
                    <a:pt x="644" y="39"/>
                    <a:pt x="642" y="36"/>
                    <a:pt x="640" y="36"/>
                  </a:cubicBezTo>
                  <a:cubicBezTo>
                    <a:pt x="639" y="35"/>
                    <a:pt x="640" y="34"/>
                    <a:pt x="638" y="34"/>
                  </a:cubicBezTo>
                  <a:cubicBezTo>
                    <a:pt x="639" y="33"/>
                    <a:pt x="642" y="33"/>
                    <a:pt x="644" y="34"/>
                  </a:cubicBezTo>
                  <a:close/>
                  <a:moveTo>
                    <a:pt x="47" y="59"/>
                  </a:moveTo>
                  <a:cubicBezTo>
                    <a:pt x="49" y="59"/>
                    <a:pt x="50" y="62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48" y="61"/>
                    <a:pt x="48" y="61"/>
                    <a:pt x="48" y="61"/>
                  </a:cubicBezTo>
                  <a:lnTo>
                    <a:pt x="47" y="59"/>
                  </a:lnTo>
                  <a:close/>
                  <a:moveTo>
                    <a:pt x="41" y="74"/>
                  </a:moveTo>
                  <a:cubicBezTo>
                    <a:pt x="41" y="72"/>
                    <a:pt x="41" y="72"/>
                    <a:pt x="41" y="72"/>
                  </a:cubicBezTo>
                  <a:cubicBezTo>
                    <a:pt x="45" y="75"/>
                    <a:pt x="51" y="69"/>
                    <a:pt x="55" y="73"/>
                  </a:cubicBezTo>
                  <a:cubicBezTo>
                    <a:pt x="60" y="72"/>
                    <a:pt x="64" y="74"/>
                    <a:pt x="68" y="74"/>
                  </a:cubicBezTo>
                  <a:cubicBezTo>
                    <a:pt x="58" y="75"/>
                    <a:pt x="49" y="72"/>
                    <a:pt x="41" y="74"/>
                  </a:cubicBezTo>
                  <a:close/>
                  <a:moveTo>
                    <a:pt x="21" y="162"/>
                  </a:moveTo>
                  <a:cubicBezTo>
                    <a:pt x="21" y="162"/>
                    <a:pt x="21" y="162"/>
                    <a:pt x="21" y="162"/>
                  </a:cubicBezTo>
                  <a:cubicBezTo>
                    <a:pt x="20" y="161"/>
                    <a:pt x="21" y="161"/>
                    <a:pt x="22" y="161"/>
                  </a:cubicBezTo>
                  <a:cubicBezTo>
                    <a:pt x="22" y="162"/>
                    <a:pt x="22" y="162"/>
                    <a:pt x="21" y="162"/>
                  </a:cubicBezTo>
                  <a:close/>
                  <a:moveTo>
                    <a:pt x="25" y="155"/>
                  </a:moveTo>
                  <a:cubicBezTo>
                    <a:pt x="24" y="155"/>
                    <a:pt x="24" y="155"/>
                    <a:pt x="24" y="155"/>
                  </a:cubicBezTo>
                  <a:cubicBezTo>
                    <a:pt x="25" y="154"/>
                    <a:pt x="26" y="155"/>
                    <a:pt x="27" y="155"/>
                  </a:cubicBezTo>
                  <a:cubicBezTo>
                    <a:pt x="27" y="156"/>
                    <a:pt x="26" y="155"/>
                    <a:pt x="25" y="155"/>
                  </a:cubicBezTo>
                  <a:close/>
                  <a:moveTo>
                    <a:pt x="82" y="176"/>
                  </a:moveTo>
                  <a:cubicBezTo>
                    <a:pt x="81" y="174"/>
                    <a:pt x="81" y="174"/>
                    <a:pt x="81" y="174"/>
                  </a:cubicBezTo>
                  <a:cubicBezTo>
                    <a:pt x="83" y="174"/>
                    <a:pt x="83" y="174"/>
                    <a:pt x="83" y="174"/>
                  </a:cubicBezTo>
                  <a:lnTo>
                    <a:pt x="82" y="176"/>
                  </a:lnTo>
                  <a:close/>
                  <a:moveTo>
                    <a:pt x="116" y="178"/>
                  </a:moveTo>
                  <a:cubicBezTo>
                    <a:pt x="114" y="178"/>
                    <a:pt x="114" y="178"/>
                    <a:pt x="114" y="178"/>
                  </a:cubicBezTo>
                  <a:cubicBezTo>
                    <a:pt x="113" y="178"/>
                    <a:pt x="113" y="178"/>
                    <a:pt x="112" y="178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6" y="178"/>
                    <a:pt x="115" y="176"/>
                    <a:pt x="115" y="175"/>
                  </a:cubicBezTo>
                  <a:cubicBezTo>
                    <a:pt x="112" y="173"/>
                    <a:pt x="108" y="175"/>
                    <a:pt x="105" y="175"/>
                  </a:cubicBezTo>
                  <a:cubicBezTo>
                    <a:pt x="106" y="173"/>
                    <a:pt x="112" y="172"/>
                    <a:pt x="115" y="172"/>
                  </a:cubicBezTo>
                  <a:cubicBezTo>
                    <a:pt x="120" y="173"/>
                    <a:pt x="120" y="173"/>
                    <a:pt x="120" y="173"/>
                  </a:cubicBezTo>
                  <a:cubicBezTo>
                    <a:pt x="120" y="175"/>
                    <a:pt x="116" y="176"/>
                    <a:pt x="116" y="178"/>
                  </a:cubicBezTo>
                  <a:close/>
                  <a:moveTo>
                    <a:pt x="117" y="33"/>
                  </a:moveTo>
                  <a:cubicBezTo>
                    <a:pt x="118" y="32"/>
                    <a:pt x="118" y="32"/>
                    <a:pt x="118" y="32"/>
                  </a:cubicBezTo>
                  <a:cubicBezTo>
                    <a:pt x="121" y="32"/>
                    <a:pt x="121" y="32"/>
                    <a:pt x="121" y="32"/>
                  </a:cubicBezTo>
                  <a:lnTo>
                    <a:pt x="117" y="33"/>
                  </a:lnTo>
                  <a:close/>
                  <a:moveTo>
                    <a:pt x="152" y="173"/>
                  </a:moveTo>
                  <a:cubicBezTo>
                    <a:pt x="131" y="173"/>
                    <a:pt x="131" y="173"/>
                    <a:pt x="131" y="173"/>
                  </a:cubicBezTo>
                  <a:cubicBezTo>
                    <a:pt x="136" y="171"/>
                    <a:pt x="146" y="171"/>
                    <a:pt x="152" y="172"/>
                  </a:cubicBezTo>
                  <a:lnTo>
                    <a:pt x="152" y="173"/>
                  </a:lnTo>
                  <a:close/>
                  <a:moveTo>
                    <a:pt x="155" y="82"/>
                  </a:moveTo>
                  <a:cubicBezTo>
                    <a:pt x="156" y="82"/>
                    <a:pt x="156" y="82"/>
                    <a:pt x="156" y="82"/>
                  </a:cubicBezTo>
                  <a:cubicBezTo>
                    <a:pt x="159" y="82"/>
                    <a:pt x="159" y="82"/>
                    <a:pt x="159" y="82"/>
                  </a:cubicBezTo>
                  <a:lnTo>
                    <a:pt x="155" y="82"/>
                  </a:lnTo>
                  <a:close/>
                  <a:moveTo>
                    <a:pt x="605" y="244"/>
                  </a:moveTo>
                  <a:cubicBezTo>
                    <a:pt x="603" y="243"/>
                    <a:pt x="602" y="246"/>
                    <a:pt x="600" y="244"/>
                  </a:cubicBezTo>
                  <a:cubicBezTo>
                    <a:pt x="599" y="243"/>
                    <a:pt x="599" y="243"/>
                    <a:pt x="599" y="243"/>
                  </a:cubicBezTo>
                  <a:cubicBezTo>
                    <a:pt x="601" y="243"/>
                    <a:pt x="604" y="242"/>
                    <a:pt x="605" y="244"/>
                  </a:cubicBezTo>
                  <a:close/>
                  <a:moveTo>
                    <a:pt x="596" y="248"/>
                  </a:moveTo>
                  <a:cubicBezTo>
                    <a:pt x="599" y="249"/>
                    <a:pt x="599" y="249"/>
                    <a:pt x="599" y="249"/>
                  </a:cubicBezTo>
                  <a:cubicBezTo>
                    <a:pt x="595" y="249"/>
                    <a:pt x="595" y="249"/>
                    <a:pt x="595" y="249"/>
                  </a:cubicBezTo>
                  <a:lnTo>
                    <a:pt x="596" y="248"/>
                  </a:lnTo>
                  <a:close/>
                  <a:moveTo>
                    <a:pt x="518" y="245"/>
                  </a:moveTo>
                  <a:cubicBezTo>
                    <a:pt x="518" y="245"/>
                    <a:pt x="518" y="245"/>
                    <a:pt x="518" y="245"/>
                  </a:cubicBezTo>
                  <a:cubicBezTo>
                    <a:pt x="518" y="245"/>
                    <a:pt x="519" y="246"/>
                    <a:pt x="518" y="246"/>
                  </a:cubicBezTo>
                  <a:lnTo>
                    <a:pt x="518" y="245"/>
                  </a:lnTo>
                  <a:close/>
                  <a:moveTo>
                    <a:pt x="440" y="234"/>
                  </a:moveTo>
                  <a:cubicBezTo>
                    <a:pt x="443" y="236"/>
                    <a:pt x="452" y="232"/>
                    <a:pt x="450" y="236"/>
                  </a:cubicBezTo>
                  <a:cubicBezTo>
                    <a:pt x="438" y="236"/>
                    <a:pt x="438" y="236"/>
                    <a:pt x="438" y="236"/>
                  </a:cubicBezTo>
                  <a:cubicBezTo>
                    <a:pt x="439" y="236"/>
                    <a:pt x="442" y="235"/>
                    <a:pt x="440" y="234"/>
                  </a:cubicBezTo>
                  <a:close/>
                  <a:moveTo>
                    <a:pt x="635" y="188"/>
                  </a:moveTo>
                  <a:cubicBezTo>
                    <a:pt x="637" y="188"/>
                    <a:pt x="637" y="189"/>
                    <a:pt x="638" y="189"/>
                  </a:cubicBezTo>
                  <a:cubicBezTo>
                    <a:pt x="638" y="190"/>
                    <a:pt x="636" y="190"/>
                    <a:pt x="635" y="190"/>
                  </a:cubicBezTo>
                  <a:lnTo>
                    <a:pt x="635" y="188"/>
                  </a:lnTo>
                  <a:close/>
                  <a:moveTo>
                    <a:pt x="633" y="194"/>
                  </a:moveTo>
                  <a:cubicBezTo>
                    <a:pt x="631" y="195"/>
                    <a:pt x="627" y="193"/>
                    <a:pt x="624" y="194"/>
                  </a:cubicBezTo>
                  <a:cubicBezTo>
                    <a:pt x="625" y="190"/>
                    <a:pt x="630" y="193"/>
                    <a:pt x="633" y="194"/>
                  </a:cubicBezTo>
                  <a:close/>
                  <a:moveTo>
                    <a:pt x="622" y="190"/>
                  </a:moveTo>
                  <a:cubicBezTo>
                    <a:pt x="619" y="191"/>
                    <a:pt x="622" y="192"/>
                    <a:pt x="623" y="193"/>
                  </a:cubicBezTo>
                  <a:cubicBezTo>
                    <a:pt x="620" y="193"/>
                    <a:pt x="617" y="192"/>
                    <a:pt x="613" y="192"/>
                  </a:cubicBezTo>
                  <a:cubicBezTo>
                    <a:pt x="614" y="192"/>
                    <a:pt x="619" y="191"/>
                    <a:pt x="622" y="190"/>
                  </a:cubicBezTo>
                  <a:close/>
                  <a:moveTo>
                    <a:pt x="578" y="208"/>
                  </a:moveTo>
                  <a:cubicBezTo>
                    <a:pt x="578" y="208"/>
                    <a:pt x="577" y="208"/>
                    <a:pt x="576" y="209"/>
                  </a:cubicBezTo>
                  <a:cubicBezTo>
                    <a:pt x="575" y="208"/>
                    <a:pt x="575" y="208"/>
                    <a:pt x="575" y="208"/>
                  </a:cubicBezTo>
                  <a:cubicBezTo>
                    <a:pt x="576" y="208"/>
                    <a:pt x="577" y="207"/>
                    <a:pt x="578" y="208"/>
                  </a:cubicBezTo>
                  <a:close/>
                  <a:moveTo>
                    <a:pt x="474" y="212"/>
                  </a:moveTo>
                  <a:cubicBezTo>
                    <a:pt x="476" y="212"/>
                    <a:pt x="481" y="213"/>
                    <a:pt x="479" y="210"/>
                  </a:cubicBezTo>
                  <a:cubicBezTo>
                    <a:pt x="480" y="209"/>
                    <a:pt x="479" y="209"/>
                    <a:pt x="478" y="209"/>
                  </a:cubicBezTo>
                  <a:cubicBezTo>
                    <a:pt x="477" y="209"/>
                    <a:pt x="477" y="209"/>
                    <a:pt x="477" y="209"/>
                  </a:cubicBezTo>
                  <a:cubicBezTo>
                    <a:pt x="477" y="208"/>
                    <a:pt x="478" y="209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7" y="206"/>
                    <a:pt x="477" y="203"/>
                    <a:pt x="483" y="203"/>
                  </a:cubicBezTo>
                  <a:cubicBezTo>
                    <a:pt x="485" y="202"/>
                    <a:pt x="487" y="201"/>
                    <a:pt x="489" y="201"/>
                  </a:cubicBezTo>
                  <a:cubicBezTo>
                    <a:pt x="493" y="202"/>
                    <a:pt x="496" y="201"/>
                    <a:pt x="500" y="202"/>
                  </a:cubicBezTo>
                  <a:cubicBezTo>
                    <a:pt x="499" y="205"/>
                    <a:pt x="499" y="205"/>
                    <a:pt x="499" y="205"/>
                  </a:cubicBezTo>
                  <a:cubicBezTo>
                    <a:pt x="498" y="204"/>
                    <a:pt x="498" y="205"/>
                    <a:pt x="498" y="205"/>
                  </a:cubicBezTo>
                  <a:cubicBezTo>
                    <a:pt x="502" y="206"/>
                    <a:pt x="502" y="203"/>
                    <a:pt x="506" y="204"/>
                  </a:cubicBezTo>
                  <a:cubicBezTo>
                    <a:pt x="505" y="202"/>
                    <a:pt x="505" y="202"/>
                    <a:pt x="505" y="202"/>
                  </a:cubicBezTo>
                  <a:cubicBezTo>
                    <a:pt x="510" y="202"/>
                    <a:pt x="510" y="202"/>
                    <a:pt x="510" y="202"/>
                  </a:cubicBezTo>
                  <a:cubicBezTo>
                    <a:pt x="511" y="202"/>
                    <a:pt x="511" y="203"/>
                    <a:pt x="512" y="203"/>
                  </a:cubicBezTo>
                  <a:cubicBezTo>
                    <a:pt x="515" y="199"/>
                    <a:pt x="522" y="203"/>
                    <a:pt x="526" y="201"/>
                  </a:cubicBezTo>
                  <a:cubicBezTo>
                    <a:pt x="526" y="202"/>
                    <a:pt x="527" y="204"/>
                    <a:pt x="523" y="204"/>
                  </a:cubicBezTo>
                  <a:cubicBezTo>
                    <a:pt x="522" y="204"/>
                    <a:pt x="522" y="205"/>
                    <a:pt x="521" y="205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2" y="209"/>
                    <a:pt x="518" y="208"/>
                    <a:pt x="517" y="211"/>
                  </a:cubicBezTo>
                  <a:cubicBezTo>
                    <a:pt x="512" y="210"/>
                    <a:pt x="509" y="206"/>
                    <a:pt x="502" y="207"/>
                  </a:cubicBezTo>
                  <a:cubicBezTo>
                    <a:pt x="500" y="208"/>
                    <a:pt x="498" y="208"/>
                    <a:pt x="496" y="207"/>
                  </a:cubicBezTo>
                  <a:cubicBezTo>
                    <a:pt x="492" y="213"/>
                    <a:pt x="485" y="206"/>
                    <a:pt x="480" y="211"/>
                  </a:cubicBezTo>
                  <a:cubicBezTo>
                    <a:pt x="482" y="213"/>
                    <a:pt x="485" y="213"/>
                    <a:pt x="488" y="212"/>
                  </a:cubicBezTo>
                  <a:cubicBezTo>
                    <a:pt x="488" y="211"/>
                    <a:pt x="488" y="211"/>
                    <a:pt x="488" y="211"/>
                  </a:cubicBezTo>
                  <a:cubicBezTo>
                    <a:pt x="490" y="214"/>
                    <a:pt x="490" y="214"/>
                    <a:pt x="490" y="214"/>
                  </a:cubicBezTo>
                  <a:cubicBezTo>
                    <a:pt x="487" y="214"/>
                    <a:pt x="483" y="214"/>
                    <a:pt x="481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77" y="218"/>
                    <a:pt x="477" y="218"/>
                    <a:pt x="477" y="218"/>
                  </a:cubicBezTo>
                  <a:cubicBezTo>
                    <a:pt x="474" y="215"/>
                    <a:pt x="469" y="218"/>
                    <a:pt x="466" y="215"/>
                  </a:cubicBezTo>
                  <a:cubicBezTo>
                    <a:pt x="464" y="214"/>
                    <a:pt x="459" y="218"/>
                    <a:pt x="459" y="214"/>
                  </a:cubicBezTo>
                  <a:cubicBezTo>
                    <a:pt x="463" y="215"/>
                    <a:pt x="470" y="215"/>
                    <a:pt x="474" y="212"/>
                  </a:cubicBezTo>
                  <a:close/>
                  <a:moveTo>
                    <a:pt x="433" y="204"/>
                  </a:moveTo>
                  <a:cubicBezTo>
                    <a:pt x="434" y="204"/>
                    <a:pt x="434" y="204"/>
                    <a:pt x="434" y="204"/>
                  </a:cubicBezTo>
                  <a:cubicBezTo>
                    <a:pt x="435" y="205"/>
                    <a:pt x="434" y="207"/>
                    <a:pt x="437" y="207"/>
                  </a:cubicBezTo>
                  <a:cubicBezTo>
                    <a:pt x="440" y="204"/>
                    <a:pt x="440" y="204"/>
                    <a:pt x="440" y="204"/>
                  </a:cubicBezTo>
                  <a:cubicBezTo>
                    <a:pt x="440" y="206"/>
                    <a:pt x="441" y="208"/>
                    <a:pt x="443" y="208"/>
                  </a:cubicBezTo>
                  <a:cubicBezTo>
                    <a:pt x="446" y="208"/>
                    <a:pt x="449" y="210"/>
                    <a:pt x="451" y="207"/>
                  </a:cubicBezTo>
                  <a:cubicBezTo>
                    <a:pt x="457" y="207"/>
                    <a:pt x="453" y="211"/>
                    <a:pt x="457" y="212"/>
                  </a:cubicBezTo>
                  <a:cubicBezTo>
                    <a:pt x="458" y="213"/>
                    <a:pt x="456" y="214"/>
                    <a:pt x="455" y="214"/>
                  </a:cubicBezTo>
                  <a:cubicBezTo>
                    <a:pt x="442" y="211"/>
                    <a:pt x="442" y="211"/>
                    <a:pt x="442" y="211"/>
                  </a:cubicBezTo>
                  <a:cubicBezTo>
                    <a:pt x="440" y="212"/>
                    <a:pt x="438" y="215"/>
                    <a:pt x="442" y="216"/>
                  </a:cubicBezTo>
                  <a:cubicBezTo>
                    <a:pt x="443" y="217"/>
                    <a:pt x="443" y="217"/>
                    <a:pt x="443" y="217"/>
                  </a:cubicBezTo>
                  <a:cubicBezTo>
                    <a:pt x="441" y="216"/>
                    <a:pt x="437" y="216"/>
                    <a:pt x="436" y="214"/>
                  </a:cubicBezTo>
                  <a:cubicBezTo>
                    <a:pt x="440" y="211"/>
                    <a:pt x="428" y="209"/>
                    <a:pt x="433" y="204"/>
                  </a:cubicBezTo>
                  <a:close/>
                  <a:moveTo>
                    <a:pt x="390" y="194"/>
                  </a:moveTo>
                  <a:cubicBezTo>
                    <a:pt x="395" y="193"/>
                    <a:pt x="401" y="198"/>
                    <a:pt x="404" y="193"/>
                  </a:cubicBezTo>
                  <a:cubicBezTo>
                    <a:pt x="412" y="192"/>
                    <a:pt x="413" y="197"/>
                    <a:pt x="421" y="194"/>
                  </a:cubicBezTo>
                  <a:cubicBezTo>
                    <a:pt x="423" y="193"/>
                    <a:pt x="426" y="194"/>
                    <a:pt x="428" y="194"/>
                  </a:cubicBezTo>
                  <a:cubicBezTo>
                    <a:pt x="429" y="195"/>
                    <a:pt x="428" y="196"/>
                    <a:pt x="427" y="197"/>
                  </a:cubicBezTo>
                  <a:cubicBezTo>
                    <a:pt x="425" y="193"/>
                    <a:pt x="421" y="197"/>
                    <a:pt x="417" y="196"/>
                  </a:cubicBezTo>
                  <a:cubicBezTo>
                    <a:pt x="413" y="197"/>
                    <a:pt x="410" y="197"/>
                    <a:pt x="405" y="198"/>
                  </a:cubicBezTo>
                  <a:cubicBezTo>
                    <a:pt x="403" y="198"/>
                    <a:pt x="403" y="196"/>
                    <a:pt x="401" y="196"/>
                  </a:cubicBezTo>
                  <a:cubicBezTo>
                    <a:pt x="397" y="199"/>
                    <a:pt x="395" y="196"/>
                    <a:pt x="390" y="196"/>
                  </a:cubicBezTo>
                  <a:cubicBezTo>
                    <a:pt x="389" y="196"/>
                    <a:pt x="389" y="195"/>
                    <a:pt x="390" y="194"/>
                  </a:cubicBezTo>
                  <a:close/>
                  <a:moveTo>
                    <a:pt x="338" y="241"/>
                  </a:moveTo>
                  <a:cubicBezTo>
                    <a:pt x="342" y="243"/>
                    <a:pt x="342" y="243"/>
                    <a:pt x="342" y="243"/>
                  </a:cubicBezTo>
                  <a:cubicBezTo>
                    <a:pt x="337" y="242"/>
                    <a:pt x="337" y="242"/>
                    <a:pt x="337" y="242"/>
                  </a:cubicBezTo>
                  <a:lnTo>
                    <a:pt x="338" y="241"/>
                  </a:lnTo>
                  <a:close/>
                  <a:moveTo>
                    <a:pt x="306" y="187"/>
                  </a:moveTo>
                  <a:cubicBezTo>
                    <a:pt x="311" y="188"/>
                    <a:pt x="318" y="186"/>
                    <a:pt x="319" y="190"/>
                  </a:cubicBezTo>
                  <a:cubicBezTo>
                    <a:pt x="316" y="192"/>
                    <a:pt x="310" y="190"/>
                    <a:pt x="307" y="191"/>
                  </a:cubicBezTo>
                  <a:cubicBezTo>
                    <a:pt x="308" y="190"/>
                    <a:pt x="307" y="189"/>
                    <a:pt x="308" y="188"/>
                  </a:cubicBezTo>
                  <a:cubicBezTo>
                    <a:pt x="307" y="188"/>
                    <a:pt x="305" y="188"/>
                    <a:pt x="306" y="187"/>
                  </a:cubicBezTo>
                  <a:close/>
                  <a:moveTo>
                    <a:pt x="304" y="256"/>
                  </a:moveTo>
                  <a:cubicBezTo>
                    <a:pt x="304" y="256"/>
                    <a:pt x="304" y="256"/>
                    <a:pt x="304" y="256"/>
                  </a:cubicBezTo>
                  <a:cubicBezTo>
                    <a:pt x="302" y="256"/>
                    <a:pt x="302" y="256"/>
                    <a:pt x="302" y="256"/>
                  </a:cubicBezTo>
                  <a:cubicBezTo>
                    <a:pt x="302" y="256"/>
                    <a:pt x="303" y="256"/>
                    <a:pt x="304" y="256"/>
                  </a:cubicBezTo>
                  <a:close/>
                  <a:moveTo>
                    <a:pt x="272" y="189"/>
                  </a:moveTo>
                  <a:cubicBezTo>
                    <a:pt x="277" y="190"/>
                    <a:pt x="285" y="189"/>
                    <a:pt x="290" y="187"/>
                  </a:cubicBezTo>
                  <a:cubicBezTo>
                    <a:pt x="293" y="192"/>
                    <a:pt x="297" y="185"/>
                    <a:pt x="301" y="188"/>
                  </a:cubicBezTo>
                  <a:cubicBezTo>
                    <a:pt x="301" y="190"/>
                    <a:pt x="296" y="189"/>
                    <a:pt x="298" y="191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87" y="195"/>
                    <a:pt x="291" y="192"/>
                    <a:pt x="293" y="194"/>
                  </a:cubicBezTo>
                  <a:cubicBezTo>
                    <a:pt x="291" y="195"/>
                    <a:pt x="287" y="195"/>
                    <a:pt x="284" y="194"/>
                  </a:cubicBezTo>
                  <a:cubicBezTo>
                    <a:pt x="283" y="193"/>
                    <a:pt x="283" y="191"/>
                    <a:pt x="280" y="191"/>
                  </a:cubicBezTo>
                  <a:cubicBezTo>
                    <a:pt x="276" y="191"/>
                    <a:pt x="270" y="190"/>
                    <a:pt x="265" y="190"/>
                  </a:cubicBezTo>
                  <a:cubicBezTo>
                    <a:pt x="267" y="188"/>
                    <a:pt x="270" y="192"/>
                    <a:pt x="272" y="189"/>
                  </a:cubicBezTo>
                  <a:close/>
                  <a:moveTo>
                    <a:pt x="229" y="266"/>
                  </a:moveTo>
                  <a:cubicBezTo>
                    <a:pt x="232" y="266"/>
                    <a:pt x="232" y="266"/>
                    <a:pt x="232" y="266"/>
                  </a:cubicBezTo>
                  <a:cubicBezTo>
                    <a:pt x="233" y="263"/>
                    <a:pt x="238" y="262"/>
                    <a:pt x="242" y="260"/>
                  </a:cubicBezTo>
                  <a:cubicBezTo>
                    <a:pt x="245" y="259"/>
                    <a:pt x="246" y="260"/>
                    <a:pt x="249" y="259"/>
                  </a:cubicBezTo>
                  <a:cubicBezTo>
                    <a:pt x="252" y="261"/>
                    <a:pt x="255" y="258"/>
                    <a:pt x="259" y="258"/>
                  </a:cubicBezTo>
                  <a:cubicBezTo>
                    <a:pt x="261" y="256"/>
                    <a:pt x="266" y="257"/>
                    <a:pt x="269" y="258"/>
                  </a:cubicBezTo>
                  <a:cubicBezTo>
                    <a:pt x="272" y="259"/>
                    <a:pt x="275" y="255"/>
                    <a:pt x="279" y="257"/>
                  </a:cubicBezTo>
                  <a:cubicBezTo>
                    <a:pt x="282" y="260"/>
                    <a:pt x="282" y="260"/>
                    <a:pt x="282" y="260"/>
                  </a:cubicBezTo>
                  <a:cubicBezTo>
                    <a:pt x="281" y="262"/>
                    <a:pt x="272" y="261"/>
                    <a:pt x="276" y="264"/>
                  </a:cubicBezTo>
                  <a:cubicBezTo>
                    <a:pt x="273" y="268"/>
                    <a:pt x="265" y="264"/>
                    <a:pt x="259" y="265"/>
                  </a:cubicBezTo>
                  <a:cubicBezTo>
                    <a:pt x="258" y="264"/>
                    <a:pt x="260" y="263"/>
                    <a:pt x="258" y="262"/>
                  </a:cubicBezTo>
                  <a:cubicBezTo>
                    <a:pt x="252" y="264"/>
                    <a:pt x="245" y="261"/>
                    <a:pt x="241" y="264"/>
                  </a:cubicBezTo>
                  <a:cubicBezTo>
                    <a:pt x="241" y="266"/>
                    <a:pt x="244" y="266"/>
                    <a:pt x="246" y="266"/>
                  </a:cubicBezTo>
                  <a:cubicBezTo>
                    <a:pt x="239" y="268"/>
                    <a:pt x="236" y="269"/>
                    <a:pt x="229" y="266"/>
                  </a:cubicBezTo>
                  <a:cubicBezTo>
                    <a:pt x="227" y="267"/>
                    <a:pt x="225" y="269"/>
                    <a:pt x="223" y="268"/>
                  </a:cubicBezTo>
                  <a:cubicBezTo>
                    <a:pt x="223" y="266"/>
                    <a:pt x="228" y="267"/>
                    <a:pt x="229" y="266"/>
                  </a:cubicBezTo>
                  <a:close/>
                  <a:moveTo>
                    <a:pt x="214" y="191"/>
                  </a:moveTo>
                  <a:cubicBezTo>
                    <a:pt x="217" y="191"/>
                    <a:pt x="217" y="191"/>
                    <a:pt x="217" y="191"/>
                  </a:cubicBezTo>
                  <a:cubicBezTo>
                    <a:pt x="216" y="191"/>
                    <a:pt x="216" y="192"/>
                    <a:pt x="214" y="192"/>
                  </a:cubicBezTo>
                  <a:lnTo>
                    <a:pt x="214" y="191"/>
                  </a:lnTo>
                  <a:close/>
                  <a:moveTo>
                    <a:pt x="208" y="271"/>
                  </a:moveTo>
                  <a:cubicBezTo>
                    <a:pt x="207" y="272"/>
                    <a:pt x="209" y="272"/>
                    <a:pt x="208" y="272"/>
                  </a:cubicBezTo>
                  <a:cubicBezTo>
                    <a:pt x="207" y="273"/>
                    <a:pt x="205" y="272"/>
                    <a:pt x="204" y="273"/>
                  </a:cubicBezTo>
                  <a:cubicBezTo>
                    <a:pt x="204" y="272"/>
                    <a:pt x="204" y="272"/>
                    <a:pt x="204" y="272"/>
                  </a:cubicBezTo>
                  <a:cubicBezTo>
                    <a:pt x="205" y="272"/>
                    <a:pt x="205" y="271"/>
                    <a:pt x="208" y="271"/>
                  </a:cubicBezTo>
                  <a:close/>
                  <a:moveTo>
                    <a:pt x="623" y="149"/>
                  </a:moveTo>
                  <a:cubicBezTo>
                    <a:pt x="624" y="149"/>
                    <a:pt x="623" y="150"/>
                    <a:pt x="622" y="150"/>
                  </a:cubicBezTo>
                  <a:cubicBezTo>
                    <a:pt x="621" y="151"/>
                    <a:pt x="620" y="150"/>
                    <a:pt x="619" y="150"/>
                  </a:cubicBezTo>
                  <a:cubicBezTo>
                    <a:pt x="619" y="149"/>
                    <a:pt x="622" y="149"/>
                    <a:pt x="623" y="149"/>
                  </a:cubicBezTo>
                  <a:close/>
                  <a:moveTo>
                    <a:pt x="424" y="124"/>
                  </a:moveTo>
                  <a:cubicBezTo>
                    <a:pt x="423" y="126"/>
                    <a:pt x="420" y="125"/>
                    <a:pt x="418" y="125"/>
                  </a:cubicBezTo>
                  <a:cubicBezTo>
                    <a:pt x="419" y="124"/>
                    <a:pt x="422" y="123"/>
                    <a:pt x="424" y="124"/>
                  </a:cubicBezTo>
                  <a:close/>
                  <a:moveTo>
                    <a:pt x="366" y="131"/>
                  </a:moveTo>
                  <a:cubicBezTo>
                    <a:pt x="367" y="131"/>
                    <a:pt x="370" y="130"/>
                    <a:pt x="372" y="129"/>
                  </a:cubicBezTo>
                  <a:cubicBezTo>
                    <a:pt x="375" y="130"/>
                    <a:pt x="381" y="130"/>
                    <a:pt x="381" y="133"/>
                  </a:cubicBezTo>
                  <a:cubicBezTo>
                    <a:pt x="376" y="135"/>
                    <a:pt x="371" y="131"/>
                    <a:pt x="366" y="133"/>
                  </a:cubicBezTo>
                  <a:cubicBezTo>
                    <a:pt x="365" y="132"/>
                    <a:pt x="365" y="131"/>
                    <a:pt x="366" y="131"/>
                  </a:cubicBezTo>
                  <a:close/>
                  <a:moveTo>
                    <a:pt x="338" y="129"/>
                  </a:moveTo>
                  <a:cubicBezTo>
                    <a:pt x="341" y="130"/>
                    <a:pt x="345" y="129"/>
                    <a:pt x="345" y="132"/>
                  </a:cubicBezTo>
                  <a:cubicBezTo>
                    <a:pt x="347" y="135"/>
                    <a:pt x="343" y="135"/>
                    <a:pt x="341" y="136"/>
                  </a:cubicBezTo>
                  <a:cubicBezTo>
                    <a:pt x="338" y="134"/>
                    <a:pt x="332" y="132"/>
                    <a:pt x="338" y="129"/>
                  </a:cubicBezTo>
                  <a:close/>
                  <a:moveTo>
                    <a:pt x="626" y="88"/>
                  </a:moveTo>
                  <a:cubicBezTo>
                    <a:pt x="624" y="88"/>
                    <a:pt x="623" y="90"/>
                    <a:pt x="622" y="88"/>
                  </a:cubicBezTo>
                  <a:cubicBezTo>
                    <a:pt x="623" y="88"/>
                    <a:pt x="627" y="86"/>
                    <a:pt x="626" y="88"/>
                  </a:cubicBezTo>
                  <a:close/>
                  <a:moveTo>
                    <a:pt x="351" y="92"/>
                  </a:moveTo>
                  <a:cubicBezTo>
                    <a:pt x="354" y="88"/>
                    <a:pt x="366" y="92"/>
                    <a:pt x="361" y="96"/>
                  </a:cubicBezTo>
                  <a:cubicBezTo>
                    <a:pt x="359" y="95"/>
                    <a:pt x="358" y="94"/>
                    <a:pt x="355" y="96"/>
                  </a:cubicBezTo>
                  <a:cubicBezTo>
                    <a:pt x="355" y="94"/>
                    <a:pt x="350" y="94"/>
                    <a:pt x="351" y="92"/>
                  </a:cubicBezTo>
                  <a:close/>
                  <a:moveTo>
                    <a:pt x="583" y="37"/>
                  </a:moveTo>
                  <a:cubicBezTo>
                    <a:pt x="584" y="37"/>
                    <a:pt x="584" y="38"/>
                    <a:pt x="584" y="38"/>
                  </a:cubicBezTo>
                  <a:cubicBezTo>
                    <a:pt x="584" y="39"/>
                    <a:pt x="583" y="38"/>
                    <a:pt x="583" y="38"/>
                  </a:cubicBezTo>
                  <a:cubicBezTo>
                    <a:pt x="581" y="38"/>
                    <a:pt x="582" y="38"/>
                    <a:pt x="583" y="37"/>
                  </a:cubicBezTo>
                  <a:close/>
                  <a:moveTo>
                    <a:pt x="567" y="41"/>
                  </a:moveTo>
                  <a:cubicBezTo>
                    <a:pt x="569" y="41"/>
                    <a:pt x="572" y="42"/>
                    <a:pt x="571" y="43"/>
                  </a:cubicBezTo>
                  <a:cubicBezTo>
                    <a:pt x="566" y="44"/>
                    <a:pt x="563" y="44"/>
                    <a:pt x="557" y="44"/>
                  </a:cubicBezTo>
                  <a:cubicBezTo>
                    <a:pt x="557" y="39"/>
                    <a:pt x="564" y="44"/>
                    <a:pt x="567" y="41"/>
                  </a:cubicBezTo>
                  <a:close/>
                  <a:moveTo>
                    <a:pt x="300" y="22"/>
                  </a:moveTo>
                  <a:cubicBezTo>
                    <a:pt x="305" y="23"/>
                    <a:pt x="305" y="23"/>
                    <a:pt x="305" y="23"/>
                  </a:cubicBezTo>
                  <a:cubicBezTo>
                    <a:pt x="303" y="23"/>
                    <a:pt x="301" y="24"/>
                    <a:pt x="301" y="26"/>
                  </a:cubicBezTo>
                  <a:cubicBezTo>
                    <a:pt x="298" y="26"/>
                    <a:pt x="294" y="23"/>
                    <a:pt x="293" y="26"/>
                  </a:cubicBezTo>
                  <a:cubicBezTo>
                    <a:pt x="290" y="26"/>
                    <a:pt x="288" y="23"/>
                    <a:pt x="285" y="24"/>
                  </a:cubicBezTo>
                  <a:cubicBezTo>
                    <a:pt x="290" y="22"/>
                    <a:pt x="295" y="24"/>
                    <a:pt x="300" y="22"/>
                  </a:cubicBezTo>
                  <a:close/>
                  <a:moveTo>
                    <a:pt x="208" y="159"/>
                  </a:moveTo>
                  <a:cubicBezTo>
                    <a:pt x="206" y="159"/>
                    <a:pt x="204" y="160"/>
                    <a:pt x="201" y="161"/>
                  </a:cubicBezTo>
                  <a:cubicBezTo>
                    <a:pt x="198" y="159"/>
                    <a:pt x="193" y="162"/>
                    <a:pt x="191" y="159"/>
                  </a:cubicBezTo>
                  <a:cubicBezTo>
                    <a:pt x="188" y="161"/>
                    <a:pt x="188" y="158"/>
                    <a:pt x="187" y="158"/>
                  </a:cubicBezTo>
                  <a:cubicBezTo>
                    <a:pt x="188" y="157"/>
                    <a:pt x="188" y="157"/>
                    <a:pt x="188" y="157"/>
                  </a:cubicBezTo>
                  <a:cubicBezTo>
                    <a:pt x="191" y="159"/>
                    <a:pt x="193" y="156"/>
                    <a:pt x="196" y="157"/>
                  </a:cubicBezTo>
                  <a:cubicBezTo>
                    <a:pt x="208" y="158"/>
                    <a:pt x="208" y="158"/>
                    <a:pt x="208" y="158"/>
                  </a:cubicBezTo>
                  <a:lnTo>
                    <a:pt x="208" y="159"/>
                  </a:lnTo>
                  <a:close/>
                  <a:moveTo>
                    <a:pt x="212" y="39"/>
                  </a:moveTo>
                  <a:cubicBezTo>
                    <a:pt x="210" y="38"/>
                    <a:pt x="210" y="38"/>
                    <a:pt x="210" y="38"/>
                  </a:cubicBezTo>
                  <a:cubicBezTo>
                    <a:pt x="213" y="36"/>
                    <a:pt x="220" y="37"/>
                    <a:pt x="227" y="37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5" y="40"/>
                    <a:pt x="217" y="35"/>
                    <a:pt x="212" y="39"/>
                  </a:cubicBezTo>
                  <a:close/>
                  <a:moveTo>
                    <a:pt x="237" y="28"/>
                  </a:moveTo>
                  <a:cubicBezTo>
                    <a:pt x="232" y="25"/>
                    <a:pt x="229" y="32"/>
                    <a:pt x="223" y="28"/>
                  </a:cubicBezTo>
                  <a:cubicBezTo>
                    <a:pt x="217" y="27"/>
                    <a:pt x="210" y="32"/>
                    <a:pt x="206" y="28"/>
                  </a:cubicBezTo>
                  <a:cubicBezTo>
                    <a:pt x="209" y="28"/>
                    <a:pt x="212" y="25"/>
                    <a:pt x="214" y="27"/>
                  </a:cubicBezTo>
                  <a:cubicBezTo>
                    <a:pt x="233" y="26"/>
                    <a:pt x="252" y="25"/>
                    <a:pt x="271" y="23"/>
                  </a:cubicBezTo>
                  <a:cubicBezTo>
                    <a:pt x="271" y="21"/>
                    <a:pt x="275" y="22"/>
                    <a:pt x="277" y="23"/>
                  </a:cubicBezTo>
                  <a:cubicBezTo>
                    <a:pt x="279" y="24"/>
                    <a:pt x="281" y="24"/>
                    <a:pt x="284" y="23"/>
                  </a:cubicBezTo>
                  <a:cubicBezTo>
                    <a:pt x="283" y="27"/>
                    <a:pt x="274" y="24"/>
                    <a:pt x="276" y="28"/>
                  </a:cubicBezTo>
                  <a:cubicBezTo>
                    <a:pt x="267" y="23"/>
                    <a:pt x="255" y="28"/>
                    <a:pt x="245" y="27"/>
                  </a:cubicBezTo>
                  <a:cubicBezTo>
                    <a:pt x="243" y="29"/>
                    <a:pt x="239" y="25"/>
                    <a:pt x="237" y="28"/>
                  </a:cubicBezTo>
                  <a:close/>
                  <a:moveTo>
                    <a:pt x="277" y="161"/>
                  </a:moveTo>
                  <a:cubicBezTo>
                    <a:pt x="280" y="160"/>
                    <a:pt x="287" y="159"/>
                    <a:pt x="288" y="162"/>
                  </a:cubicBezTo>
                  <a:cubicBezTo>
                    <a:pt x="286" y="163"/>
                    <a:pt x="280" y="162"/>
                    <a:pt x="277" y="161"/>
                  </a:cubicBezTo>
                  <a:close/>
                  <a:moveTo>
                    <a:pt x="322" y="95"/>
                  </a:moveTo>
                  <a:cubicBezTo>
                    <a:pt x="322" y="95"/>
                    <a:pt x="319" y="96"/>
                    <a:pt x="319" y="94"/>
                  </a:cubicBezTo>
                  <a:cubicBezTo>
                    <a:pt x="322" y="93"/>
                    <a:pt x="322" y="93"/>
                    <a:pt x="322" y="93"/>
                  </a:cubicBezTo>
                  <a:cubicBezTo>
                    <a:pt x="324" y="93"/>
                    <a:pt x="323" y="95"/>
                    <a:pt x="322" y="95"/>
                  </a:cubicBezTo>
                  <a:close/>
                  <a:moveTo>
                    <a:pt x="329" y="35"/>
                  </a:moveTo>
                  <a:cubicBezTo>
                    <a:pt x="329" y="34"/>
                    <a:pt x="329" y="34"/>
                    <a:pt x="329" y="34"/>
                  </a:cubicBezTo>
                  <a:cubicBezTo>
                    <a:pt x="331" y="34"/>
                    <a:pt x="332" y="34"/>
                    <a:pt x="332" y="35"/>
                  </a:cubicBezTo>
                  <a:lnTo>
                    <a:pt x="329" y="35"/>
                  </a:lnTo>
                  <a:close/>
                  <a:moveTo>
                    <a:pt x="353" y="33"/>
                  </a:moveTo>
                  <a:cubicBezTo>
                    <a:pt x="350" y="31"/>
                    <a:pt x="347" y="34"/>
                    <a:pt x="344" y="33"/>
                  </a:cubicBezTo>
                  <a:cubicBezTo>
                    <a:pt x="344" y="30"/>
                    <a:pt x="344" y="30"/>
                    <a:pt x="344" y="30"/>
                  </a:cubicBezTo>
                  <a:cubicBezTo>
                    <a:pt x="353" y="30"/>
                    <a:pt x="362" y="29"/>
                    <a:pt x="370" y="29"/>
                  </a:cubicBezTo>
                  <a:cubicBezTo>
                    <a:pt x="373" y="28"/>
                    <a:pt x="373" y="28"/>
                    <a:pt x="373" y="28"/>
                  </a:cubicBezTo>
                  <a:cubicBezTo>
                    <a:pt x="376" y="31"/>
                    <a:pt x="383" y="29"/>
                    <a:pt x="389" y="29"/>
                  </a:cubicBezTo>
                  <a:cubicBezTo>
                    <a:pt x="397" y="27"/>
                    <a:pt x="383" y="26"/>
                    <a:pt x="390" y="24"/>
                  </a:cubicBezTo>
                  <a:cubicBezTo>
                    <a:pt x="386" y="23"/>
                    <a:pt x="385" y="20"/>
                    <a:pt x="381" y="21"/>
                  </a:cubicBezTo>
                  <a:cubicBezTo>
                    <a:pt x="379" y="22"/>
                    <a:pt x="379" y="25"/>
                    <a:pt x="376" y="25"/>
                  </a:cubicBezTo>
                  <a:cubicBezTo>
                    <a:pt x="378" y="23"/>
                    <a:pt x="373" y="24"/>
                    <a:pt x="371" y="22"/>
                  </a:cubicBezTo>
                  <a:cubicBezTo>
                    <a:pt x="369" y="24"/>
                    <a:pt x="369" y="24"/>
                    <a:pt x="369" y="24"/>
                  </a:cubicBezTo>
                  <a:cubicBezTo>
                    <a:pt x="369" y="23"/>
                    <a:pt x="369" y="23"/>
                    <a:pt x="369" y="23"/>
                  </a:cubicBezTo>
                  <a:cubicBezTo>
                    <a:pt x="364" y="22"/>
                    <a:pt x="365" y="30"/>
                    <a:pt x="358" y="26"/>
                  </a:cubicBezTo>
                  <a:cubicBezTo>
                    <a:pt x="356" y="25"/>
                    <a:pt x="353" y="25"/>
                    <a:pt x="351" y="24"/>
                  </a:cubicBezTo>
                  <a:cubicBezTo>
                    <a:pt x="351" y="24"/>
                    <a:pt x="353" y="23"/>
                    <a:pt x="352" y="23"/>
                  </a:cubicBezTo>
                  <a:cubicBezTo>
                    <a:pt x="350" y="22"/>
                    <a:pt x="348" y="24"/>
                    <a:pt x="345" y="24"/>
                  </a:cubicBezTo>
                  <a:cubicBezTo>
                    <a:pt x="346" y="27"/>
                    <a:pt x="349" y="25"/>
                    <a:pt x="350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8" y="24"/>
                    <a:pt x="341" y="25"/>
                    <a:pt x="342" y="23"/>
                  </a:cubicBezTo>
                  <a:cubicBezTo>
                    <a:pt x="336" y="23"/>
                    <a:pt x="341" y="30"/>
                    <a:pt x="332" y="28"/>
                  </a:cubicBezTo>
                  <a:cubicBezTo>
                    <a:pt x="332" y="28"/>
                    <a:pt x="332" y="29"/>
                    <a:pt x="332" y="30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2"/>
                    <a:pt x="332" y="32"/>
                    <a:pt x="332" y="32"/>
                  </a:cubicBezTo>
                  <a:cubicBezTo>
                    <a:pt x="327" y="31"/>
                    <a:pt x="335" y="26"/>
                    <a:pt x="327" y="27"/>
                  </a:cubicBezTo>
                  <a:cubicBezTo>
                    <a:pt x="325" y="26"/>
                    <a:pt x="325" y="23"/>
                    <a:pt x="323" y="22"/>
                  </a:cubicBezTo>
                  <a:cubicBezTo>
                    <a:pt x="323" y="22"/>
                    <a:pt x="323" y="22"/>
                    <a:pt x="323" y="22"/>
                  </a:cubicBezTo>
                  <a:cubicBezTo>
                    <a:pt x="321" y="23"/>
                    <a:pt x="321" y="26"/>
                    <a:pt x="318" y="25"/>
                  </a:cubicBezTo>
                  <a:cubicBezTo>
                    <a:pt x="317" y="28"/>
                    <a:pt x="323" y="27"/>
                    <a:pt x="321" y="30"/>
                  </a:cubicBezTo>
                  <a:cubicBezTo>
                    <a:pt x="326" y="32"/>
                    <a:pt x="319" y="33"/>
                    <a:pt x="324" y="35"/>
                  </a:cubicBezTo>
                  <a:cubicBezTo>
                    <a:pt x="322" y="37"/>
                    <a:pt x="317" y="37"/>
                    <a:pt x="313" y="38"/>
                  </a:cubicBezTo>
                  <a:cubicBezTo>
                    <a:pt x="310" y="37"/>
                    <a:pt x="307" y="37"/>
                    <a:pt x="305" y="35"/>
                  </a:cubicBezTo>
                  <a:cubicBezTo>
                    <a:pt x="300" y="36"/>
                    <a:pt x="292" y="36"/>
                    <a:pt x="287" y="33"/>
                  </a:cubicBezTo>
                  <a:cubicBezTo>
                    <a:pt x="285" y="33"/>
                    <a:pt x="283" y="36"/>
                    <a:pt x="281" y="34"/>
                  </a:cubicBezTo>
                  <a:cubicBezTo>
                    <a:pt x="278" y="35"/>
                    <a:pt x="276" y="38"/>
                    <a:pt x="272" y="38"/>
                  </a:cubicBezTo>
                  <a:cubicBezTo>
                    <a:pt x="272" y="36"/>
                    <a:pt x="266" y="33"/>
                    <a:pt x="263" y="36"/>
                  </a:cubicBezTo>
                  <a:cubicBezTo>
                    <a:pt x="262" y="38"/>
                    <a:pt x="259" y="37"/>
                    <a:pt x="258" y="36"/>
                  </a:cubicBezTo>
                  <a:cubicBezTo>
                    <a:pt x="254" y="37"/>
                    <a:pt x="248" y="37"/>
                    <a:pt x="245" y="36"/>
                  </a:cubicBezTo>
                  <a:cubicBezTo>
                    <a:pt x="242" y="35"/>
                    <a:pt x="248" y="33"/>
                    <a:pt x="247" y="32"/>
                  </a:cubicBezTo>
                  <a:cubicBezTo>
                    <a:pt x="250" y="32"/>
                    <a:pt x="249" y="35"/>
                    <a:pt x="253" y="34"/>
                  </a:cubicBezTo>
                  <a:cubicBezTo>
                    <a:pt x="253" y="33"/>
                    <a:pt x="251" y="30"/>
                    <a:pt x="255" y="29"/>
                  </a:cubicBezTo>
                  <a:cubicBezTo>
                    <a:pt x="257" y="29"/>
                    <a:pt x="257" y="30"/>
                    <a:pt x="258" y="31"/>
                  </a:cubicBezTo>
                  <a:cubicBezTo>
                    <a:pt x="260" y="31"/>
                    <a:pt x="260" y="31"/>
                    <a:pt x="260" y="31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60" y="33"/>
                    <a:pt x="262" y="33"/>
                    <a:pt x="264" y="32"/>
                  </a:cubicBezTo>
                  <a:cubicBezTo>
                    <a:pt x="270" y="32"/>
                    <a:pt x="278" y="33"/>
                    <a:pt x="284" y="31"/>
                  </a:cubicBezTo>
                  <a:cubicBezTo>
                    <a:pt x="290" y="34"/>
                    <a:pt x="297" y="31"/>
                    <a:pt x="305" y="31"/>
                  </a:cubicBezTo>
                  <a:cubicBezTo>
                    <a:pt x="305" y="28"/>
                    <a:pt x="310" y="31"/>
                    <a:pt x="313" y="31"/>
                  </a:cubicBezTo>
                  <a:cubicBezTo>
                    <a:pt x="318" y="28"/>
                    <a:pt x="311" y="27"/>
                    <a:pt x="311" y="24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13" y="22"/>
                    <a:pt x="318" y="22"/>
                    <a:pt x="323" y="22"/>
                  </a:cubicBezTo>
                  <a:cubicBezTo>
                    <a:pt x="323" y="22"/>
                    <a:pt x="323" y="22"/>
                    <a:pt x="323" y="22"/>
                  </a:cubicBezTo>
                  <a:cubicBezTo>
                    <a:pt x="323" y="22"/>
                    <a:pt x="323" y="22"/>
                    <a:pt x="323" y="22"/>
                  </a:cubicBezTo>
                  <a:cubicBezTo>
                    <a:pt x="325" y="22"/>
                    <a:pt x="326" y="22"/>
                    <a:pt x="328" y="22"/>
                  </a:cubicBezTo>
                  <a:cubicBezTo>
                    <a:pt x="330" y="19"/>
                    <a:pt x="334" y="22"/>
                    <a:pt x="337" y="22"/>
                  </a:cubicBezTo>
                  <a:cubicBezTo>
                    <a:pt x="348" y="20"/>
                    <a:pt x="359" y="22"/>
                    <a:pt x="369" y="19"/>
                  </a:cubicBezTo>
                  <a:cubicBezTo>
                    <a:pt x="382" y="22"/>
                    <a:pt x="398" y="18"/>
                    <a:pt x="412" y="19"/>
                  </a:cubicBezTo>
                  <a:cubicBezTo>
                    <a:pt x="417" y="17"/>
                    <a:pt x="422" y="23"/>
                    <a:pt x="427" y="18"/>
                  </a:cubicBezTo>
                  <a:cubicBezTo>
                    <a:pt x="432" y="21"/>
                    <a:pt x="440" y="17"/>
                    <a:pt x="442" y="21"/>
                  </a:cubicBezTo>
                  <a:cubicBezTo>
                    <a:pt x="444" y="21"/>
                    <a:pt x="443" y="20"/>
                    <a:pt x="445" y="20"/>
                  </a:cubicBezTo>
                  <a:cubicBezTo>
                    <a:pt x="446" y="20"/>
                    <a:pt x="445" y="21"/>
                    <a:pt x="446" y="21"/>
                  </a:cubicBezTo>
                  <a:cubicBezTo>
                    <a:pt x="443" y="22"/>
                    <a:pt x="437" y="20"/>
                    <a:pt x="437" y="24"/>
                  </a:cubicBezTo>
                  <a:cubicBezTo>
                    <a:pt x="434" y="23"/>
                    <a:pt x="434" y="25"/>
                    <a:pt x="431" y="25"/>
                  </a:cubicBezTo>
                  <a:cubicBezTo>
                    <a:pt x="429" y="23"/>
                    <a:pt x="429" y="23"/>
                    <a:pt x="429" y="23"/>
                  </a:cubicBezTo>
                  <a:cubicBezTo>
                    <a:pt x="428" y="24"/>
                    <a:pt x="428" y="24"/>
                    <a:pt x="428" y="24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1"/>
                    <a:pt x="421" y="21"/>
                    <a:pt x="420" y="21"/>
                  </a:cubicBezTo>
                  <a:cubicBezTo>
                    <a:pt x="420" y="20"/>
                    <a:pt x="420" y="20"/>
                    <a:pt x="420" y="20"/>
                  </a:cubicBezTo>
                  <a:cubicBezTo>
                    <a:pt x="419" y="23"/>
                    <a:pt x="416" y="23"/>
                    <a:pt x="414" y="24"/>
                  </a:cubicBezTo>
                  <a:cubicBezTo>
                    <a:pt x="414" y="25"/>
                    <a:pt x="414" y="25"/>
                    <a:pt x="414" y="26"/>
                  </a:cubicBezTo>
                  <a:cubicBezTo>
                    <a:pt x="414" y="25"/>
                    <a:pt x="414" y="25"/>
                    <a:pt x="414" y="24"/>
                  </a:cubicBezTo>
                  <a:cubicBezTo>
                    <a:pt x="414" y="23"/>
                    <a:pt x="411" y="22"/>
                    <a:pt x="410" y="22"/>
                  </a:cubicBezTo>
                  <a:cubicBezTo>
                    <a:pt x="407" y="23"/>
                    <a:pt x="408" y="25"/>
                    <a:pt x="411" y="26"/>
                  </a:cubicBezTo>
                  <a:cubicBezTo>
                    <a:pt x="406" y="26"/>
                    <a:pt x="397" y="25"/>
                    <a:pt x="394" y="29"/>
                  </a:cubicBezTo>
                  <a:cubicBezTo>
                    <a:pt x="393" y="29"/>
                    <a:pt x="394" y="29"/>
                    <a:pt x="395" y="29"/>
                  </a:cubicBezTo>
                  <a:cubicBezTo>
                    <a:pt x="400" y="30"/>
                    <a:pt x="407" y="28"/>
                    <a:pt x="410" y="30"/>
                  </a:cubicBezTo>
                  <a:cubicBezTo>
                    <a:pt x="410" y="31"/>
                    <a:pt x="414" y="33"/>
                    <a:pt x="416" y="33"/>
                  </a:cubicBezTo>
                  <a:cubicBezTo>
                    <a:pt x="406" y="33"/>
                    <a:pt x="394" y="37"/>
                    <a:pt x="388" y="31"/>
                  </a:cubicBezTo>
                  <a:cubicBezTo>
                    <a:pt x="377" y="31"/>
                    <a:pt x="364" y="32"/>
                    <a:pt x="353" y="33"/>
                  </a:cubicBezTo>
                  <a:close/>
                  <a:moveTo>
                    <a:pt x="449" y="53"/>
                  </a:moveTo>
                  <a:cubicBezTo>
                    <a:pt x="451" y="53"/>
                    <a:pt x="451" y="53"/>
                    <a:pt x="451" y="53"/>
                  </a:cubicBezTo>
                  <a:cubicBezTo>
                    <a:pt x="451" y="53"/>
                    <a:pt x="449" y="53"/>
                    <a:pt x="449" y="53"/>
                  </a:cubicBezTo>
                  <a:close/>
                  <a:moveTo>
                    <a:pt x="624" y="53"/>
                  </a:moveTo>
                  <a:cubicBezTo>
                    <a:pt x="624" y="52"/>
                    <a:pt x="621" y="51"/>
                    <a:pt x="619" y="50"/>
                  </a:cubicBezTo>
                  <a:cubicBezTo>
                    <a:pt x="619" y="49"/>
                    <a:pt x="619" y="49"/>
                    <a:pt x="619" y="49"/>
                  </a:cubicBezTo>
                  <a:cubicBezTo>
                    <a:pt x="618" y="49"/>
                    <a:pt x="617" y="49"/>
                    <a:pt x="616" y="49"/>
                  </a:cubicBezTo>
                  <a:cubicBezTo>
                    <a:pt x="615" y="49"/>
                    <a:pt x="616" y="50"/>
                    <a:pt x="616" y="50"/>
                  </a:cubicBezTo>
                  <a:cubicBezTo>
                    <a:pt x="612" y="50"/>
                    <a:pt x="608" y="50"/>
                    <a:pt x="605" y="52"/>
                  </a:cubicBezTo>
                  <a:cubicBezTo>
                    <a:pt x="588" y="51"/>
                    <a:pt x="588" y="51"/>
                    <a:pt x="588" y="51"/>
                  </a:cubicBezTo>
                  <a:cubicBezTo>
                    <a:pt x="588" y="49"/>
                    <a:pt x="584" y="49"/>
                    <a:pt x="581" y="49"/>
                  </a:cubicBezTo>
                  <a:cubicBezTo>
                    <a:pt x="577" y="50"/>
                    <a:pt x="576" y="53"/>
                    <a:pt x="577" y="56"/>
                  </a:cubicBezTo>
                  <a:cubicBezTo>
                    <a:pt x="581" y="57"/>
                    <a:pt x="575" y="58"/>
                    <a:pt x="578" y="60"/>
                  </a:cubicBezTo>
                  <a:cubicBezTo>
                    <a:pt x="585" y="61"/>
                    <a:pt x="591" y="60"/>
                    <a:pt x="597" y="61"/>
                  </a:cubicBezTo>
                  <a:cubicBezTo>
                    <a:pt x="602" y="60"/>
                    <a:pt x="609" y="54"/>
                    <a:pt x="614" y="60"/>
                  </a:cubicBezTo>
                  <a:cubicBezTo>
                    <a:pt x="612" y="64"/>
                    <a:pt x="601" y="59"/>
                    <a:pt x="604" y="65"/>
                  </a:cubicBezTo>
                  <a:cubicBezTo>
                    <a:pt x="602" y="65"/>
                    <a:pt x="601" y="66"/>
                    <a:pt x="599" y="66"/>
                  </a:cubicBezTo>
                  <a:cubicBezTo>
                    <a:pt x="598" y="63"/>
                    <a:pt x="590" y="65"/>
                    <a:pt x="588" y="62"/>
                  </a:cubicBezTo>
                  <a:cubicBezTo>
                    <a:pt x="585" y="61"/>
                    <a:pt x="582" y="63"/>
                    <a:pt x="583" y="65"/>
                  </a:cubicBezTo>
                  <a:cubicBezTo>
                    <a:pt x="575" y="69"/>
                    <a:pt x="568" y="61"/>
                    <a:pt x="562" y="66"/>
                  </a:cubicBezTo>
                  <a:cubicBezTo>
                    <a:pt x="559" y="63"/>
                    <a:pt x="554" y="67"/>
                    <a:pt x="553" y="64"/>
                  </a:cubicBezTo>
                  <a:cubicBezTo>
                    <a:pt x="547" y="66"/>
                    <a:pt x="543" y="64"/>
                    <a:pt x="537" y="64"/>
                  </a:cubicBezTo>
                  <a:cubicBezTo>
                    <a:pt x="536" y="64"/>
                    <a:pt x="536" y="64"/>
                    <a:pt x="535" y="64"/>
                  </a:cubicBezTo>
                  <a:cubicBezTo>
                    <a:pt x="536" y="64"/>
                    <a:pt x="536" y="64"/>
                    <a:pt x="537" y="64"/>
                  </a:cubicBezTo>
                  <a:cubicBezTo>
                    <a:pt x="538" y="64"/>
                    <a:pt x="540" y="62"/>
                    <a:pt x="544" y="63"/>
                  </a:cubicBezTo>
                  <a:cubicBezTo>
                    <a:pt x="544" y="60"/>
                    <a:pt x="540" y="62"/>
                    <a:pt x="538" y="61"/>
                  </a:cubicBezTo>
                  <a:cubicBezTo>
                    <a:pt x="528" y="62"/>
                    <a:pt x="528" y="62"/>
                    <a:pt x="528" y="62"/>
                  </a:cubicBezTo>
                  <a:cubicBezTo>
                    <a:pt x="526" y="59"/>
                    <a:pt x="520" y="62"/>
                    <a:pt x="517" y="61"/>
                  </a:cubicBezTo>
                  <a:cubicBezTo>
                    <a:pt x="514" y="62"/>
                    <a:pt x="509" y="66"/>
                    <a:pt x="507" y="62"/>
                  </a:cubicBezTo>
                  <a:cubicBezTo>
                    <a:pt x="501" y="61"/>
                    <a:pt x="493" y="61"/>
                    <a:pt x="489" y="64"/>
                  </a:cubicBezTo>
                  <a:cubicBezTo>
                    <a:pt x="473" y="64"/>
                    <a:pt x="473" y="64"/>
                    <a:pt x="473" y="64"/>
                  </a:cubicBezTo>
                  <a:cubicBezTo>
                    <a:pt x="473" y="63"/>
                    <a:pt x="475" y="62"/>
                    <a:pt x="475" y="61"/>
                  </a:cubicBezTo>
                  <a:cubicBezTo>
                    <a:pt x="473" y="60"/>
                    <a:pt x="473" y="60"/>
                    <a:pt x="473" y="60"/>
                  </a:cubicBezTo>
                  <a:cubicBezTo>
                    <a:pt x="471" y="62"/>
                    <a:pt x="470" y="64"/>
                    <a:pt x="465" y="64"/>
                  </a:cubicBezTo>
                  <a:cubicBezTo>
                    <a:pt x="467" y="64"/>
                    <a:pt x="468" y="62"/>
                    <a:pt x="467" y="61"/>
                  </a:cubicBezTo>
                  <a:cubicBezTo>
                    <a:pt x="465" y="60"/>
                    <a:pt x="463" y="62"/>
                    <a:pt x="460" y="61"/>
                  </a:cubicBezTo>
                  <a:cubicBezTo>
                    <a:pt x="459" y="62"/>
                    <a:pt x="463" y="64"/>
                    <a:pt x="458" y="64"/>
                  </a:cubicBezTo>
                  <a:cubicBezTo>
                    <a:pt x="454" y="65"/>
                    <a:pt x="458" y="61"/>
                    <a:pt x="454" y="61"/>
                  </a:cubicBezTo>
                  <a:cubicBezTo>
                    <a:pt x="456" y="58"/>
                    <a:pt x="462" y="59"/>
                    <a:pt x="467" y="57"/>
                  </a:cubicBezTo>
                  <a:cubicBezTo>
                    <a:pt x="468" y="58"/>
                    <a:pt x="470" y="59"/>
                    <a:pt x="473" y="58"/>
                  </a:cubicBezTo>
                  <a:cubicBezTo>
                    <a:pt x="474" y="56"/>
                    <a:pt x="479" y="58"/>
                    <a:pt x="483" y="58"/>
                  </a:cubicBezTo>
                  <a:cubicBezTo>
                    <a:pt x="480" y="57"/>
                    <a:pt x="486" y="56"/>
                    <a:pt x="485" y="54"/>
                  </a:cubicBezTo>
                  <a:cubicBezTo>
                    <a:pt x="487" y="60"/>
                    <a:pt x="499" y="54"/>
                    <a:pt x="500" y="60"/>
                  </a:cubicBezTo>
                  <a:cubicBezTo>
                    <a:pt x="508" y="61"/>
                    <a:pt x="517" y="54"/>
                    <a:pt x="524" y="60"/>
                  </a:cubicBezTo>
                  <a:cubicBezTo>
                    <a:pt x="528" y="59"/>
                    <a:pt x="533" y="60"/>
                    <a:pt x="536" y="58"/>
                  </a:cubicBezTo>
                  <a:cubicBezTo>
                    <a:pt x="534" y="55"/>
                    <a:pt x="540" y="55"/>
                    <a:pt x="538" y="53"/>
                  </a:cubicBezTo>
                  <a:cubicBezTo>
                    <a:pt x="532" y="51"/>
                    <a:pt x="527" y="49"/>
                    <a:pt x="520" y="50"/>
                  </a:cubicBezTo>
                  <a:cubicBezTo>
                    <a:pt x="516" y="53"/>
                    <a:pt x="510" y="48"/>
                    <a:pt x="506" y="50"/>
                  </a:cubicBezTo>
                  <a:cubicBezTo>
                    <a:pt x="502" y="47"/>
                    <a:pt x="499" y="53"/>
                    <a:pt x="496" y="50"/>
                  </a:cubicBezTo>
                  <a:cubicBezTo>
                    <a:pt x="488" y="52"/>
                    <a:pt x="482" y="49"/>
                    <a:pt x="473" y="50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65" y="50"/>
                    <a:pt x="465" y="50"/>
                    <a:pt x="465" y="50"/>
                  </a:cubicBezTo>
                  <a:cubicBezTo>
                    <a:pt x="465" y="50"/>
                    <a:pt x="466" y="49"/>
                    <a:pt x="467" y="49"/>
                  </a:cubicBezTo>
                  <a:cubicBezTo>
                    <a:pt x="463" y="48"/>
                    <a:pt x="459" y="47"/>
                    <a:pt x="454" y="48"/>
                  </a:cubicBezTo>
                  <a:cubicBezTo>
                    <a:pt x="455" y="50"/>
                    <a:pt x="451" y="51"/>
                    <a:pt x="448" y="52"/>
                  </a:cubicBezTo>
                  <a:cubicBezTo>
                    <a:pt x="446" y="48"/>
                    <a:pt x="443" y="53"/>
                    <a:pt x="440" y="51"/>
                  </a:cubicBezTo>
                  <a:cubicBezTo>
                    <a:pt x="438" y="52"/>
                    <a:pt x="440" y="54"/>
                    <a:pt x="436" y="54"/>
                  </a:cubicBezTo>
                  <a:cubicBezTo>
                    <a:pt x="435" y="54"/>
                    <a:pt x="435" y="54"/>
                    <a:pt x="435" y="54"/>
                  </a:cubicBezTo>
                  <a:cubicBezTo>
                    <a:pt x="435" y="53"/>
                    <a:pt x="435" y="52"/>
                    <a:pt x="435" y="52"/>
                  </a:cubicBezTo>
                  <a:cubicBezTo>
                    <a:pt x="431" y="52"/>
                    <a:pt x="427" y="48"/>
                    <a:pt x="422" y="50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5" y="51"/>
                    <a:pt x="410" y="53"/>
                    <a:pt x="408" y="51"/>
                  </a:cubicBezTo>
                  <a:cubicBezTo>
                    <a:pt x="404" y="50"/>
                    <a:pt x="402" y="53"/>
                    <a:pt x="399" y="51"/>
                  </a:cubicBezTo>
                  <a:cubicBezTo>
                    <a:pt x="398" y="54"/>
                    <a:pt x="394" y="53"/>
                    <a:pt x="391" y="54"/>
                  </a:cubicBezTo>
                  <a:cubicBezTo>
                    <a:pt x="391" y="49"/>
                    <a:pt x="384" y="52"/>
                    <a:pt x="380" y="51"/>
                  </a:cubicBezTo>
                  <a:cubicBezTo>
                    <a:pt x="378" y="51"/>
                    <a:pt x="380" y="52"/>
                    <a:pt x="380" y="53"/>
                  </a:cubicBezTo>
                  <a:cubicBezTo>
                    <a:pt x="378" y="54"/>
                    <a:pt x="377" y="53"/>
                    <a:pt x="376" y="52"/>
                  </a:cubicBezTo>
                  <a:cubicBezTo>
                    <a:pt x="375" y="50"/>
                    <a:pt x="375" y="50"/>
                    <a:pt x="375" y="50"/>
                  </a:cubicBezTo>
                  <a:cubicBezTo>
                    <a:pt x="377" y="52"/>
                    <a:pt x="379" y="49"/>
                    <a:pt x="381" y="49"/>
                  </a:cubicBezTo>
                  <a:cubicBezTo>
                    <a:pt x="381" y="46"/>
                    <a:pt x="374" y="47"/>
                    <a:pt x="375" y="44"/>
                  </a:cubicBezTo>
                  <a:cubicBezTo>
                    <a:pt x="378" y="42"/>
                    <a:pt x="382" y="44"/>
                    <a:pt x="387" y="43"/>
                  </a:cubicBezTo>
                  <a:cubicBezTo>
                    <a:pt x="384" y="47"/>
                    <a:pt x="384" y="47"/>
                    <a:pt x="384" y="47"/>
                  </a:cubicBezTo>
                  <a:cubicBezTo>
                    <a:pt x="385" y="47"/>
                    <a:pt x="387" y="47"/>
                    <a:pt x="387" y="47"/>
                  </a:cubicBezTo>
                  <a:cubicBezTo>
                    <a:pt x="388" y="49"/>
                    <a:pt x="388" y="49"/>
                    <a:pt x="388" y="49"/>
                  </a:cubicBezTo>
                  <a:cubicBezTo>
                    <a:pt x="393" y="47"/>
                    <a:pt x="399" y="47"/>
                    <a:pt x="402" y="43"/>
                  </a:cubicBezTo>
                  <a:cubicBezTo>
                    <a:pt x="406" y="45"/>
                    <a:pt x="412" y="41"/>
                    <a:pt x="414" y="45"/>
                  </a:cubicBezTo>
                  <a:cubicBezTo>
                    <a:pt x="419" y="41"/>
                    <a:pt x="424" y="50"/>
                    <a:pt x="431" y="46"/>
                  </a:cubicBezTo>
                  <a:cubicBezTo>
                    <a:pt x="433" y="44"/>
                    <a:pt x="437" y="46"/>
                    <a:pt x="440" y="45"/>
                  </a:cubicBezTo>
                  <a:cubicBezTo>
                    <a:pt x="448" y="41"/>
                    <a:pt x="454" y="51"/>
                    <a:pt x="459" y="45"/>
                  </a:cubicBezTo>
                  <a:cubicBezTo>
                    <a:pt x="460" y="44"/>
                    <a:pt x="461" y="45"/>
                    <a:pt x="462" y="44"/>
                  </a:cubicBezTo>
                  <a:cubicBezTo>
                    <a:pt x="455" y="42"/>
                    <a:pt x="455" y="42"/>
                    <a:pt x="455" y="42"/>
                  </a:cubicBezTo>
                  <a:cubicBezTo>
                    <a:pt x="458" y="41"/>
                    <a:pt x="462" y="42"/>
                    <a:pt x="463" y="40"/>
                  </a:cubicBezTo>
                  <a:cubicBezTo>
                    <a:pt x="466" y="42"/>
                    <a:pt x="474" y="37"/>
                    <a:pt x="475" y="42"/>
                  </a:cubicBezTo>
                  <a:cubicBezTo>
                    <a:pt x="473" y="43"/>
                    <a:pt x="474" y="44"/>
                    <a:pt x="475" y="45"/>
                  </a:cubicBezTo>
                  <a:cubicBezTo>
                    <a:pt x="477" y="47"/>
                    <a:pt x="482" y="46"/>
                    <a:pt x="485" y="45"/>
                  </a:cubicBezTo>
                  <a:cubicBezTo>
                    <a:pt x="487" y="44"/>
                    <a:pt x="484" y="43"/>
                    <a:pt x="484" y="42"/>
                  </a:cubicBezTo>
                  <a:cubicBezTo>
                    <a:pt x="487" y="39"/>
                    <a:pt x="490" y="44"/>
                    <a:pt x="492" y="40"/>
                  </a:cubicBezTo>
                  <a:cubicBezTo>
                    <a:pt x="495" y="40"/>
                    <a:pt x="496" y="41"/>
                    <a:pt x="498" y="42"/>
                  </a:cubicBezTo>
                  <a:cubicBezTo>
                    <a:pt x="496" y="43"/>
                    <a:pt x="495" y="44"/>
                    <a:pt x="496" y="45"/>
                  </a:cubicBezTo>
                  <a:cubicBezTo>
                    <a:pt x="497" y="46"/>
                    <a:pt x="499" y="46"/>
                    <a:pt x="501" y="45"/>
                  </a:cubicBezTo>
                  <a:cubicBezTo>
                    <a:pt x="503" y="44"/>
                    <a:pt x="499" y="44"/>
                    <a:pt x="499" y="43"/>
                  </a:cubicBezTo>
                  <a:cubicBezTo>
                    <a:pt x="503" y="43"/>
                    <a:pt x="509" y="37"/>
                    <a:pt x="512" y="42"/>
                  </a:cubicBezTo>
                  <a:cubicBezTo>
                    <a:pt x="513" y="42"/>
                    <a:pt x="514" y="42"/>
                    <a:pt x="515" y="43"/>
                  </a:cubicBezTo>
                  <a:cubicBezTo>
                    <a:pt x="511" y="45"/>
                    <a:pt x="511" y="45"/>
                    <a:pt x="511" y="45"/>
                  </a:cubicBezTo>
                  <a:cubicBezTo>
                    <a:pt x="511" y="45"/>
                    <a:pt x="512" y="45"/>
                    <a:pt x="513" y="45"/>
                  </a:cubicBezTo>
                  <a:cubicBezTo>
                    <a:pt x="516" y="45"/>
                    <a:pt x="522" y="46"/>
                    <a:pt x="527" y="45"/>
                  </a:cubicBezTo>
                  <a:cubicBezTo>
                    <a:pt x="530" y="46"/>
                    <a:pt x="534" y="42"/>
                    <a:pt x="538" y="44"/>
                  </a:cubicBezTo>
                  <a:cubicBezTo>
                    <a:pt x="539" y="42"/>
                    <a:pt x="544" y="45"/>
                    <a:pt x="547" y="43"/>
                  </a:cubicBezTo>
                  <a:cubicBezTo>
                    <a:pt x="554" y="43"/>
                    <a:pt x="554" y="43"/>
                    <a:pt x="554" y="43"/>
                  </a:cubicBezTo>
                  <a:cubicBezTo>
                    <a:pt x="552" y="45"/>
                    <a:pt x="555" y="47"/>
                    <a:pt x="559" y="47"/>
                  </a:cubicBezTo>
                  <a:cubicBezTo>
                    <a:pt x="564" y="45"/>
                    <a:pt x="571" y="48"/>
                    <a:pt x="574" y="45"/>
                  </a:cubicBezTo>
                  <a:cubicBezTo>
                    <a:pt x="577" y="47"/>
                    <a:pt x="582" y="48"/>
                    <a:pt x="586" y="47"/>
                  </a:cubicBezTo>
                  <a:cubicBezTo>
                    <a:pt x="588" y="45"/>
                    <a:pt x="588" y="44"/>
                    <a:pt x="591" y="45"/>
                  </a:cubicBezTo>
                  <a:cubicBezTo>
                    <a:pt x="591" y="45"/>
                    <a:pt x="591" y="46"/>
                    <a:pt x="591" y="46"/>
                  </a:cubicBezTo>
                  <a:cubicBezTo>
                    <a:pt x="594" y="46"/>
                    <a:pt x="597" y="49"/>
                    <a:pt x="600" y="46"/>
                  </a:cubicBezTo>
                  <a:cubicBezTo>
                    <a:pt x="603" y="48"/>
                    <a:pt x="610" y="50"/>
                    <a:pt x="614" y="47"/>
                  </a:cubicBezTo>
                  <a:cubicBezTo>
                    <a:pt x="621" y="44"/>
                    <a:pt x="627" y="48"/>
                    <a:pt x="632" y="50"/>
                  </a:cubicBezTo>
                  <a:cubicBezTo>
                    <a:pt x="631" y="52"/>
                    <a:pt x="627" y="53"/>
                    <a:pt x="624" y="53"/>
                  </a:cubicBezTo>
                  <a:close/>
                  <a:moveTo>
                    <a:pt x="608" y="39"/>
                  </a:moveTo>
                  <a:cubicBezTo>
                    <a:pt x="612" y="37"/>
                    <a:pt x="616" y="40"/>
                    <a:pt x="621" y="38"/>
                  </a:cubicBezTo>
                  <a:cubicBezTo>
                    <a:pt x="624" y="39"/>
                    <a:pt x="624" y="39"/>
                    <a:pt x="624" y="39"/>
                  </a:cubicBezTo>
                  <a:cubicBezTo>
                    <a:pt x="625" y="39"/>
                    <a:pt x="625" y="39"/>
                    <a:pt x="625" y="39"/>
                  </a:cubicBezTo>
                  <a:cubicBezTo>
                    <a:pt x="620" y="39"/>
                    <a:pt x="613" y="41"/>
                    <a:pt x="608" y="39"/>
                  </a:cubicBezTo>
                  <a:close/>
                  <a:moveTo>
                    <a:pt x="620" y="36"/>
                  </a:moveTo>
                  <a:cubicBezTo>
                    <a:pt x="614" y="34"/>
                    <a:pt x="608" y="39"/>
                    <a:pt x="604" y="33"/>
                  </a:cubicBezTo>
                  <a:cubicBezTo>
                    <a:pt x="604" y="32"/>
                    <a:pt x="606" y="32"/>
                    <a:pt x="606" y="32"/>
                  </a:cubicBezTo>
                  <a:cubicBezTo>
                    <a:pt x="612" y="34"/>
                    <a:pt x="617" y="31"/>
                    <a:pt x="623" y="33"/>
                  </a:cubicBezTo>
                  <a:cubicBezTo>
                    <a:pt x="627" y="30"/>
                    <a:pt x="632" y="32"/>
                    <a:pt x="637" y="33"/>
                  </a:cubicBezTo>
                  <a:cubicBezTo>
                    <a:pt x="635" y="39"/>
                    <a:pt x="625" y="35"/>
                    <a:pt x="620" y="36"/>
                  </a:cubicBezTo>
                  <a:close/>
                </a:path>
              </a:pathLst>
            </a:custGeom>
            <a:solidFill>
              <a:srgbClr val="66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Text Box 86"/>
            <p:cNvSpPr txBox="1">
              <a:spLocks noChangeArrowheads="1"/>
            </p:cNvSpPr>
            <p:nvPr/>
          </p:nvSpPr>
          <p:spPr bwMode="auto">
            <a:xfrm>
              <a:off x="302326" y="4241949"/>
              <a:ext cx="37071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320×[(128+147)÷25]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3520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0" name="矩形 329"/>
          <p:cNvSpPr/>
          <p:nvPr/>
        </p:nvSpPr>
        <p:spPr>
          <a:xfrm>
            <a:off x="6165850" y="1931988"/>
            <a:ext cx="754063" cy="2905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324" grpId="0"/>
      <p:bldP spid="325" grpId="0"/>
      <p:bldP spid="3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1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SubTitle_1"/>
          <p:cNvSpPr/>
          <p:nvPr/>
        </p:nvSpPr>
        <p:spPr>
          <a:xfrm>
            <a:off x="6764338" y="4938713"/>
            <a:ext cx="3157537" cy="10858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72000" tIns="72000" rIns="72000" bIns="72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1"/>
          <p:cNvSpPr/>
          <p:nvPr/>
        </p:nvSpPr>
        <p:spPr>
          <a:xfrm>
            <a:off x="6756400" y="2760663"/>
            <a:ext cx="3157538" cy="111283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72000" tIns="72000" rIns="72000" bIns="72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SubTitle_1"/>
          <p:cNvSpPr/>
          <p:nvPr/>
        </p:nvSpPr>
        <p:spPr>
          <a:xfrm>
            <a:off x="1603375" y="4886325"/>
            <a:ext cx="3157538" cy="11382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72000" tIns="72000" rIns="72000" bIns="72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SubTitle_1"/>
          <p:cNvSpPr/>
          <p:nvPr/>
        </p:nvSpPr>
        <p:spPr bwMode="auto">
          <a:xfrm>
            <a:off x="1657350" y="2754313"/>
            <a:ext cx="3159125" cy="11191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72000" tIns="72000" rIns="72000" bIns="72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TextBox 6"/>
          <p:cNvSpPr txBox="1">
            <a:spLocks noChangeArrowheads="1"/>
          </p:cNvSpPr>
          <p:nvPr/>
        </p:nvSpPr>
        <p:spPr bwMode="auto">
          <a:xfrm>
            <a:off x="1347788" y="1677988"/>
            <a:ext cx="4084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下面各题，看谁做的都对。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 bwMode="auto">
          <a:xfrm>
            <a:off x="1770063" y="2395538"/>
            <a:ext cx="23764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57175" indent="-257175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×6÷3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 ×6÷3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408÷3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3"/>
          <p:cNvSpPr txBox="1">
            <a:spLocks noRot="1" noChangeArrowheads="1"/>
          </p:cNvSpPr>
          <p:nvPr/>
        </p:nvSpPr>
        <p:spPr bwMode="auto">
          <a:xfrm>
            <a:off x="1795463" y="4584700"/>
            <a:ext cx="2376487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57175" indent="-257175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72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4×6÷3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24÷3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3"/>
          <p:cNvSpPr txBox="1">
            <a:spLocks noRot="1" noChangeArrowheads="1"/>
          </p:cNvSpPr>
          <p:nvPr/>
        </p:nvSpPr>
        <p:spPr bwMode="auto">
          <a:xfrm>
            <a:off x="6780213" y="4557713"/>
            <a:ext cx="35274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57175" indent="-257175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6000÷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－（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）］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 ÷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［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］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6000÷25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"/>
          <p:cNvSpPr txBox="1">
            <a:spLocks noRot="1" noChangeArrowheads="1"/>
          </p:cNvSpPr>
          <p:nvPr/>
        </p:nvSpPr>
        <p:spPr bwMode="auto">
          <a:xfrm>
            <a:off x="6792913" y="2371725"/>
            <a:ext cx="3529012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57175" indent="-257175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6000÷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）－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 ÷15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400-10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390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2055813" y="1636713"/>
            <a:ext cx="7858125" cy="461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旅行社推出“风景区一日游”的两种价格方案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TextBox 14"/>
          <p:cNvSpPr txBox="1">
            <a:spLocks noChangeArrowheads="1"/>
          </p:cNvSpPr>
          <p:nvPr/>
        </p:nvSpPr>
        <p:spPr bwMode="auto">
          <a:xfrm>
            <a:off x="2971800" y="4100513"/>
            <a:ext cx="6383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）成人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人，儿童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人，选哪种方案合算？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865438" y="4576763"/>
            <a:ext cx="164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方案一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468563" y="4935538"/>
            <a:ext cx="2844800" cy="466725"/>
            <a:chOff x="1647344" y="3401583"/>
            <a:chExt cx="2843807" cy="466336"/>
          </a:xfrm>
        </p:grpSpPr>
        <p:grpSp>
          <p:nvGrpSpPr>
            <p:cNvPr id="6" name="组合 5"/>
            <p:cNvGrpSpPr/>
            <p:nvPr/>
          </p:nvGrpSpPr>
          <p:grpSpPr>
            <a:xfrm>
              <a:off x="1720978" y="3401583"/>
              <a:ext cx="1800200" cy="398611"/>
              <a:chOff x="4490089" y="1072596"/>
              <a:chExt cx="1322388" cy="257176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8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18" name="TextBox 6"/>
            <p:cNvSpPr txBox="1">
              <a:spLocks noChangeArrowheads="1"/>
            </p:cNvSpPr>
            <p:nvPr/>
          </p:nvSpPr>
          <p:spPr bwMode="auto">
            <a:xfrm>
              <a:off x="1647344" y="3406254"/>
              <a:ext cx="28438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6×150+4×60</a:t>
              </a:r>
              <a:endPara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2232025" y="5299075"/>
            <a:ext cx="2435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=900+240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462463" y="6135688"/>
            <a:ext cx="33813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答：选方案二合算。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2232025" y="5716588"/>
            <a:ext cx="243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=1140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7305675" y="4576763"/>
            <a:ext cx="1643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方案二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6"/>
          <p:cNvSpPr txBox="1">
            <a:spLocks noChangeArrowheads="1"/>
          </p:cNvSpPr>
          <p:nvPr/>
        </p:nvSpPr>
        <p:spPr bwMode="auto">
          <a:xfrm>
            <a:off x="6826250" y="5080000"/>
            <a:ext cx="2843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6+4=10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（人） 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extBox 6"/>
          <p:cNvSpPr txBox="1">
            <a:spLocks noChangeArrowheads="1"/>
          </p:cNvSpPr>
          <p:nvPr/>
        </p:nvSpPr>
        <p:spPr bwMode="auto">
          <a:xfrm>
            <a:off x="6270625" y="5564188"/>
            <a:ext cx="4319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10×100=1000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25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6713" y="2255838"/>
            <a:ext cx="6157912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" name="同侧圆角矩形 228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30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28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6" grpId="0"/>
      <p:bldP spid="37" grpId="0"/>
      <p:bldP spid="38" grpId="0"/>
      <p:bldP spid="41" grpId="0"/>
      <p:bldP spid="1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9875" y="2443163"/>
            <a:ext cx="4040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2000250" y="1570038"/>
            <a:ext cx="81994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下面四张扑克牌上的点数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经过怎样的运算才能得到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51013" y="5053013"/>
            <a:ext cx="8281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答案不唯一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(6+4÷2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×3=24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6+4-2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×3=24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6×4×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=24      2×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6-3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×4=24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文本框 6"/>
          <p:cNvSpPr txBox="1">
            <a:spLocks noChangeArrowheads="1"/>
          </p:cNvSpPr>
          <p:nvPr/>
        </p:nvSpPr>
        <p:spPr bwMode="auto">
          <a:xfrm>
            <a:off x="3451225" y="4089400"/>
            <a:ext cx="1827213" cy="4000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简单的加减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13"/>
          <p:cNvSpPr txBox="1">
            <a:spLocks noChangeArrowheads="1"/>
          </p:cNvSpPr>
          <p:nvPr/>
        </p:nvSpPr>
        <p:spPr bwMode="auto">
          <a:xfrm>
            <a:off x="7026275" y="3875088"/>
            <a:ext cx="1735138" cy="4000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3×8=24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11"/>
          <p:cNvSpPr txBox="1">
            <a:spLocks noChangeArrowheads="1"/>
          </p:cNvSpPr>
          <p:nvPr/>
        </p:nvSpPr>
        <p:spPr bwMode="auto">
          <a:xfrm>
            <a:off x="7032625" y="4405313"/>
            <a:ext cx="1728788" cy="4000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4×6=24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1411288" y="1274763"/>
            <a:ext cx="9636125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45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1466850" y="1601788"/>
            <a:ext cx="6380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 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里填上适当的运算符号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使等号两边相等。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圆圈.eps" descr="id:2147500492;FounderCE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5950" y="1712913"/>
            <a:ext cx="222250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3"/>
          <p:cNvGrpSpPr/>
          <p:nvPr/>
        </p:nvGrpSpPr>
        <p:grpSpPr bwMode="auto">
          <a:xfrm>
            <a:off x="2562225" y="2330450"/>
            <a:ext cx="2032000" cy="400050"/>
            <a:chOff x="1331640" y="1200676"/>
            <a:chExt cx="2032929" cy="400110"/>
          </a:xfrm>
        </p:grpSpPr>
        <p:sp>
          <p:nvSpPr>
            <p:cNvPr id="15364" name="矩形 4"/>
            <p:cNvSpPr>
              <a:spLocks noChangeArrowheads="1"/>
            </p:cNvSpPr>
            <p:nvPr/>
          </p:nvSpPr>
          <p:spPr bwMode="auto">
            <a:xfrm>
              <a:off x="1331640" y="1200676"/>
              <a:ext cx="20329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 3    3    3=1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65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01067" y="1280640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76709" y="1274590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84454" y="1279527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8" name="组合 8"/>
          <p:cNvGrpSpPr/>
          <p:nvPr/>
        </p:nvGrpSpPr>
        <p:grpSpPr bwMode="auto">
          <a:xfrm>
            <a:off x="4654550" y="2330450"/>
            <a:ext cx="1806575" cy="400050"/>
            <a:chOff x="1331640" y="1200676"/>
            <a:chExt cx="1806905" cy="400110"/>
          </a:xfrm>
        </p:grpSpPr>
        <p:sp>
          <p:nvSpPr>
            <p:cNvPr id="15369" name="矩形 9"/>
            <p:cNvSpPr>
              <a:spLocks noChangeArrowheads="1"/>
            </p:cNvSpPr>
            <p:nvPr/>
          </p:nvSpPr>
          <p:spPr bwMode="auto">
            <a:xfrm>
              <a:off x="1331640" y="1200676"/>
              <a:ext cx="18069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3   3   3=2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70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52989" y="1267824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9337" y="1265819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2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24804" y="1287747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3" name="组合 13"/>
          <p:cNvGrpSpPr/>
          <p:nvPr/>
        </p:nvGrpSpPr>
        <p:grpSpPr bwMode="auto">
          <a:xfrm>
            <a:off x="6878638" y="2324100"/>
            <a:ext cx="1806575" cy="400050"/>
            <a:chOff x="1331640" y="1200676"/>
            <a:chExt cx="1806905" cy="400110"/>
          </a:xfrm>
        </p:grpSpPr>
        <p:sp>
          <p:nvSpPr>
            <p:cNvPr id="15374" name="矩形 14"/>
            <p:cNvSpPr>
              <a:spLocks noChangeArrowheads="1"/>
            </p:cNvSpPr>
            <p:nvPr/>
          </p:nvSpPr>
          <p:spPr bwMode="auto">
            <a:xfrm>
              <a:off x="1331640" y="1200676"/>
              <a:ext cx="18069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3   3   3=3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75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72158" y="1297825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6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9337" y="1283344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42301" y="1289973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8" name="组合 18"/>
          <p:cNvGrpSpPr/>
          <p:nvPr/>
        </p:nvGrpSpPr>
        <p:grpSpPr bwMode="auto">
          <a:xfrm>
            <a:off x="2562225" y="2805113"/>
            <a:ext cx="1806575" cy="400050"/>
            <a:chOff x="1331640" y="1200676"/>
            <a:chExt cx="1806905" cy="400110"/>
          </a:xfrm>
        </p:grpSpPr>
        <p:sp>
          <p:nvSpPr>
            <p:cNvPr id="15379" name="矩形 19"/>
            <p:cNvSpPr>
              <a:spLocks noChangeArrowheads="1"/>
            </p:cNvSpPr>
            <p:nvPr/>
          </p:nvSpPr>
          <p:spPr bwMode="auto">
            <a:xfrm>
              <a:off x="1331640" y="1200676"/>
              <a:ext cx="18069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3   3   3=7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80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59827" y="1289606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1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9337" y="1283344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2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32002" y="1289606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83" name="组合 23"/>
          <p:cNvGrpSpPr/>
          <p:nvPr/>
        </p:nvGrpSpPr>
        <p:grpSpPr bwMode="auto">
          <a:xfrm>
            <a:off x="4665663" y="2790825"/>
            <a:ext cx="1806575" cy="400050"/>
            <a:chOff x="1331640" y="1200676"/>
            <a:chExt cx="1806905" cy="400110"/>
          </a:xfrm>
        </p:grpSpPr>
        <p:sp>
          <p:nvSpPr>
            <p:cNvPr id="15384" name="矩形 24"/>
            <p:cNvSpPr>
              <a:spLocks noChangeArrowheads="1"/>
            </p:cNvSpPr>
            <p:nvPr/>
          </p:nvSpPr>
          <p:spPr bwMode="auto">
            <a:xfrm>
              <a:off x="1331640" y="1200676"/>
              <a:ext cx="18069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3   3   3=8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85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64216" y="1270434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6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67487" y="1273478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7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14541" y="1289606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88" name="组合 28"/>
          <p:cNvGrpSpPr/>
          <p:nvPr/>
        </p:nvGrpSpPr>
        <p:grpSpPr bwMode="auto">
          <a:xfrm>
            <a:off x="6878638" y="2790825"/>
            <a:ext cx="1806575" cy="400050"/>
            <a:chOff x="1331640" y="1200676"/>
            <a:chExt cx="1806905" cy="400110"/>
          </a:xfrm>
        </p:grpSpPr>
        <p:sp>
          <p:nvSpPr>
            <p:cNvPr id="15389" name="矩形 29"/>
            <p:cNvSpPr>
              <a:spLocks noChangeArrowheads="1"/>
            </p:cNvSpPr>
            <p:nvPr/>
          </p:nvSpPr>
          <p:spPr bwMode="auto">
            <a:xfrm>
              <a:off x="1331640" y="1200676"/>
              <a:ext cx="18069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3   3   3=9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90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67116" y="1270434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1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70387" y="1269862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2" name="圆圈.eps" descr="id:2147500492;FounderCE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16988" y="1271803"/>
              <a:ext cx="222250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2182813" y="3619500"/>
            <a:ext cx="8607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的思考方法：假设最后一步是除法，有：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3×3÷3÷3=1</a:t>
            </a:r>
            <a:r>
              <a:rPr lang="en-US" altLang="zh-CN" sz="2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2182813" y="4016375"/>
            <a:ext cx="8509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的思考方法：假设最后一步是加法，有：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3÷3+3÷3=2</a:t>
            </a:r>
            <a:r>
              <a:rPr lang="en-US" altLang="zh-CN" sz="2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2182813" y="4465638"/>
            <a:ext cx="814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的思考方法：假设最后一步是减法，有：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3×3-3-3=3 </a:t>
            </a:r>
            <a:r>
              <a:rPr lang="en-US" altLang="zh-CN" sz="20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2182813" y="4927600"/>
            <a:ext cx="9017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的思考方法：假设最后一步是加法，有：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3÷3+3+3=7</a:t>
            </a:r>
            <a:r>
              <a:rPr lang="en-US" altLang="zh-CN" sz="2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182813" y="5389563"/>
            <a:ext cx="784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的思考方法：假设最后一步是减法，有：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3×3-3÷3=8 </a:t>
            </a:r>
            <a:r>
              <a:rPr lang="en-US" altLang="zh-CN" sz="2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9"/>
          <p:cNvSpPr>
            <a:spLocks noChangeArrowheads="1"/>
          </p:cNvSpPr>
          <p:nvPr/>
        </p:nvSpPr>
        <p:spPr bwMode="auto">
          <a:xfrm>
            <a:off x="2182813" y="5853113"/>
            <a:ext cx="8509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）等于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的思考方法：假设最后一步是乘法，有：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3÷3×3×3=9</a:t>
            </a:r>
            <a:r>
              <a:rPr lang="en-US" altLang="zh-CN" sz="2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同侧圆角矩形 40"/>
          <p:cNvSpPr/>
          <p:nvPr/>
        </p:nvSpPr>
        <p:spPr>
          <a:xfrm>
            <a:off x="1446213" y="690563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2" name="直线连接符 21"/>
          <p:cNvCxnSpPr/>
          <p:nvPr/>
        </p:nvCxnSpPr>
        <p:spPr>
          <a:xfrm flipV="1">
            <a:off x="1411288" y="1276350"/>
            <a:ext cx="9478962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401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MH" val="20180811100959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811101839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KSO_WPP_MARK_KEY" val="e3f0500f-83f7-4c5a-a090-2b113b330d4c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MH" val="20180811100959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811100959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811100959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8081110095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811100959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MH" val="20180811100959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80811100959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MH" val="20180811101839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1708</Words>
  <Application>WPS 演示</Application>
  <PresentationFormat>自定义</PresentationFormat>
  <Paragraphs>215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楷体</vt:lpstr>
      <vt:lpstr>微软雅黑</vt:lpstr>
      <vt:lpstr>黑体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178</cp:revision>
  <dcterms:created xsi:type="dcterms:W3CDTF">2020-08-21T02:40:00Z</dcterms:created>
  <dcterms:modified xsi:type="dcterms:W3CDTF">2023-02-05T09:22:07Z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ECDD91ED956C4D41AAB0127A5C56F256</vt:lpwstr>
  </property>
</Properties>
</file>