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83" r:id="rId3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</p:sldIdLst>
  <p:sldSz cx="12190095" cy="7021195"/>
  <p:notesSz cx="6858000" cy="9144000"/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14045" indent="-15684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28725" indent="-3143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42770" indent="-471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57450" indent="-628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199765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6965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FFFF"/>
    <a:srgbClr val="B2DDF8"/>
    <a:srgbClr val="66FFFF"/>
    <a:srgbClr val="A3E0FF"/>
    <a:srgbClr val="97DCFF"/>
    <a:srgbClr val="3399FF"/>
    <a:srgbClr val="B8560C"/>
    <a:srgbClr val="97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-1356" y="-474"/>
      </p:cViewPr>
      <p:guideLst>
        <p:guide orient="horz" pos="2212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8F92D4AE-F8F2-4BFA-AC76-31494C91B70A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342E756-7859-4459-AD33-0DF27E459738}" type="datetimeFigureOut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06AA9F6-7262-417E-A2C2-8702AA1E614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12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7E2D173A-CEB9-497B-9680-DC130F929BF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4045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8725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42770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57450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7276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8744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0212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1680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717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en-US" smtClean="0"/>
              <a:t>绿色圃中小学教育http://www.LSPJY.com   </a:t>
            </a:r>
            <a:endParaRPr lang="zh-CN" altLang="en-US" smtClean="0"/>
          </a:p>
        </p:txBody>
      </p:sp>
      <p:sp>
        <p:nvSpPr>
          <p:cNvPr id="717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r>
              <a:rPr lang="zh-CN" altLang="en-US" smtClean="0"/>
              <a:t>绿色圃中小学教育http://www.LSPJY.com  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533FD-C952-4553-B728-230EED4DD6E8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8A1E0-64E0-4312-8B8E-C97D6F5B20C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81188"/>
            <a:ext cx="2742843" cy="5991041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81188"/>
            <a:ext cx="8025355" cy="5991041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8BBB2F-7306-473B-829A-BACB199E5A3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966DB7-5F45-44B3-A6D1-9EB5C96ED46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5" y="3978857"/>
            <a:ext cx="8532813" cy="17943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1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2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3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4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05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66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2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8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AA2EC-0BBB-436D-8A15-114780F7A0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403A1-90E9-498B-8094-95235BF3C0A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600"/>
            </a:lvl1pPr>
            <a:lvl2pPr marL="614680" indent="0">
              <a:buNone/>
              <a:defRPr sz="2400"/>
            </a:lvl2pPr>
            <a:lvl3pPr marL="1229360" indent="0">
              <a:buNone/>
              <a:defRPr sz="2200"/>
            </a:lvl3pPr>
            <a:lvl4pPr marL="1844040" indent="0">
              <a:buNone/>
              <a:defRPr sz="1900"/>
            </a:lvl4pPr>
            <a:lvl5pPr marL="2458720" indent="0">
              <a:buNone/>
              <a:defRPr sz="1900"/>
            </a:lvl5pPr>
            <a:lvl6pPr marL="3072765" indent="0">
              <a:buNone/>
              <a:defRPr sz="1900"/>
            </a:lvl6pPr>
            <a:lvl7pPr marL="3687445" indent="0">
              <a:buNone/>
              <a:defRPr sz="1900"/>
            </a:lvl7pPr>
            <a:lvl8pPr marL="4302125" indent="0">
              <a:buNone/>
              <a:defRPr sz="1900"/>
            </a:lvl8pPr>
            <a:lvl9pPr marL="4916805" indent="0">
              <a:buNone/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ECD58-B8BE-4942-9160-F0E9DE4FCA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2" y="1638355"/>
            <a:ext cx="5384099" cy="46338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38355"/>
            <a:ext cx="5384099" cy="46338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4E6FE2-7CF2-4012-B7E7-9242881ADE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680" indent="0">
              <a:buNone/>
              <a:defRPr sz="2600" b="1"/>
            </a:lvl2pPr>
            <a:lvl3pPr marL="1229360" indent="0">
              <a:buNone/>
              <a:defRPr sz="2400" b="1"/>
            </a:lvl3pPr>
            <a:lvl4pPr marL="1844040" indent="0">
              <a:buNone/>
              <a:defRPr sz="2200" b="1"/>
            </a:lvl4pPr>
            <a:lvl5pPr marL="2458720" indent="0">
              <a:buNone/>
              <a:defRPr sz="2200" b="1"/>
            </a:lvl5pPr>
            <a:lvl6pPr marL="3072765" indent="0">
              <a:buNone/>
              <a:defRPr sz="2200" b="1"/>
            </a:lvl6pPr>
            <a:lvl7pPr marL="3687445" indent="0">
              <a:buNone/>
              <a:defRPr sz="2200" b="1"/>
            </a:lvl7pPr>
            <a:lvl8pPr marL="4302125" indent="0">
              <a:buNone/>
              <a:defRPr sz="2200" b="1"/>
            </a:lvl8pPr>
            <a:lvl9pPr marL="4916805" indent="0">
              <a:buNone/>
              <a:defRPr sz="2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2"/>
            <a:ext cx="5386216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71715"/>
            <a:ext cx="5388332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680" indent="0">
              <a:buNone/>
              <a:defRPr sz="2600" b="1"/>
            </a:lvl2pPr>
            <a:lvl3pPr marL="1229360" indent="0">
              <a:buNone/>
              <a:defRPr sz="2400" b="1"/>
            </a:lvl3pPr>
            <a:lvl4pPr marL="1844040" indent="0">
              <a:buNone/>
              <a:defRPr sz="2200" b="1"/>
            </a:lvl4pPr>
            <a:lvl5pPr marL="2458720" indent="0">
              <a:buNone/>
              <a:defRPr sz="2200" b="1"/>
            </a:lvl5pPr>
            <a:lvl6pPr marL="3072765" indent="0">
              <a:buNone/>
              <a:defRPr sz="2200" b="1"/>
            </a:lvl6pPr>
            <a:lvl7pPr marL="3687445" indent="0">
              <a:buNone/>
              <a:defRPr sz="2200" b="1"/>
            </a:lvl7pPr>
            <a:lvl8pPr marL="4302125" indent="0">
              <a:buNone/>
              <a:defRPr sz="2200" b="1"/>
            </a:lvl8pPr>
            <a:lvl9pPr marL="4916805" indent="0">
              <a:buNone/>
              <a:defRPr sz="2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226732"/>
            <a:ext cx="5388332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85EEB1-6115-4210-A8E9-B6DC6E48ADC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ED914-F07F-42FE-8E32-3679E06FB5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14817-B3E4-4080-BA99-E3855CD8C2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5" y="279562"/>
            <a:ext cx="4010562" cy="118975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9564"/>
            <a:ext cx="6814779" cy="5992667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5" y="1469320"/>
            <a:ext cx="4010562" cy="4802910"/>
          </a:xfrm>
        </p:spPr>
        <p:txBody>
          <a:bodyPr/>
          <a:lstStyle>
            <a:lvl1pPr marL="0" indent="0">
              <a:buNone/>
              <a:defRPr sz="1900"/>
            </a:lvl1pPr>
            <a:lvl2pPr marL="614680" indent="0">
              <a:buNone/>
              <a:defRPr sz="1600"/>
            </a:lvl2pPr>
            <a:lvl3pPr marL="1229360" indent="0">
              <a:buNone/>
              <a:defRPr sz="1300"/>
            </a:lvl3pPr>
            <a:lvl4pPr marL="1844040" indent="0">
              <a:buNone/>
              <a:defRPr sz="1200"/>
            </a:lvl4pPr>
            <a:lvl5pPr marL="2458720" indent="0">
              <a:buNone/>
              <a:defRPr sz="1200"/>
            </a:lvl5pPr>
            <a:lvl6pPr marL="3072765" indent="0">
              <a:buNone/>
              <a:defRPr sz="1200"/>
            </a:lvl6pPr>
            <a:lvl7pPr marL="3687445" indent="0">
              <a:buNone/>
              <a:defRPr sz="1200"/>
            </a:lvl7pPr>
            <a:lvl8pPr marL="4302125" indent="0">
              <a:buNone/>
              <a:defRPr sz="1200"/>
            </a:lvl8pPr>
            <a:lvl9pPr marL="4916805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1B06C-6D5C-4350-BD11-FBF5927AA4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5"/>
            <a:ext cx="7314248" cy="4212908"/>
          </a:xfrm>
        </p:spPr>
        <p:txBody>
          <a:bodyPr/>
          <a:lstStyle>
            <a:lvl1pPr marL="0" indent="0">
              <a:buNone/>
              <a:defRPr sz="4300"/>
            </a:lvl1pPr>
            <a:lvl2pPr marL="614680" indent="0">
              <a:buNone/>
              <a:defRPr sz="3800"/>
            </a:lvl2pPr>
            <a:lvl3pPr marL="1229360" indent="0">
              <a:buNone/>
              <a:defRPr sz="3200"/>
            </a:lvl3pPr>
            <a:lvl4pPr marL="1844040" indent="0">
              <a:buNone/>
              <a:defRPr sz="2600"/>
            </a:lvl4pPr>
            <a:lvl5pPr marL="2458720" indent="0">
              <a:buNone/>
              <a:defRPr sz="2600"/>
            </a:lvl5pPr>
            <a:lvl6pPr marL="3072765" indent="0">
              <a:buNone/>
              <a:defRPr sz="2600"/>
            </a:lvl6pPr>
            <a:lvl7pPr marL="3687445" indent="0">
              <a:buNone/>
              <a:defRPr sz="2600"/>
            </a:lvl7pPr>
            <a:lvl8pPr marL="4302125" indent="0">
              <a:buNone/>
              <a:defRPr sz="2600"/>
            </a:lvl8pPr>
            <a:lvl9pPr marL="4916805" indent="0">
              <a:buNone/>
              <a:defRPr sz="26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2"/>
            <a:ext cx="7314248" cy="824053"/>
          </a:xfrm>
        </p:spPr>
        <p:txBody>
          <a:bodyPr/>
          <a:lstStyle>
            <a:lvl1pPr marL="0" indent="0">
              <a:buNone/>
              <a:defRPr sz="1900"/>
            </a:lvl1pPr>
            <a:lvl2pPr marL="614680" indent="0">
              <a:buNone/>
              <a:defRPr sz="1600"/>
            </a:lvl2pPr>
            <a:lvl3pPr marL="1229360" indent="0">
              <a:buNone/>
              <a:defRPr sz="1300"/>
            </a:lvl3pPr>
            <a:lvl4pPr marL="1844040" indent="0">
              <a:buNone/>
              <a:defRPr sz="1200"/>
            </a:lvl4pPr>
            <a:lvl5pPr marL="2458720" indent="0">
              <a:buNone/>
              <a:defRPr sz="1200"/>
            </a:lvl5pPr>
            <a:lvl6pPr marL="3072765" indent="0">
              <a:buNone/>
              <a:defRPr sz="1200"/>
            </a:lvl6pPr>
            <a:lvl7pPr marL="3687445" indent="0">
              <a:buNone/>
              <a:defRPr sz="1200"/>
            </a:lvl7pPr>
            <a:lvl8pPr marL="4302125" indent="0">
              <a:buNone/>
              <a:defRPr sz="1200"/>
            </a:lvl8pPr>
            <a:lvl9pPr marL="4916805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6A479-21D7-4EFE-ABCF-BE7F8E96BA3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280988"/>
            <a:ext cx="10971213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2918" tIns="61460" rIns="122918" bIns="6146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1" y="1638301"/>
            <a:ext cx="10971213" cy="46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2918" tIns="61460" rIns="122918" bIns="6146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599" y="6394449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18" tIns="61460" rIns="122918" bIns="61460" numCol="1" anchor="t" anchorCtr="0" compatLnSpc="1"/>
          <a:lstStyle>
            <a:lvl1pPr eaLnBrk="1" hangingPunct="1"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1" y="6394449"/>
            <a:ext cx="3859214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18" tIns="61460" rIns="122918" bIns="61460" numCol="1" anchor="t" anchorCtr="0" compatLnSpc="1"/>
          <a:lstStyle>
            <a:lvl1pPr algn="ctr" eaLnBrk="1" hangingPunct="1"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4" y="6394449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18" tIns="61460" rIns="122918" bIns="61460" numCol="1" anchor="t" anchorCtr="0" compatLnSpc="1"/>
          <a:lstStyle>
            <a:lvl1pPr algn="r" eaLnBrk="1" hangingPunct="1">
              <a:defRPr sz="1900"/>
            </a:lvl1pPr>
          </a:lstStyle>
          <a:p>
            <a:fld id="{DBFCF3C9-F0A6-4BAD-B3B7-18EB14E41E42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5pPr>
      <a:lvl6pPr marL="61468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6pPr>
      <a:lvl7pPr marL="122936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7pPr>
      <a:lvl8pPr marL="184404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8pPr>
      <a:lvl9pPr marL="245872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60375" indent="-460375" algn="l" rtl="0" eaLnBrk="0" fontAlgn="base" hangingPunct="0">
        <a:spcBef>
          <a:spcPct val="20000"/>
        </a:spcBef>
        <a:spcAft>
          <a:spcPct val="0"/>
        </a:spcAft>
        <a:buChar char="•"/>
        <a:defRPr sz="4300">
          <a:solidFill>
            <a:schemeClr val="tx1"/>
          </a:solidFill>
          <a:latin typeface="+mn-lt"/>
          <a:ea typeface="+mn-ea"/>
          <a:cs typeface="+mn-cs"/>
        </a:defRPr>
      </a:lvl1pPr>
      <a:lvl2pPr marL="998220" indent="-382270" algn="l" rtl="0" eaLnBrk="0" fontAlgn="base" hangingPunct="0">
        <a:spcBef>
          <a:spcPct val="2000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</a:defRPr>
      </a:lvl2pPr>
      <a:lvl3pPr marL="1534795" indent="-30607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2150745" indent="-30607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4pPr>
      <a:lvl5pPr marL="2765425" indent="-306070" algn="l" rtl="0" eaLnBrk="0" fontAlgn="base" hangingPunct="0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5pPr>
      <a:lvl6pPr marL="338010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6pPr>
      <a:lvl7pPr marL="399478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7pPr>
      <a:lvl8pPr marL="460946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8pPr>
      <a:lvl9pPr marL="522414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68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36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04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872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276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744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212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680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5"/>
          <p:cNvPicPr>
            <a:picLocks noChangeAspect="1" noChangeArrowheads="1"/>
          </p:cNvPicPr>
          <p:nvPr/>
        </p:nvPicPr>
        <p:blipFill>
          <a:blip r:embed="rId1" cstate="email"/>
          <a:srcRect l="35500" r="32249" b="80045"/>
          <a:stretch>
            <a:fillRect/>
          </a:stretch>
        </p:blipFill>
        <p:spPr bwMode="auto">
          <a:xfrm flipH="1">
            <a:off x="1411289" y="5807076"/>
            <a:ext cx="428626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5"/>
          <p:cNvPicPr>
            <a:picLocks noChangeAspect="1" noChangeArrowheads="1"/>
          </p:cNvPicPr>
          <p:nvPr/>
        </p:nvPicPr>
        <p:blipFill>
          <a:blip r:embed="rId1" cstate="email"/>
          <a:srcRect l="35500" r="32249" b="80045"/>
          <a:stretch>
            <a:fillRect/>
          </a:stretch>
        </p:blipFill>
        <p:spPr bwMode="auto">
          <a:xfrm>
            <a:off x="4308476" y="400050"/>
            <a:ext cx="428626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矩形 19"/>
          <p:cNvSpPr>
            <a:spLocks noChangeArrowheads="1"/>
          </p:cNvSpPr>
          <p:nvPr/>
        </p:nvSpPr>
        <p:spPr bwMode="auto">
          <a:xfrm>
            <a:off x="1544639" y="544514"/>
            <a:ext cx="5845175" cy="708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203" tIns="46102" rIns="92203" bIns="4610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50AA"/>
                </a:solidFill>
                <a:latin typeface="楷体" panose="02010609060101010101" pitchFamily="49" charset="-122"/>
              </a:rPr>
              <a:t>四则运算</a:t>
            </a:r>
            <a:endParaRPr lang="zh-CN" altLang="zh-CN" sz="4000" b="1">
              <a:solidFill>
                <a:srgbClr val="0050AA"/>
              </a:solidFill>
              <a:latin typeface="楷体" panose="02010609060101010101" pitchFamily="49" charset="-122"/>
            </a:endParaRPr>
          </a:p>
        </p:txBody>
      </p:sp>
      <p:grpSp>
        <p:nvGrpSpPr>
          <p:cNvPr id="6149" name="组合 22"/>
          <p:cNvGrpSpPr/>
          <p:nvPr/>
        </p:nvGrpSpPr>
        <p:grpSpPr bwMode="auto">
          <a:xfrm>
            <a:off x="403225" y="468314"/>
            <a:ext cx="1008063" cy="884237"/>
            <a:chOff x="1306635" y="1440417"/>
            <a:chExt cx="654821" cy="648000"/>
          </a:xfrm>
        </p:grpSpPr>
        <p:pic>
          <p:nvPicPr>
            <p:cNvPr id="6153" name="图片 2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4" name="文本框 10"/>
            <p:cNvSpPr txBox="1">
              <a:spLocks noChangeArrowheads="1"/>
            </p:cNvSpPr>
            <p:nvPr/>
          </p:nvSpPr>
          <p:spPr bwMode="auto">
            <a:xfrm>
              <a:off x="1488129" y="1472992"/>
              <a:ext cx="305304" cy="51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4000" b="1">
                  <a:solidFill>
                    <a:srgbClr val="0050AA"/>
                  </a:solidFill>
                </a:rPr>
                <a:t>1</a:t>
              </a:r>
              <a:endParaRPr lang="en-US" altLang="zh-CN" sz="4000" b="1">
                <a:solidFill>
                  <a:srgbClr val="0050AA"/>
                </a:solidFill>
              </a:endParaRPr>
            </a:p>
          </p:txBody>
        </p:sp>
      </p:grpSp>
      <p:sp>
        <p:nvSpPr>
          <p:cNvPr id="6150" name="副标题 6"/>
          <p:cNvSpPr txBox="1">
            <a:spLocks noChangeArrowheads="1"/>
          </p:cNvSpPr>
          <p:nvPr/>
        </p:nvSpPr>
        <p:spPr bwMode="auto">
          <a:xfrm>
            <a:off x="1828799" y="3282162"/>
            <a:ext cx="8532813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</a:rPr>
              <a:t>人教版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</a:rPr>
              <a:t>四年级下册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cxnSp>
        <p:nvCxnSpPr>
          <p:cNvPr id="6151" name="直接连接符 14"/>
          <p:cNvCxnSpPr>
            <a:cxnSpLocks noChangeShapeType="1"/>
          </p:cNvCxnSpPr>
          <p:nvPr/>
        </p:nvCxnSpPr>
        <p:spPr bwMode="auto">
          <a:xfrm>
            <a:off x="1980515" y="2805115"/>
            <a:ext cx="8851900" cy="0"/>
          </a:xfrm>
          <a:prstGeom prst="line">
            <a:avLst/>
          </a:prstGeom>
          <a:noFill/>
          <a:ln w="28575">
            <a:solidFill>
              <a:srgbClr val="004E9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矩形 2"/>
          <p:cNvSpPr>
            <a:spLocks noChangeArrowheads="1"/>
          </p:cNvSpPr>
          <p:nvPr/>
        </p:nvSpPr>
        <p:spPr bwMode="auto">
          <a:xfrm>
            <a:off x="0" y="1682005"/>
            <a:ext cx="12190413" cy="101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含括号的混合运算的顺序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同侧圆角矩形 27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9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630363" y="1946275"/>
            <a:ext cx="9188450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据加、减、乘、除法各部分间的关系，分别写出另外两个算式。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827215" y="3168650"/>
          <a:ext cx="4008437" cy="863600"/>
        </p:xfrm>
        <a:graphic>
          <a:graphicData uri="http://schemas.openxmlformats.org/drawingml/2006/table">
            <a:tbl>
              <a:tblPr/>
              <a:tblGrid>
                <a:gridCol w="1918185"/>
                <a:gridCol w="2090252"/>
              </a:tblGrid>
              <a:tr h="43180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</a:t>
                      </a:r>
                      <a:r>
                        <a:rPr kumimoji="0" lang="zh-CN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＋</a:t>
                      </a: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</a:t>
                      </a:r>
                      <a:r>
                        <a:rPr kumimoji="0" lang="zh-CN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＝</a:t>
                      </a: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98" marR="68598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98" marR="68598" marT="0" marB="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1800"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98" marR="68598" marT="0" marB="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615114" y="3167063"/>
          <a:ext cx="3975100" cy="863600"/>
        </p:xfrm>
        <a:graphic>
          <a:graphicData uri="http://schemas.openxmlformats.org/drawingml/2006/table">
            <a:tbl>
              <a:tblPr/>
              <a:tblGrid>
                <a:gridCol w="2028569"/>
                <a:gridCol w="1946531"/>
              </a:tblGrid>
              <a:tr h="43180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</a:t>
                      </a:r>
                      <a:r>
                        <a:rPr kumimoji="0" lang="zh-CN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－</a:t>
                      </a: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r>
                        <a:rPr kumimoji="0" lang="zh-CN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＝</a:t>
                      </a: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</a:t>
                      </a: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64" marR="68564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64" marR="68564" marT="0" marB="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1800"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64" marR="68564" marT="0" marB="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70"/>
          <p:cNvGraphicFramePr>
            <a:graphicFrameLocks noGrp="1"/>
          </p:cNvGraphicFramePr>
          <p:nvPr/>
        </p:nvGraphicFramePr>
        <p:xfrm>
          <a:off x="1370013" y="4876801"/>
          <a:ext cx="4756150" cy="866778"/>
        </p:xfrm>
        <a:graphic>
          <a:graphicData uri="http://schemas.openxmlformats.org/drawingml/2006/table">
            <a:tbl>
              <a:tblPr/>
              <a:tblGrid>
                <a:gridCol w="2383311"/>
                <a:gridCol w="2372839"/>
              </a:tblGrid>
              <a:tr h="433389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r>
                        <a:rPr kumimoji="0" lang="zh-CN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kumimoji="0" lang="zh-CN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＝</a:t>
                      </a: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1890</a:t>
                      </a: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603" marR="68603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603" marR="68603" marT="0" marB="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3389"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603" marR="68603" marT="0" marB="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629402" y="4868864"/>
          <a:ext cx="4189413" cy="866778"/>
        </p:xfrm>
        <a:graphic>
          <a:graphicData uri="http://schemas.openxmlformats.org/drawingml/2006/table">
            <a:tbl>
              <a:tblPr/>
              <a:tblGrid>
                <a:gridCol w="2137936"/>
                <a:gridCol w="2051477"/>
              </a:tblGrid>
              <a:tr h="433389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864÷24</a:t>
                      </a:r>
                      <a:r>
                        <a:rPr kumimoji="0" lang="zh-CN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＝</a:t>
                      </a: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</a:t>
                      </a: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64" marR="68564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64" marR="68564" marT="0" marB="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3389"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64" marR="68564" marT="0" marB="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TextBox 62"/>
          <p:cNvSpPr txBox="1">
            <a:spLocks noChangeArrowheads="1"/>
          </p:cNvSpPr>
          <p:nvPr/>
        </p:nvSpPr>
        <p:spPr bwMode="auto">
          <a:xfrm>
            <a:off x="3840163" y="3128964"/>
            <a:ext cx="2463801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63"/>
          <p:cNvSpPr txBox="1">
            <a:spLocks noChangeArrowheads="1"/>
          </p:cNvSpPr>
          <p:nvPr/>
        </p:nvSpPr>
        <p:spPr bwMode="auto">
          <a:xfrm>
            <a:off x="3840164" y="3598863"/>
            <a:ext cx="1870075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64"/>
          <p:cNvSpPr txBox="1">
            <a:spLocks noChangeArrowheads="1"/>
          </p:cNvSpPr>
          <p:nvPr/>
        </p:nvSpPr>
        <p:spPr bwMode="auto">
          <a:xfrm>
            <a:off x="8697913" y="3130550"/>
            <a:ext cx="1892300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5"/>
          <p:cNvSpPr txBox="1">
            <a:spLocks noChangeArrowheads="1"/>
          </p:cNvSpPr>
          <p:nvPr/>
        </p:nvSpPr>
        <p:spPr bwMode="auto">
          <a:xfrm>
            <a:off x="8696326" y="3560763"/>
            <a:ext cx="1893888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66"/>
          <p:cNvSpPr txBox="1">
            <a:spLocks noChangeArrowheads="1"/>
          </p:cNvSpPr>
          <p:nvPr/>
        </p:nvSpPr>
        <p:spPr bwMode="auto">
          <a:xfrm>
            <a:off x="3854451" y="4872038"/>
            <a:ext cx="2271714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1890÷63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67"/>
          <p:cNvSpPr txBox="1">
            <a:spLocks noChangeArrowheads="1"/>
          </p:cNvSpPr>
          <p:nvPr/>
        </p:nvSpPr>
        <p:spPr bwMode="auto">
          <a:xfrm>
            <a:off x="3854451" y="5260975"/>
            <a:ext cx="2803524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1890÷30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68"/>
          <p:cNvSpPr txBox="1">
            <a:spLocks noChangeArrowheads="1"/>
          </p:cNvSpPr>
          <p:nvPr/>
        </p:nvSpPr>
        <p:spPr bwMode="auto">
          <a:xfrm>
            <a:off x="8813801" y="4838700"/>
            <a:ext cx="2590800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864÷36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69"/>
          <p:cNvSpPr txBox="1">
            <a:spLocks noChangeArrowheads="1"/>
          </p:cNvSpPr>
          <p:nvPr/>
        </p:nvSpPr>
        <p:spPr bwMode="auto">
          <a:xfrm>
            <a:off x="8813800" y="5260975"/>
            <a:ext cx="2362200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24×36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864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同侧圆角矩形 27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三、拓展提升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9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2774949" y="1700213"/>
            <a:ext cx="6985000" cy="43857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73" tIns="34286" rIns="68573" bIns="342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四年级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位老师带领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98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名同学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公园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春游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003925" y="2546351"/>
            <a:ext cx="2681288" cy="18018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5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成人票：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元</a:t>
            </a:r>
            <a:r>
              <a:rPr lang="en-US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／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儿童票：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元</a:t>
            </a:r>
            <a:r>
              <a:rPr lang="en-US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／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团体票：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元</a:t>
            </a:r>
            <a:r>
              <a:rPr lang="en-US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／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【10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人以上（含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人）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】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6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820138" y="2547030"/>
            <a:ext cx="2304269" cy="18019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9" name="文本框 8"/>
          <p:cNvSpPr txBox="1"/>
          <p:nvPr/>
        </p:nvSpPr>
        <p:spPr>
          <a:xfrm>
            <a:off x="1414463" y="2959100"/>
            <a:ext cx="3649662" cy="97871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怎样购票最便宜？至少需要多少元？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3732213" y="4805364"/>
            <a:ext cx="4311649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40×3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20×98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2080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2436813" y="5756275"/>
            <a:ext cx="7432675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答：老师和学生分开购票最便宜，至少需要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2080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同侧圆角矩形 27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三、拓展提升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9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308850" y="1658939"/>
            <a:ext cx="3810000" cy="23083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如果小明一家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和姑姑一家总共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名孩子、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6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名大人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一起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去玩，他们拿出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300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元买门票够吗？应该怎样买？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2741613" y="4271963"/>
            <a:ext cx="6811963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分开购票：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20×4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40×6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2855913" y="4913314"/>
            <a:ext cx="6811963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购团体票：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30×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30×10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0"/>
          <p:cNvSpPr txBox="1">
            <a:spLocks noChangeArrowheads="1"/>
          </p:cNvSpPr>
          <p:nvPr/>
        </p:nvSpPr>
        <p:spPr bwMode="auto">
          <a:xfrm>
            <a:off x="5154613" y="5554663"/>
            <a:ext cx="3406775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元＜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/>
        </p:nvSpPr>
        <p:spPr bwMode="auto">
          <a:xfrm>
            <a:off x="3159126" y="6194425"/>
            <a:ext cx="6037263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答：他们应该买团体票，这样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元就够了。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037013" y="1804988"/>
            <a:ext cx="2682875" cy="180181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5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成人票：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元</a:t>
            </a:r>
            <a:r>
              <a:rPr lang="en-US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／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儿童票：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元</a:t>
            </a:r>
            <a:r>
              <a:rPr lang="en-US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／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团体票：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元</a:t>
            </a:r>
            <a:r>
              <a:rPr lang="en-US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／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【10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人以上（含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人）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】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6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23207" y="1785030"/>
            <a:ext cx="2304269" cy="18019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同侧圆角矩形 2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四、课堂小结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1411288" y="1300164"/>
            <a:ext cx="9940925" cy="71437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Group 3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411288" y="1446917"/>
          <a:ext cx="9940925" cy="5492749"/>
        </p:xfrm>
        <a:graphic>
          <a:graphicData uri="http://schemas.openxmlformats.org/drawingml/2006/table">
            <a:tbl>
              <a:tblPr/>
              <a:tblGrid>
                <a:gridCol w="739387"/>
                <a:gridCol w="2039581"/>
                <a:gridCol w="7161957"/>
              </a:tblGrid>
              <a:tr h="56634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单元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anchor="ctr" horzOverflow="overflow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知识点</a:t>
                      </a:r>
                      <a:endParaRPr kumimoji="0" lang="zh-CN" altLang="en-US" sz="15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具体内容</a:t>
                      </a:r>
                      <a:endParaRPr kumimoji="0" lang="zh-CN" altLang="en-US" sz="15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376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第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一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单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元            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四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则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运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算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anchor="ctr" horzOverflow="overflow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加法的意义和各部分间的关系</a:t>
                      </a:r>
                      <a:endParaRPr kumimoji="0" lang="zh-CN" altLang="en-US" sz="1500" b="0" i="0" u="none" strike="noStrike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把两个数合并成一个数的运算，叫做加法。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和＝加数＋加数；加数＝和－另一个加数。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407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减法的意义和各部分间的关系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已知两个数的和与其中的一个加数，求另一个加数的运算，叫做减法。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差＝被减数－减数；减数＝被减数－差；被减数＝减数＋差。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376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乘法的意义和各部分间的关系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求几个相同加数的和的简便运算，叫做乘法。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积＝因数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因数；因数＝积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÷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另一个因数。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814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除法的意义和各部分间的关系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已知两个因数的积与其中一个因数，求另一个因数的运算，叫做除法。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商＝被除数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÷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除数；除数＝被除数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÷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商；被除数＝商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除数。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814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四则混合运算的顺序</a:t>
                      </a:r>
                      <a:endParaRPr kumimoji="0" lang="zh-CN" altLang="en-US" sz="1500" b="0" i="0" u="none" strike="noStrike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 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在没有括号的算式里，只有加、减法或只有乘、除法，都要从左往右依次计算；如果有乘、除法，又有加、减法，先乘、除后加、减。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 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在有括号的算式里，先算小括号里面的，再算中括号里面的。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161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有关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”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的运算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一个数加上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，还得原数；被减数等于减数，差是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；一个数和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相乘，仍得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除以一个非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的数，还得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不能做除数）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3" marR="91463" marT="45716" marB="45716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同侧圆角矩形 2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五、课后作业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1411289" y="1338264"/>
            <a:ext cx="3235325" cy="33337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48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30477" y="1681163"/>
            <a:ext cx="6840537" cy="519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4259264" y="2536825"/>
            <a:ext cx="3384550" cy="1915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</a:t>
            </a:r>
            <a:endParaRPr lang="en-US" altLang="zh-CN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配套练习册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同侧圆角矩形 6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第一单元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>
            <a:off x="1411288" y="1371600"/>
            <a:ext cx="9717087" cy="4763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97" name="文本框 2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复习目标与重难点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0976" y="2290764"/>
            <a:ext cx="9677400" cy="286231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复习四则运算，含有两级运算的运算顺序，正确计算两、三步式题。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探索和交流解决问题的过程中，感受解决问题的一些策略和方法，学会用两、三种不同的计算方法解决一些实际问题。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在解决实际问题的过程中，培养估算意识，养成认真审题、独立思考等学习习惯。掌握有关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的特性，知道在运算过程中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不能做除数。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同侧圆角矩形 6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21" name="文本框 2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四则运算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27"/>
          <p:cNvSpPr/>
          <p:nvPr/>
        </p:nvSpPr>
        <p:spPr>
          <a:xfrm>
            <a:off x="3152776" y="3486150"/>
            <a:ext cx="3114675" cy="1543050"/>
          </a:xfrm>
          <a:prstGeom prst="wedgeRoundRectCallout">
            <a:avLst>
              <a:gd name="adj1" fmla="val -62313"/>
              <a:gd name="adj2" fmla="val 4498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0" tIns="45715" rIns="91430" bIns="45715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我学会了加、减、乘、除法的意义和各部分间的关系。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27"/>
          <p:cNvSpPr/>
          <p:nvPr/>
        </p:nvSpPr>
        <p:spPr>
          <a:xfrm>
            <a:off x="6421439" y="4408488"/>
            <a:ext cx="3176586" cy="1320800"/>
          </a:xfrm>
          <a:prstGeom prst="wedgeRoundRectCallout">
            <a:avLst>
              <a:gd name="adj1" fmla="val 63803"/>
              <a:gd name="adj2" fmla="val 3948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0" tIns="45715" rIns="91430" bIns="45715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我还学会解决租船问题的方法。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827213" y="4805364"/>
            <a:ext cx="819149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0145713" y="5033964"/>
            <a:ext cx="105410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89014" y="2366964"/>
            <a:ext cx="133032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2436814" y="1879600"/>
            <a:ext cx="8458200" cy="97871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>
            <a:lvl1pPr>
              <a:spcBef>
                <a:spcPct val="20000"/>
              </a:spcBef>
              <a:buChar char="•"/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000"/>
              </a:spcBef>
              <a:buNone/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同学们，学完了第一单元“四则运算”，我们学习了哪些知识呢？你能整理一下吗？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bldLvl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同侧圆角矩形 8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5" name="文本框 2"/>
          <p:cNvSpPr txBox="1">
            <a:spLocks noChangeArrowheads="1"/>
          </p:cNvSpPr>
          <p:nvPr/>
        </p:nvSpPr>
        <p:spPr bwMode="auto">
          <a:xfrm>
            <a:off x="4994275" y="814389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四则运算及各部分名称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8015289" y="5262564"/>
            <a:ext cx="2187575" cy="661987"/>
          </a:xfrm>
          <a:prstGeom prst="wedgeRoundRectCallout">
            <a:avLst>
              <a:gd name="adj1" fmla="val -51176"/>
              <a:gd name="adj2" fmla="val 4792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           =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1411288" y="1627188"/>
            <a:ext cx="1863725" cy="51244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73" tIns="34286" rIns="68573" bIns="342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加法、减法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395538" y="4048125"/>
            <a:ext cx="2913062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216  +  44  = 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4791077" y="4052888"/>
            <a:ext cx="1216024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260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27"/>
          <p:cNvSpPr/>
          <p:nvPr/>
        </p:nvSpPr>
        <p:spPr>
          <a:xfrm>
            <a:off x="2317751" y="2546350"/>
            <a:ext cx="3570289" cy="1066800"/>
          </a:xfrm>
          <a:prstGeom prst="wedgeRoundRectCallout">
            <a:avLst>
              <a:gd name="adj1" fmla="val 23083"/>
              <a:gd name="adj2" fmla="val 6900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表示把这两个数合成一个数。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679700" y="4508501"/>
            <a:ext cx="0" cy="73183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865563" y="4535489"/>
            <a:ext cx="0" cy="731837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135563" y="4508501"/>
            <a:ext cx="0" cy="73183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3009901" y="5248276"/>
            <a:ext cx="2187575" cy="663575"/>
          </a:xfrm>
          <a:prstGeom prst="wedgeRoundRectCallout">
            <a:avLst>
              <a:gd name="adj1" fmla="val -51176"/>
              <a:gd name="adj2" fmla="val 4792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          =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7227887" y="4046539"/>
            <a:ext cx="2355851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260   -   44  = 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27"/>
          <p:cNvSpPr/>
          <p:nvPr/>
        </p:nvSpPr>
        <p:spPr>
          <a:xfrm>
            <a:off x="6856413" y="2141538"/>
            <a:ext cx="3570287" cy="1471612"/>
          </a:xfrm>
          <a:prstGeom prst="wedgeRoundRectCallout">
            <a:avLst>
              <a:gd name="adj1" fmla="val 23512"/>
              <a:gd name="adj2" fmla="val 6222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表示已知两个数的和与其中的一个加数，求另一个加数。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529513" y="4533900"/>
            <a:ext cx="0" cy="73183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716963" y="4560888"/>
            <a:ext cx="0" cy="731837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986963" y="4533900"/>
            <a:ext cx="0" cy="73183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9571039" y="4043364"/>
            <a:ext cx="1174750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216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8213" y="5332413"/>
            <a:ext cx="800199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395663" y="5340350"/>
            <a:ext cx="800199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813300" y="5343526"/>
            <a:ext cx="492422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07215" y="5349876"/>
            <a:ext cx="1107975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被减数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08988" y="5340350"/>
            <a:ext cx="800199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05989" y="5349876"/>
            <a:ext cx="492422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08264" y="6162676"/>
            <a:ext cx="2178781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18388" y="6162676"/>
            <a:ext cx="2391981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被减数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animBg="1"/>
      <p:bldP spid="16" grpId="0"/>
      <p:bldP spid="17" grpId="0"/>
      <p:bldP spid="18" grpId="0" bldLvl="0" animBg="1"/>
      <p:bldP spid="25" grpId="0" bldLvl="0" animBg="1"/>
      <p:bldP spid="27" grpId="0"/>
      <p:bldP spid="28" grpId="0" bldLvl="0" animBg="1"/>
      <p:bldP spid="38" grpId="0"/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同侧圆角矩形 8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69" name="文本框 2"/>
          <p:cNvSpPr txBox="1">
            <a:spLocks noChangeArrowheads="1"/>
          </p:cNvSpPr>
          <p:nvPr/>
        </p:nvSpPr>
        <p:spPr bwMode="auto">
          <a:xfrm>
            <a:off x="4994275" y="814389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四则运算及各部分名称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3241676" y="5246689"/>
            <a:ext cx="2187575" cy="661987"/>
          </a:xfrm>
          <a:prstGeom prst="wedgeRoundRectCallout">
            <a:avLst>
              <a:gd name="adj1" fmla="val -51176"/>
              <a:gd name="adj2" fmla="val 4792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=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7996240" y="5246689"/>
            <a:ext cx="2187575" cy="661987"/>
          </a:xfrm>
          <a:prstGeom prst="wedgeRoundRectCallout">
            <a:avLst>
              <a:gd name="adj1" fmla="val -51176"/>
              <a:gd name="adj2" fmla="val 4792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=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1409701" y="1604964"/>
            <a:ext cx="2009774" cy="51244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73" tIns="34286" rIns="68573" bIns="342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乘法、除法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93976" y="4017963"/>
            <a:ext cx="2913063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125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16  = 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4892675" y="4017963"/>
            <a:ext cx="1143001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27"/>
          <p:cNvSpPr/>
          <p:nvPr/>
        </p:nvSpPr>
        <p:spPr>
          <a:xfrm>
            <a:off x="2643188" y="2536826"/>
            <a:ext cx="3333750" cy="1052513"/>
          </a:xfrm>
          <a:prstGeom prst="wedgeRoundRectCallout">
            <a:avLst>
              <a:gd name="adj1" fmla="val 20835"/>
              <a:gd name="adj2" fmla="val 6515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求几个相同加数的和的简便运算。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878139" y="4479925"/>
            <a:ext cx="0" cy="73183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160838" y="4506913"/>
            <a:ext cx="0" cy="73025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334000" y="4500563"/>
            <a:ext cx="0" cy="731837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7118351" y="4043364"/>
            <a:ext cx="2911476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2000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16  = 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27"/>
          <p:cNvSpPr/>
          <p:nvPr/>
        </p:nvSpPr>
        <p:spPr>
          <a:xfrm>
            <a:off x="7177089" y="2108200"/>
            <a:ext cx="3316287" cy="1517650"/>
          </a:xfrm>
          <a:prstGeom prst="wedgeRoundRectCallout">
            <a:avLst>
              <a:gd name="adj1" fmla="val 22763"/>
              <a:gd name="adj2" fmla="val 6244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已知两个因数的积与其中一个因数，求另一个因数。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510464" y="4505326"/>
            <a:ext cx="0" cy="73183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696325" y="4532313"/>
            <a:ext cx="0" cy="73025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9966325" y="4505326"/>
            <a:ext cx="0" cy="73183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2454275" y="5332413"/>
            <a:ext cx="800199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40138" y="5340350"/>
            <a:ext cx="800199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059364" y="5343526"/>
            <a:ext cx="492422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34202" y="5349876"/>
            <a:ext cx="1107975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被除数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35975" y="5340350"/>
            <a:ext cx="800199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除数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32976" y="5349876"/>
            <a:ext cx="492422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54326" y="6159501"/>
            <a:ext cx="2178781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45375" y="6162676"/>
            <a:ext cx="2486558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被除数÷除数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9547226" y="4043364"/>
            <a:ext cx="1271588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animBg="1"/>
      <p:bldP spid="16" grpId="0"/>
      <p:bldP spid="17" grpId="0"/>
      <p:bldP spid="18" grpId="0" bldLvl="0" animBg="1"/>
      <p:bldP spid="26" grpId="0"/>
      <p:bldP spid="27" grpId="0" bldLvl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bldLvl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1411288" y="1690688"/>
            <a:ext cx="1660525" cy="51244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73" tIns="34286" rIns="68573" bIns="342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括号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文本框 19"/>
          <p:cNvSpPr txBox="1">
            <a:spLocks noChangeArrowheads="1"/>
          </p:cNvSpPr>
          <p:nvPr/>
        </p:nvSpPr>
        <p:spPr bwMode="auto">
          <a:xfrm>
            <a:off x="7085013" y="3375025"/>
            <a:ext cx="3505200" cy="175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有括号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的算式里，先算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小括号里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面的，再算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中括号里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文本框 20"/>
          <p:cNvSpPr txBox="1">
            <a:spLocks noChangeArrowheads="1"/>
          </p:cNvSpPr>
          <p:nvPr/>
        </p:nvSpPr>
        <p:spPr bwMode="auto">
          <a:xfrm>
            <a:off x="1865313" y="3194051"/>
            <a:ext cx="3581400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没有括号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的算式里，只有加、减法或只有乘、除法，都要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从左往右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依次计算；如果有乘、除法，又有加、减法，先乘、除后加、减。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圆角矩形 1"/>
          <p:cNvSpPr>
            <a:spLocks noChangeArrowheads="1"/>
          </p:cNvSpPr>
          <p:nvPr/>
        </p:nvSpPr>
        <p:spPr bwMode="auto">
          <a:xfrm>
            <a:off x="1522413" y="2671763"/>
            <a:ext cx="4267200" cy="33528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12294" name="圆角矩形 21"/>
          <p:cNvSpPr>
            <a:spLocks noChangeArrowheads="1"/>
          </p:cNvSpPr>
          <p:nvPr/>
        </p:nvSpPr>
        <p:spPr bwMode="auto">
          <a:xfrm>
            <a:off x="6551613" y="2671763"/>
            <a:ext cx="4267200" cy="33528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pic>
        <p:nvPicPr>
          <p:cNvPr id="1229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同侧圆角矩形 27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9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298" name="文本框 2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四则运算顺序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291" grpId="0"/>
      <p:bldP spid="12292" grpId="0"/>
      <p:bldP spid="12293" grpId="0" animBg="1"/>
      <p:bldP spid="1229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同侧圆角矩形 27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9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17" name="文本框 2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四则运算顺序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1430340" y="1757364"/>
            <a:ext cx="2168524" cy="51244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73" tIns="34286" rIns="68573" bIns="342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的相关计算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97140" y="2801939"/>
            <a:ext cx="7483475" cy="23083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一个数加上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，还得原数；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被减数等于减数，差是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一个数和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相乘，仍得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4.0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除以一个非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的数，还得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不能作除数）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3320" name="图片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133013" y="4805364"/>
            <a:ext cx="12192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同侧圆角矩形 27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9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2409825" y="1676401"/>
            <a:ext cx="7461250" cy="51244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73" tIns="34286" rIns="68573" bIns="342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316+59=375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3=125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16=2000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1217614" y="2282825"/>
            <a:ext cx="9906000" cy="9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）根据第①个式子，先说说加法与减法的关系，再分别写出一个加法算式和一个减法算式。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1217613" y="3662363"/>
            <a:ext cx="9798050" cy="9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）根据第②个式子，先说说乘法与除法的关系，再分别写出一个乘法算式和一个除法算式。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1239839" y="4994276"/>
            <a:ext cx="9775825" cy="9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）你会根据第①个和第②个式子列出一个综合算是吗？再根据第①个、第②个和第③个算式列出一个综合算式。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5249864" y="2976563"/>
            <a:ext cx="4224337" cy="5124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59+316=375   375-316=59  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5249864" y="4348162"/>
            <a:ext cx="4224337" cy="5124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73" tIns="34286" rIns="68573" bIns="342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3=375   375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125=3  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4508500" y="6083300"/>
            <a:ext cx="2438400" cy="5124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73" tIns="34286" rIns="68573" bIns="342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316+59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÷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7389813" y="6083300"/>
            <a:ext cx="3124200" cy="5124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73" tIns="34286" rIns="68573" bIns="342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316+59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）÷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4672013" y="6046788"/>
            <a:ext cx="2438400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）</a:t>
            </a:r>
            <a:endParaRPr lang="zh-CN" altLang="zh-CN" sz="24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4" y="801688"/>
            <a:ext cx="8318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同侧圆角矩形 27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9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420812" y="1677989"/>
            <a:ext cx="6354762" cy="40009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在    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里填上合适的数，然后列出综合算式。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矩形 5"/>
          <p:cNvSpPr>
            <a:spLocks noChangeArrowheads="1"/>
          </p:cNvSpPr>
          <p:nvPr/>
        </p:nvSpPr>
        <p:spPr bwMode="auto">
          <a:xfrm>
            <a:off x="1827215" y="1765301"/>
            <a:ext cx="268286" cy="285750"/>
          </a:xfrm>
          <a:prstGeom prst="rect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0" tIns="45715" rIns="91430" bIns="45715" anchor="ctr"/>
          <a:lstStyle/>
          <a:p>
            <a:pPr eaLnBrk="1" hangingPunct="1">
              <a:lnSpc>
                <a:spcPct val="120000"/>
              </a:lnSpc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TextBox 38"/>
          <p:cNvSpPr txBox="1">
            <a:spLocks noChangeArrowheads="1"/>
          </p:cNvSpPr>
          <p:nvPr/>
        </p:nvSpPr>
        <p:spPr bwMode="auto">
          <a:xfrm>
            <a:off x="3392489" y="3808413"/>
            <a:ext cx="574675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endParaRPr lang="zh-CN" altLang="en-US" sz="240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8" name="Group 154"/>
          <p:cNvGrpSpPr/>
          <p:nvPr/>
        </p:nvGrpSpPr>
        <p:grpSpPr bwMode="auto">
          <a:xfrm>
            <a:off x="2743200" y="3298826"/>
            <a:ext cx="2808288" cy="2325687"/>
            <a:chOff x="567" y="1658"/>
            <a:chExt cx="1769" cy="1465"/>
          </a:xfrm>
        </p:grpSpPr>
        <p:sp>
          <p:nvSpPr>
            <p:cNvPr id="15415" name="矩形 9"/>
            <p:cNvSpPr>
              <a:spLocks noChangeArrowheads="1"/>
            </p:cNvSpPr>
            <p:nvPr/>
          </p:nvSpPr>
          <p:spPr bwMode="auto">
            <a:xfrm>
              <a:off x="1135" y="2896"/>
              <a:ext cx="739" cy="22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1" hangingPunct="1">
                <a:lnSpc>
                  <a:spcPct val="120000"/>
                </a:lnSpc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16" name="矩形 14"/>
            <p:cNvSpPr>
              <a:spLocks noChangeArrowheads="1"/>
            </p:cNvSpPr>
            <p:nvPr/>
          </p:nvSpPr>
          <p:spPr bwMode="auto">
            <a:xfrm>
              <a:off x="838" y="2301"/>
              <a:ext cx="500" cy="22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1" hangingPunct="1">
                <a:lnSpc>
                  <a:spcPct val="120000"/>
                </a:lnSpc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417" name="组合 27"/>
            <p:cNvGrpSpPr/>
            <p:nvPr/>
          </p:nvGrpSpPr>
          <p:grpSpPr bwMode="auto">
            <a:xfrm>
              <a:off x="567" y="1658"/>
              <a:ext cx="590" cy="337"/>
              <a:chOff x="1259632" y="2420888"/>
              <a:chExt cx="936104" cy="536164"/>
            </a:xfrm>
          </p:grpSpPr>
          <p:sp>
            <p:nvSpPr>
              <p:cNvPr id="15430" name="矩形 10"/>
              <p:cNvSpPr>
                <a:spLocks noChangeArrowheads="1"/>
              </p:cNvSpPr>
              <p:nvPr/>
            </p:nvSpPr>
            <p:spPr bwMode="auto">
              <a:xfrm>
                <a:off x="1259632" y="2492896"/>
                <a:ext cx="648072" cy="36004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eaLnBrk="1" hangingPunct="1">
                  <a:lnSpc>
                    <a:spcPct val="120000"/>
                  </a:lnSpc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31" name="TextBox 25"/>
              <p:cNvSpPr txBox="1">
                <a:spLocks noChangeArrowheads="1"/>
              </p:cNvSpPr>
              <p:nvPr/>
            </p:nvSpPr>
            <p:spPr bwMode="auto">
              <a:xfrm>
                <a:off x="1259632" y="2420888"/>
                <a:ext cx="936104" cy="536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160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418" name="组合 28"/>
            <p:cNvGrpSpPr/>
            <p:nvPr/>
          </p:nvGrpSpPr>
          <p:grpSpPr bwMode="auto">
            <a:xfrm>
              <a:off x="1293" y="1658"/>
              <a:ext cx="589" cy="337"/>
              <a:chOff x="1259632" y="2420888"/>
              <a:chExt cx="936104" cy="536090"/>
            </a:xfrm>
          </p:grpSpPr>
          <p:sp>
            <p:nvSpPr>
              <p:cNvPr id="15428" name="矩形 29"/>
              <p:cNvSpPr>
                <a:spLocks noChangeArrowheads="1"/>
              </p:cNvSpPr>
              <p:nvPr/>
            </p:nvSpPr>
            <p:spPr bwMode="auto">
              <a:xfrm>
                <a:off x="1259632" y="2492896"/>
                <a:ext cx="648072" cy="36004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eaLnBrk="1" hangingPunct="1">
                  <a:lnSpc>
                    <a:spcPct val="120000"/>
                  </a:lnSpc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29" name="TextBox 30"/>
              <p:cNvSpPr txBox="1">
                <a:spLocks noChangeArrowheads="1"/>
              </p:cNvSpPr>
              <p:nvPr/>
            </p:nvSpPr>
            <p:spPr bwMode="auto">
              <a:xfrm>
                <a:off x="1259632" y="2420888"/>
                <a:ext cx="936104" cy="536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880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419" name="组合 37"/>
            <p:cNvGrpSpPr/>
            <p:nvPr/>
          </p:nvGrpSpPr>
          <p:grpSpPr bwMode="auto">
            <a:xfrm>
              <a:off x="748" y="1933"/>
              <a:ext cx="726" cy="363"/>
              <a:chOff x="1547664" y="2852936"/>
              <a:chExt cx="1152128" cy="576064"/>
            </a:xfrm>
          </p:grpSpPr>
          <p:cxnSp>
            <p:nvCxnSpPr>
              <p:cNvPr id="15426" name="直接连接符 32"/>
              <p:cNvCxnSpPr>
                <a:cxnSpLocks noChangeShapeType="1"/>
              </p:cNvCxnSpPr>
              <p:nvPr/>
            </p:nvCxnSpPr>
            <p:spPr bwMode="auto">
              <a:xfrm>
                <a:off x="1547664" y="2852936"/>
                <a:ext cx="576064" cy="5760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427" name="直接连接符 35"/>
              <p:cNvCxnSpPr>
                <a:cxnSpLocks noChangeShapeType="1"/>
              </p:cNvCxnSpPr>
              <p:nvPr/>
            </p:nvCxnSpPr>
            <p:spPr bwMode="auto">
              <a:xfrm flipH="1">
                <a:off x="2123728" y="2852936"/>
                <a:ext cx="576064" cy="5760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5420" name="组合 39"/>
            <p:cNvGrpSpPr/>
            <p:nvPr/>
          </p:nvGrpSpPr>
          <p:grpSpPr bwMode="auto">
            <a:xfrm>
              <a:off x="1701" y="2248"/>
              <a:ext cx="635" cy="337"/>
              <a:chOff x="1259632" y="2420888"/>
              <a:chExt cx="1008112" cy="536090"/>
            </a:xfrm>
          </p:grpSpPr>
          <p:sp>
            <p:nvSpPr>
              <p:cNvPr id="15424" name="矩形 40"/>
              <p:cNvSpPr>
                <a:spLocks noChangeArrowheads="1"/>
              </p:cNvSpPr>
              <p:nvPr/>
            </p:nvSpPr>
            <p:spPr bwMode="auto">
              <a:xfrm>
                <a:off x="1259632" y="2492896"/>
                <a:ext cx="648072" cy="36004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eaLnBrk="1" hangingPunct="1">
                  <a:lnSpc>
                    <a:spcPct val="120000"/>
                  </a:lnSpc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25" name="TextBox 41"/>
              <p:cNvSpPr txBox="1">
                <a:spLocks noChangeArrowheads="1"/>
              </p:cNvSpPr>
              <p:nvPr/>
            </p:nvSpPr>
            <p:spPr bwMode="auto">
              <a:xfrm>
                <a:off x="1331073" y="2420888"/>
                <a:ext cx="936671" cy="536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421" name="组合 42"/>
            <p:cNvGrpSpPr/>
            <p:nvPr/>
          </p:nvGrpSpPr>
          <p:grpSpPr bwMode="auto">
            <a:xfrm>
              <a:off x="1156" y="2528"/>
              <a:ext cx="725" cy="363"/>
              <a:chOff x="1547664" y="2852936"/>
              <a:chExt cx="1152128" cy="576064"/>
            </a:xfrm>
          </p:grpSpPr>
          <p:cxnSp>
            <p:nvCxnSpPr>
              <p:cNvPr id="15422" name="直接连接符 43"/>
              <p:cNvCxnSpPr>
                <a:cxnSpLocks noChangeShapeType="1"/>
              </p:cNvCxnSpPr>
              <p:nvPr/>
            </p:nvCxnSpPr>
            <p:spPr bwMode="auto">
              <a:xfrm>
                <a:off x="1547664" y="2852936"/>
                <a:ext cx="576064" cy="5760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423" name="直接连接符 44"/>
              <p:cNvCxnSpPr>
                <a:cxnSpLocks noChangeShapeType="1"/>
              </p:cNvCxnSpPr>
              <p:nvPr/>
            </p:nvCxnSpPr>
            <p:spPr bwMode="auto">
              <a:xfrm flipH="1">
                <a:off x="2123728" y="2852936"/>
                <a:ext cx="576064" cy="5760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5369" name="TextBox 45"/>
          <p:cNvSpPr txBox="1">
            <a:spLocks noChangeArrowheads="1"/>
          </p:cNvSpPr>
          <p:nvPr/>
        </p:nvSpPr>
        <p:spPr bwMode="auto">
          <a:xfrm>
            <a:off x="4038599" y="4672013"/>
            <a:ext cx="576264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51"/>
          <p:cNvCxnSpPr>
            <a:cxnSpLocks noChangeShapeType="1"/>
          </p:cNvCxnSpPr>
          <p:nvPr/>
        </p:nvCxnSpPr>
        <p:spPr bwMode="auto">
          <a:xfrm>
            <a:off x="1924050" y="6591300"/>
            <a:ext cx="3671889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15371" name="Group 334"/>
          <p:cNvGrpSpPr/>
          <p:nvPr/>
        </p:nvGrpSpPr>
        <p:grpSpPr bwMode="auto">
          <a:xfrm>
            <a:off x="6927850" y="2522537"/>
            <a:ext cx="2808288" cy="3251200"/>
            <a:chOff x="3334" y="1518"/>
            <a:chExt cx="1769" cy="2048"/>
          </a:xfrm>
        </p:grpSpPr>
        <p:sp>
          <p:nvSpPr>
            <p:cNvPr id="15386" name="矩形 11"/>
            <p:cNvSpPr>
              <a:spLocks noChangeArrowheads="1"/>
            </p:cNvSpPr>
            <p:nvPr/>
          </p:nvSpPr>
          <p:spPr bwMode="auto">
            <a:xfrm>
              <a:off x="3618" y="3339"/>
              <a:ext cx="680" cy="22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1" hangingPunct="1">
                <a:lnSpc>
                  <a:spcPct val="120000"/>
                </a:lnSpc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387" name="组合 52"/>
            <p:cNvGrpSpPr/>
            <p:nvPr/>
          </p:nvGrpSpPr>
          <p:grpSpPr bwMode="auto">
            <a:xfrm>
              <a:off x="3334" y="1518"/>
              <a:ext cx="1361" cy="337"/>
              <a:chOff x="899592" y="2564904"/>
              <a:chExt cx="2160240" cy="537181"/>
            </a:xfrm>
          </p:grpSpPr>
          <p:grpSp>
            <p:nvGrpSpPr>
              <p:cNvPr id="15409" name="组合 27"/>
              <p:cNvGrpSpPr/>
              <p:nvPr/>
            </p:nvGrpSpPr>
            <p:grpSpPr bwMode="auto">
              <a:xfrm>
                <a:off x="899592" y="2564904"/>
                <a:ext cx="936104" cy="536636"/>
                <a:chOff x="1259632" y="2420888"/>
                <a:chExt cx="936104" cy="536636"/>
              </a:xfrm>
            </p:grpSpPr>
            <p:sp>
              <p:nvSpPr>
                <p:cNvPr id="15413" name="矩形 57"/>
                <p:cNvSpPr>
                  <a:spLocks noChangeArrowheads="1"/>
                </p:cNvSpPr>
                <p:nvPr/>
              </p:nvSpPr>
              <p:spPr bwMode="auto">
                <a:xfrm>
                  <a:off x="1259632" y="2492896"/>
                  <a:ext cx="648072" cy="36004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eaLnBrk="1" hangingPunct="1">
                    <a:lnSpc>
                      <a:spcPct val="120000"/>
                    </a:lnSpc>
                  </a:pPr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414" name="TextBox 58"/>
                <p:cNvSpPr txBox="1">
                  <a:spLocks noChangeArrowheads="1"/>
                </p:cNvSpPr>
                <p:nvPr/>
              </p:nvSpPr>
              <p:spPr bwMode="auto">
                <a:xfrm>
                  <a:off x="1259632" y="2420888"/>
                  <a:ext cx="936104" cy="536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</a:pPr>
                  <a:r>
                    <a:rPr lang="en-US" altLang="zh-CN" sz="240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230</a:t>
                  </a:r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5410" name="组合 28"/>
              <p:cNvGrpSpPr/>
              <p:nvPr/>
            </p:nvGrpSpPr>
            <p:grpSpPr bwMode="auto">
              <a:xfrm>
                <a:off x="2051720" y="2564904"/>
                <a:ext cx="1008112" cy="537181"/>
                <a:chOff x="1259632" y="2420888"/>
                <a:chExt cx="1008112" cy="537181"/>
              </a:xfrm>
            </p:grpSpPr>
            <p:sp>
              <p:nvSpPr>
                <p:cNvPr id="15411" name="矩形 55"/>
                <p:cNvSpPr>
                  <a:spLocks noChangeArrowheads="1"/>
                </p:cNvSpPr>
                <p:nvPr/>
              </p:nvSpPr>
              <p:spPr bwMode="auto">
                <a:xfrm>
                  <a:off x="1259632" y="2492896"/>
                  <a:ext cx="648072" cy="36004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eaLnBrk="1" hangingPunct="1">
                    <a:lnSpc>
                      <a:spcPct val="120000"/>
                    </a:lnSpc>
                  </a:pPr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412" name="TextBox 56"/>
                <p:cNvSpPr txBox="1">
                  <a:spLocks noChangeArrowheads="1"/>
                </p:cNvSpPr>
                <p:nvPr/>
              </p:nvSpPr>
              <p:spPr bwMode="auto">
                <a:xfrm>
                  <a:off x="1331073" y="2420888"/>
                  <a:ext cx="936671" cy="5371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</a:pPr>
                  <a:r>
                    <a:rPr lang="en-US" altLang="zh-CN" sz="240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62</a:t>
                  </a:r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5388" name="组合 37"/>
            <p:cNvGrpSpPr/>
            <p:nvPr/>
          </p:nvGrpSpPr>
          <p:grpSpPr bwMode="auto">
            <a:xfrm>
              <a:off x="3515" y="1797"/>
              <a:ext cx="726" cy="363"/>
              <a:chOff x="1547664" y="2852936"/>
              <a:chExt cx="1152128" cy="576064"/>
            </a:xfrm>
          </p:grpSpPr>
          <p:cxnSp>
            <p:nvCxnSpPr>
              <p:cNvPr id="15407" name="直接连接符 60"/>
              <p:cNvCxnSpPr>
                <a:cxnSpLocks noChangeShapeType="1"/>
              </p:cNvCxnSpPr>
              <p:nvPr/>
            </p:nvCxnSpPr>
            <p:spPr bwMode="auto">
              <a:xfrm>
                <a:off x="1547664" y="2852936"/>
                <a:ext cx="576064" cy="5760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408" name="直接连接符 61"/>
              <p:cNvCxnSpPr>
                <a:cxnSpLocks noChangeShapeType="1"/>
              </p:cNvCxnSpPr>
              <p:nvPr/>
            </p:nvCxnSpPr>
            <p:spPr bwMode="auto">
              <a:xfrm flipH="1">
                <a:off x="2123728" y="2852936"/>
                <a:ext cx="576064" cy="5760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5389" name="TextBox 62"/>
            <p:cNvSpPr txBox="1">
              <a:spLocks noChangeArrowheads="1"/>
            </p:cNvSpPr>
            <p:nvPr/>
          </p:nvSpPr>
          <p:spPr bwMode="auto">
            <a:xfrm>
              <a:off x="3727" y="1868"/>
              <a:ext cx="363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40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endParaRPr lang="zh-CN" altLang="en-US" sz="24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90" name="矩形 64"/>
            <p:cNvSpPr>
              <a:spLocks noChangeArrowheads="1"/>
            </p:cNvSpPr>
            <p:nvPr/>
          </p:nvSpPr>
          <p:spPr bwMode="auto">
            <a:xfrm>
              <a:off x="3530" y="2160"/>
              <a:ext cx="681" cy="22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1" hangingPunct="1">
                <a:lnSpc>
                  <a:spcPct val="120000"/>
                </a:lnSpc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391" name="组合 39"/>
            <p:cNvGrpSpPr/>
            <p:nvPr/>
          </p:nvGrpSpPr>
          <p:grpSpPr bwMode="auto">
            <a:xfrm>
              <a:off x="4468" y="2112"/>
              <a:ext cx="635" cy="337"/>
              <a:chOff x="1259632" y="2420888"/>
              <a:chExt cx="1008112" cy="536090"/>
            </a:xfrm>
          </p:grpSpPr>
          <p:sp>
            <p:nvSpPr>
              <p:cNvPr id="15405" name="矩形 66"/>
              <p:cNvSpPr>
                <a:spLocks noChangeArrowheads="1"/>
              </p:cNvSpPr>
              <p:nvPr/>
            </p:nvSpPr>
            <p:spPr bwMode="auto">
              <a:xfrm>
                <a:off x="1259632" y="2492896"/>
                <a:ext cx="648072" cy="36004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eaLnBrk="1" hangingPunct="1">
                  <a:lnSpc>
                    <a:spcPct val="120000"/>
                  </a:lnSpc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06" name="TextBox 67"/>
              <p:cNvSpPr txBox="1">
                <a:spLocks noChangeArrowheads="1"/>
              </p:cNvSpPr>
              <p:nvPr/>
            </p:nvSpPr>
            <p:spPr bwMode="auto">
              <a:xfrm>
                <a:off x="1331073" y="2420888"/>
                <a:ext cx="936671" cy="536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31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392" name="组合 42"/>
            <p:cNvGrpSpPr/>
            <p:nvPr/>
          </p:nvGrpSpPr>
          <p:grpSpPr bwMode="auto">
            <a:xfrm>
              <a:off x="3924" y="2387"/>
              <a:ext cx="725" cy="363"/>
              <a:chOff x="1547664" y="2852936"/>
              <a:chExt cx="1152128" cy="576064"/>
            </a:xfrm>
          </p:grpSpPr>
          <p:cxnSp>
            <p:nvCxnSpPr>
              <p:cNvPr id="15403" name="直接连接符 69"/>
              <p:cNvCxnSpPr>
                <a:cxnSpLocks noChangeShapeType="1"/>
              </p:cNvCxnSpPr>
              <p:nvPr/>
            </p:nvCxnSpPr>
            <p:spPr bwMode="auto">
              <a:xfrm>
                <a:off x="1547664" y="2852936"/>
                <a:ext cx="576064" cy="5760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404" name="直接连接符 70"/>
              <p:cNvCxnSpPr>
                <a:cxnSpLocks noChangeShapeType="1"/>
              </p:cNvCxnSpPr>
              <p:nvPr/>
            </p:nvCxnSpPr>
            <p:spPr bwMode="auto">
              <a:xfrm flipH="1">
                <a:off x="2123728" y="2852936"/>
                <a:ext cx="576064" cy="5760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5393" name="TextBox 71"/>
            <p:cNvSpPr txBox="1">
              <a:spLocks noChangeArrowheads="1"/>
            </p:cNvSpPr>
            <p:nvPr/>
          </p:nvSpPr>
          <p:spPr bwMode="auto">
            <a:xfrm>
              <a:off x="4155" y="2449"/>
              <a:ext cx="363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40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÷ </a:t>
              </a:r>
              <a:endParaRPr lang="zh-CN" altLang="en-US" sz="24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394" name="组合 72"/>
            <p:cNvGrpSpPr/>
            <p:nvPr/>
          </p:nvGrpSpPr>
          <p:grpSpPr bwMode="auto">
            <a:xfrm>
              <a:off x="3379" y="2701"/>
              <a:ext cx="1351" cy="337"/>
              <a:chOff x="899592" y="2564904"/>
              <a:chExt cx="2145284" cy="534490"/>
            </a:xfrm>
          </p:grpSpPr>
          <p:grpSp>
            <p:nvGrpSpPr>
              <p:cNvPr id="15399" name="组合 27"/>
              <p:cNvGrpSpPr/>
              <p:nvPr/>
            </p:nvGrpSpPr>
            <p:grpSpPr bwMode="auto">
              <a:xfrm>
                <a:off x="899592" y="2564904"/>
                <a:ext cx="936104" cy="534490"/>
                <a:chOff x="1259632" y="2420888"/>
                <a:chExt cx="936104" cy="534490"/>
              </a:xfrm>
            </p:grpSpPr>
            <p:sp>
              <p:nvSpPr>
                <p:cNvPr id="15401" name="矩形 77"/>
                <p:cNvSpPr>
                  <a:spLocks noChangeArrowheads="1"/>
                </p:cNvSpPr>
                <p:nvPr/>
              </p:nvSpPr>
              <p:spPr bwMode="auto">
                <a:xfrm>
                  <a:off x="1259632" y="2492896"/>
                  <a:ext cx="648072" cy="36004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eaLnBrk="1" hangingPunct="1">
                    <a:lnSpc>
                      <a:spcPct val="120000"/>
                    </a:lnSpc>
                  </a:pPr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402" name="TextBox 78"/>
                <p:cNvSpPr txBox="1">
                  <a:spLocks noChangeArrowheads="1"/>
                </p:cNvSpPr>
                <p:nvPr/>
              </p:nvSpPr>
              <p:spPr bwMode="auto">
                <a:xfrm>
                  <a:off x="1259632" y="2420888"/>
                  <a:ext cx="936104" cy="53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</a:pPr>
                  <a:r>
                    <a:rPr lang="en-US" altLang="zh-CN" sz="240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550</a:t>
                  </a:r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5400" name="矩形 75"/>
              <p:cNvSpPr>
                <a:spLocks noChangeArrowheads="1"/>
              </p:cNvSpPr>
              <p:nvPr/>
            </p:nvSpPr>
            <p:spPr bwMode="auto">
              <a:xfrm>
                <a:off x="1895961" y="2636912"/>
                <a:ext cx="1148915" cy="36004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eaLnBrk="1" hangingPunct="1">
                  <a:lnSpc>
                    <a:spcPct val="120000"/>
                  </a:lnSpc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395" name="组合 37"/>
            <p:cNvGrpSpPr/>
            <p:nvPr/>
          </p:nvGrpSpPr>
          <p:grpSpPr bwMode="auto">
            <a:xfrm>
              <a:off x="3606" y="2976"/>
              <a:ext cx="726" cy="363"/>
              <a:chOff x="1547664" y="2852936"/>
              <a:chExt cx="1152128" cy="576064"/>
            </a:xfrm>
          </p:grpSpPr>
          <p:cxnSp>
            <p:nvCxnSpPr>
              <p:cNvPr id="15397" name="直接连接符 80"/>
              <p:cNvCxnSpPr>
                <a:cxnSpLocks noChangeShapeType="1"/>
              </p:cNvCxnSpPr>
              <p:nvPr/>
            </p:nvCxnSpPr>
            <p:spPr bwMode="auto">
              <a:xfrm>
                <a:off x="1547664" y="2852936"/>
                <a:ext cx="576064" cy="5760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398" name="直接连接符 81"/>
              <p:cNvCxnSpPr>
                <a:cxnSpLocks noChangeShapeType="1"/>
              </p:cNvCxnSpPr>
              <p:nvPr/>
            </p:nvCxnSpPr>
            <p:spPr bwMode="auto">
              <a:xfrm flipH="1">
                <a:off x="2123728" y="2852936"/>
                <a:ext cx="576064" cy="5760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5396" name="TextBox 82"/>
            <p:cNvSpPr txBox="1">
              <a:spLocks noChangeArrowheads="1"/>
            </p:cNvSpPr>
            <p:nvPr/>
          </p:nvSpPr>
          <p:spPr bwMode="auto">
            <a:xfrm>
              <a:off x="3818" y="2996"/>
              <a:ext cx="363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＋</a:t>
              </a:r>
              <a:endParaRPr lang="zh-CN" altLang="en-US" sz="24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84"/>
          <p:cNvCxnSpPr>
            <a:cxnSpLocks noChangeShapeType="1"/>
          </p:cNvCxnSpPr>
          <p:nvPr/>
        </p:nvCxnSpPr>
        <p:spPr bwMode="auto">
          <a:xfrm>
            <a:off x="6724651" y="6591300"/>
            <a:ext cx="371316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3" name="TextBox 90"/>
          <p:cNvSpPr txBox="1">
            <a:spLocks noChangeArrowheads="1"/>
          </p:cNvSpPr>
          <p:nvPr/>
        </p:nvSpPr>
        <p:spPr bwMode="auto">
          <a:xfrm>
            <a:off x="3043239" y="4248150"/>
            <a:ext cx="1000124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1040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91"/>
          <p:cNvSpPr txBox="1">
            <a:spLocks noChangeArrowheads="1"/>
          </p:cNvSpPr>
          <p:nvPr/>
        </p:nvSpPr>
        <p:spPr bwMode="auto">
          <a:xfrm>
            <a:off x="3676651" y="5180013"/>
            <a:ext cx="1130300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20800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94"/>
          <p:cNvSpPr txBox="1">
            <a:spLocks noChangeArrowheads="1"/>
          </p:cNvSpPr>
          <p:nvPr/>
        </p:nvSpPr>
        <p:spPr bwMode="auto">
          <a:xfrm>
            <a:off x="1903413" y="5948363"/>
            <a:ext cx="2239962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95"/>
          <p:cNvSpPr txBox="1">
            <a:spLocks noChangeArrowheads="1"/>
          </p:cNvSpPr>
          <p:nvPr/>
        </p:nvSpPr>
        <p:spPr bwMode="auto">
          <a:xfrm>
            <a:off x="7240589" y="3467100"/>
            <a:ext cx="1350961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14260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6"/>
          <p:cNvSpPr txBox="1">
            <a:spLocks noChangeArrowheads="1"/>
          </p:cNvSpPr>
          <p:nvPr/>
        </p:nvSpPr>
        <p:spPr bwMode="auto">
          <a:xfrm>
            <a:off x="8128001" y="4414838"/>
            <a:ext cx="1141413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97"/>
          <p:cNvSpPr txBox="1">
            <a:spLocks noChangeArrowheads="1"/>
          </p:cNvSpPr>
          <p:nvPr/>
        </p:nvSpPr>
        <p:spPr bwMode="auto">
          <a:xfrm>
            <a:off x="7500938" y="5346700"/>
            <a:ext cx="1233487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1010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98"/>
          <p:cNvSpPr txBox="1">
            <a:spLocks noChangeArrowheads="1"/>
          </p:cNvSpPr>
          <p:nvPr/>
        </p:nvSpPr>
        <p:spPr bwMode="auto">
          <a:xfrm>
            <a:off x="7415214" y="5948363"/>
            <a:ext cx="1409700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230×62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91"/>
          <p:cNvSpPr txBox="1">
            <a:spLocks noChangeArrowheads="1"/>
          </p:cNvSpPr>
          <p:nvPr/>
        </p:nvSpPr>
        <p:spPr bwMode="auto">
          <a:xfrm>
            <a:off x="8513764" y="5957888"/>
            <a:ext cx="1071562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÷31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91"/>
          <p:cNvSpPr txBox="1">
            <a:spLocks noChangeArrowheads="1"/>
          </p:cNvSpPr>
          <p:nvPr/>
        </p:nvSpPr>
        <p:spPr bwMode="auto">
          <a:xfrm>
            <a:off x="9244013" y="5949950"/>
            <a:ext cx="1536700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1010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 Box 74"/>
          <p:cNvSpPr txBox="1">
            <a:spLocks noChangeArrowheads="1"/>
          </p:cNvSpPr>
          <p:nvPr/>
        </p:nvSpPr>
        <p:spPr bwMode="auto">
          <a:xfrm>
            <a:off x="2117726" y="6002338"/>
            <a:ext cx="1800226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880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 Box 75"/>
          <p:cNvSpPr txBox="1">
            <a:spLocks noChangeArrowheads="1"/>
          </p:cNvSpPr>
          <p:nvPr/>
        </p:nvSpPr>
        <p:spPr bwMode="auto">
          <a:xfrm>
            <a:off x="3598864" y="6003926"/>
            <a:ext cx="1150937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×20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 Box 76"/>
          <p:cNvSpPr txBox="1">
            <a:spLocks noChangeArrowheads="1"/>
          </p:cNvSpPr>
          <p:nvPr/>
        </p:nvSpPr>
        <p:spPr bwMode="auto">
          <a:xfrm>
            <a:off x="4132264" y="6003926"/>
            <a:ext cx="1800226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20800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91"/>
          <p:cNvSpPr txBox="1">
            <a:spLocks noChangeArrowheads="1"/>
          </p:cNvSpPr>
          <p:nvPr/>
        </p:nvSpPr>
        <p:spPr bwMode="auto">
          <a:xfrm>
            <a:off x="6475414" y="5967414"/>
            <a:ext cx="1409700" cy="53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tags/tag1.xml><?xml version="1.0" encoding="utf-8"?>
<p:tagLst xmlns:p="http://schemas.openxmlformats.org/presentationml/2006/main">
  <p:tag name="KSO_WM_UNIT_TABLE_BEAUTIFY" val="smartTable{818888bd-1d7b-4d70-af9a-5b193ddc2588}"/>
</p:tagLst>
</file>

<file path=ppt/tags/tag2.xml><?xml version="1.0" encoding="utf-8"?>
<p:tagLst xmlns:p="http://schemas.openxmlformats.org/presentationml/2006/main">
  <p:tag name="KSO_WPP_MARK_KEY" val="73c641c5-f275-4c0e-96e4-d9617b9b79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2298</Words>
  <Application>WPS 演示</Application>
  <PresentationFormat>自定义</PresentationFormat>
  <Paragraphs>379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楷体</vt:lpstr>
      <vt:lpstr>微软雅黑</vt:lpstr>
      <vt:lpstr>黑体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175</cp:revision>
  <dcterms:created xsi:type="dcterms:W3CDTF">2020-08-21T02:40:00Z</dcterms:created>
  <dcterms:modified xsi:type="dcterms:W3CDTF">2023-02-05T09:22:54Z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84227D5D11724066B804095CA603ACA8</vt:lpwstr>
  </property>
</Properties>
</file>