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3" r:id="rId3"/>
    <p:sldId id="294" r:id="rId4"/>
    <p:sldId id="295" r:id="rId5"/>
    <p:sldId id="296" r:id="rId6"/>
    <p:sldId id="297" r:id="rId7"/>
    <p:sldId id="298" r:id="rId8"/>
    <p:sldId id="299" r:id="rId9"/>
    <p:sldId id="300" r:id="rId10"/>
    <p:sldId id="301" r:id="rId11"/>
    <p:sldId id="302" r:id="rId12"/>
    <p:sldId id="303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110" d="100"/>
          <a:sy n="110" d="100"/>
        </p:scale>
        <p:origin x="-540" y="-2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022600" y="932815"/>
            <a:ext cx="8331200" cy="1325880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2000250"/>
            <a:ext cx="12192000" cy="1828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1523365"/>
            <a:ext cx="10304145" cy="381190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532688"/>
            <a:ext cx="12192000" cy="887095"/>
          </a:xfrm>
        </p:spPr>
        <p:txBody>
          <a:bodyPr>
            <a:noAutofit/>
          </a:bodyPr>
          <a:lstStyle/>
          <a:p>
            <a:pPr algn="ctr"/>
            <a:r>
              <a:rPr altLang="zh-CN" sz="7200" b="1" dirty="0" err="1" smtClean="0">
                <a:solidFill>
                  <a:schemeClr val="bg1"/>
                </a:solidFill>
                <a:cs typeface="+mj-ea"/>
              </a:rPr>
              <a:t>观察物体</a:t>
            </a:r>
            <a:endParaRPr lang="en-US" sz="7200" b="1" dirty="0">
              <a:solidFill>
                <a:schemeClr val="bg1"/>
              </a:solidFill>
              <a:latin typeface="+mj-ea"/>
              <a:cs typeface="+mj-ea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22960" y="1925955"/>
            <a:ext cx="10349230" cy="3811905"/>
          </a:xfrm>
        </p:spPr>
        <p:txBody>
          <a:bodyPr>
            <a:no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sz="23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2. 摆 一 摆</a:t>
            </a:r>
            <a:r>
              <a:rPr lang="zh-CN" altLang="en-US" sz="23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，</a:t>
            </a:r>
            <a:r>
              <a:rPr lang="en-US" sz="23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画 出 从 前 面</a:t>
            </a:r>
            <a:r>
              <a:rPr lang="zh-CN" altLang="en-US" sz="23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、</a:t>
            </a:r>
            <a:r>
              <a:rPr lang="en-US" sz="23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上 面 和 左 面 看 到 的图形</a:t>
            </a:r>
            <a:r>
              <a:rPr lang="zh-CN" altLang="en-US" sz="23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endParaRPr lang="zh-CN" altLang="en-US" sz="23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just" fontAlgn="auto">
              <a:lnSpc>
                <a:spcPct val="150000"/>
              </a:lnSpc>
            </a:pPr>
            <a:endParaRPr lang="zh-CN" sz="2300" b="1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sz="23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                                </a:t>
            </a:r>
            <a:endParaRPr lang="en-US" altLang="zh-CN" sz="2300" b="1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lang="zh-CN" sz="23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                                        </a:t>
            </a:r>
            <a:endParaRPr lang="zh-CN" sz="23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lang="zh-CN" sz="23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                            从前面看             从上面看            从左面看</a:t>
            </a:r>
            <a:endParaRPr lang="zh-CN" altLang="en-US" sz="23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35940" y="922020"/>
            <a:ext cx="2130425" cy="60071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课时作业</a:t>
            </a:r>
            <a:endParaRPr lang="zh-CN" altLang="en-US" sz="28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3810" y="2781935"/>
            <a:ext cx="7674610" cy="1889125"/>
          </a:xfrm>
          <a:prstGeom prst="rect">
            <a:avLst/>
          </a:prstGeom>
        </p:spPr>
      </p:pic>
      <p:pic>
        <p:nvPicPr>
          <p:cNvPr id="4" name="图片 3" descr="微信图片_2020082708135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811385" y="3865880"/>
            <a:ext cx="1723390" cy="22313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22960" y="1925955"/>
            <a:ext cx="10349230" cy="3811905"/>
          </a:xfrm>
        </p:spPr>
        <p:txBody>
          <a:bodyPr>
            <a:no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sz="23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3. </a:t>
            </a:r>
            <a:r>
              <a:rPr lang="zh-CN" altLang="en-US" sz="23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先 摆 一 摆，找 出 从 上 面 看 到 的 图 形，再 连一连。</a:t>
            </a:r>
            <a:endParaRPr lang="zh-CN" altLang="en-US" sz="23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just" fontAlgn="auto">
              <a:lnSpc>
                <a:spcPct val="150000"/>
              </a:lnSpc>
            </a:pPr>
            <a:endParaRPr lang="zh-CN" sz="2300" b="1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sz="23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                                </a:t>
            </a:r>
            <a:endParaRPr lang="en-US" altLang="zh-CN" sz="2300" b="1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lang="zh-CN" sz="23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                                        </a:t>
            </a:r>
            <a:endParaRPr lang="zh-CN" sz="23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lang="zh-CN" sz="23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                            </a:t>
            </a:r>
            <a:endParaRPr lang="zh-CN" altLang="en-US" sz="23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35940" y="922020"/>
            <a:ext cx="2130425" cy="60071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课时作业</a:t>
            </a:r>
            <a:endParaRPr lang="zh-CN" altLang="en-US" sz="28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9480" y="2735580"/>
            <a:ext cx="7540625" cy="3199765"/>
          </a:xfrm>
          <a:prstGeom prst="rect">
            <a:avLst/>
          </a:prstGeom>
        </p:spPr>
      </p:pic>
      <p:pic>
        <p:nvPicPr>
          <p:cNvPr id="6" name="图片 5" descr="微信图片_2020082708140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661525" y="4382770"/>
            <a:ext cx="1631950" cy="1985010"/>
          </a:xfrm>
          <a:prstGeom prst="rect">
            <a:avLst/>
          </a:prstGeom>
        </p:spPr>
      </p:pic>
      <p:pic>
        <p:nvPicPr>
          <p:cNvPr id="7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938000" y="120015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22960" y="1925955"/>
            <a:ext cx="10304145" cy="3811905"/>
          </a:xfrm>
        </p:spPr>
        <p:txBody>
          <a:bodyPr>
            <a:no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</a:t>
            </a:r>
            <a:r>
              <a:rPr lang="en-US" altLang="zh-CN" b="1" dirty="0" err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进一步认识到从不同的位置观察物体</a:t>
            </a:r>
            <a:r>
              <a:rPr lang="zh-CN" altLang="en-US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lang="en-US" altLang="zh-CN" b="1" dirty="0" err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所看</a:t>
            </a:r>
            <a:r>
              <a:rPr b="1" dirty="0" err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到的形状可能是相同的</a:t>
            </a:r>
            <a:r>
              <a:rPr lang="zh-CN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b="1" dirty="0" err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也可能是不同的</a:t>
            </a:r>
            <a:r>
              <a:rPr lang="zh-CN" altLang="en-US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en-US" altLang="zh-CN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2. </a:t>
            </a:r>
            <a:r>
              <a:rPr lang="en-US" altLang="zh-CN" b="1" dirty="0" err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根据观察到的形状判断一组立体图形的位置</a:t>
            </a:r>
            <a:r>
              <a:rPr b="1" dirty="0" err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关系和形状</a:t>
            </a:r>
            <a:r>
              <a:rPr lang="zh-CN" altLang="en-US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zh-CN" altLang="en-US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</a:t>
            </a:r>
            <a:r>
              <a:rPr altLang="zh-CN" b="1" dirty="0" err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通过练习</a:t>
            </a:r>
            <a:r>
              <a:rPr lang="zh-CN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altLang="zh-CN" b="1" dirty="0" err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在操作与交流等过程中进一步发展空间观念</a:t>
            </a:r>
            <a:r>
              <a:rPr lang="zh-CN" altLang="en-US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zh-CN" altLang="en-US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endParaRPr lang="zh-CN" altLang="en-US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35940" y="922020"/>
            <a:ext cx="2130425" cy="60071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课时目标</a:t>
            </a:r>
            <a:endParaRPr lang="zh-CN" altLang="en-US" sz="2800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07720" y="1820545"/>
            <a:ext cx="10304145" cy="3811905"/>
          </a:xfrm>
        </p:spPr>
        <p:txBody>
          <a:bodyPr>
            <a:noAutofit/>
          </a:bodyPr>
          <a:lstStyle/>
          <a:p>
            <a:pPr algn="just" fontAlgn="auto">
              <a:lnSpc>
                <a:spcPct val="150000"/>
              </a:lnSpc>
            </a:pPr>
            <a:r>
              <a:rPr lang="zh-CN" altLang="en-US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这个单元我们学习了哪些知识？你知道如何观察物体吗？</a:t>
            </a:r>
            <a:endParaRPr lang="zh-CN" altLang="en-US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50000"/>
              </a:lnSpc>
            </a:pPr>
            <a:endParaRPr lang="en-US" altLang="zh-CN" sz="23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50000"/>
              </a:lnSpc>
            </a:pPr>
            <a:endParaRPr lang="en-US" altLang="zh-CN" sz="23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3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endParaRPr lang="en-US" altLang="zh-CN" sz="23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3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endParaRPr lang="zh-CN" altLang="en-US" sz="23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35940" y="922020"/>
            <a:ext cx="2130425" cy="60071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知识回顾</a:t>
            </a:r>
            <a:endParaRPr lang="zh-CN" altLang="en-US" sz="2800"/>
          </a:p>
        </p:txBody>
      </p:sp>
      <p:pic>
        <p:nvPicPr>
          <p:cNvPr id="6" name="图片 5" descr="微信图片_202008270814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977630" y="1964690"/>
            <a:ext cx="2385695" cy="292925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762000" y="1805940"/>
            <a:ext cx="9761220" cy="4068445"/>
          </a:xfrm>
        </p:spPr>
        <p:txBody>
          <a:bodyPr>
            <a:no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3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1. </a:t>
            </a:r>
            <a:r>
              <a:rPr lang="zh-CN" altLang="en-US" sz="23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连一连。</a:t>
            </a:r>
            <a:r>
              <a:rPr lang="en-US" altLang="zh-CN" sz="23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endParaRPr lang="zh-CN" altLang="en-US" sz="23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35940" y="922020"/>
            <a:ext cx="2386965" cy="60071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ym typeface="+mn-ea"/>
              </a:rPr>
              <a:t>练习提升</a:t>
            </a:r>
            <a:endParaRPr lang="zh-CN" altLang="en-US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9510" y="2734945"/>
            <a:ext cx="7081520" cy="17100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2820670"/>
            <a:ext cx="2845435" cy="20383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41445" y="4859020"/>
            <a:ext cx="63703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从前面看                从上面看                 从左面看</a:t>
            </a:r>
            <a:endParaRPr lang="zh-CN" altLang="en-US" sz="24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762000" y="1805940"/>
            <a:ext cx="9761220" cy="4068445"/>
          </a:xfrm>
        </p:spPr>
        <p:txBody>
          <a:bodyPr>
            <a:no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3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2. </a:t>
            </a:r>
            <a:r>
              <a:rPr lang="zh-CN" altLang="en-US" sz="23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一个正方体和一个长方体摆成下图的样子，下面的图形分别从什么位置看到的？请你连一连。</a:t>
            </a:r>
            <a:r>
              <a:rPr lang="en-US" altLang="zh-CN" sz="23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endParaRPr lang="zh-CN" altLang="en-US" sz="23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35940" y="922020"/>
            <a:ext cx="2386965" cy="60071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ym typeface="+mn-ea"/>
              </a:rPr>
              <a:t>练习提升</a:t>
            </a:r>
            <a:endParaRPr lang="zh-CN" altLang="en-US" sz="2800"/>
          </a:p>
        </p:txBody>
      </p:sp>
      <p:sp>
        <p:nvSpPr>
          <p:cNvPr id="7" name="文本框 6"/>
          <p:cNvSpPr txBox="1"/>
          <p:nvPr/>
        </p:nvSpPr>
        <p:spPr>
          <a:xfrm>
            <a:off x="3684270" y="4874895"/>
            <a:ext cx="70561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从前面看                   从上面看                       从左面看</a:t>
            </a:r>
            <a:endParaRPr lang="zh-CN" altLang="en-US" sz="24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5940" y="3185160"/>
            <a:ext cx="2510790" cy="18338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7425" y="2992755"/>
            <a:ext cx="7748270" cy="146812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762000" y="1805940"/>
            <a:ext cx="9761220" cy="4068445"/>
          </a:xfrm>
        </p:spPr>
        <p:txBody>
          <a:bodyPr>
            <a:no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3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3. </a:t>
            </a:r>
            <a:endParaRPr lang="en-US" altLang="zh-CN" sz="23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just" fontAlgn="auto">
              <a:lnSpc>
                <a:spcPct val="150000"/>
              </a:lnSpc>
            </a:pPr>
            <a:endParaRPr lang="en-US" altLang="zh-CN" sz="23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just" fontAlgn="auto">
              <a:lnSpc>
                <a:spcPct val="150000"/>
              </a:lnSpc>
            </a:pPr>
            <a:endParaRPr lang="en-US" altLang="zh-CN" sz="23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3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23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23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）这 </a:t>
            </a:r>
            <a:r>
              <a:rPr lang="en-US" altLang="zh-CN" sz="23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3 </a:t>
            </a:r>
            <a:r>
              <a:rPr lang="zh-CN" altLang="en-US" sz="23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个物体，从哪个位置看到的形状相同？</a:t>
            </a:r>
            <a:endParaRPr lang="en-US" altLang="zh-CN" sz="23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3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23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3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）从哪个位置看到的形状不同？</a:t>
            </a:r>
            <a:endParaRPr lang="zh-CN" altLang="en-US" sz="23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35940" y="922020"/>
            <a:ext cx="2386965" cy="60071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ym typeface="+mn-ea"/>
              </a:rPr>
              <a:t>练习提升</a:t>
            </a:r>
            <a:endParaRPr lang="zh-CN" altLang="en-US" sz="28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6065" y="1805940"/>
            <a:ext cx="8213090" cy="168148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762000" y="1805940"/>
            <a:ext cx="9761220" cy="4068445"/>
          </a:xfrm>
        </p:spPr>
        <p:txBody>
          <a:bodyPr>
            <a:no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3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1. </a:t>
            </a:r>
            <a:r>
              <a:rPr lang="en-US" altLang="zh-CN" sz="2300" b="1" dirty="0" err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完成教材第</a:t>
            </a:r>
            <a:r>
              <a:rPr lang="en-US" altLang="zh-CN" sz="23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15 </a:t>
            </a:r>
            <a:r>
              <a:rPr lang="en-US" altLang="zh-CN" sz="2300" b="1" dirty="0" err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页第</a:t>
            </a:r>
            <a:r>
              <a:rPr lang="en-US" altLang="zh-CN" sz="23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3 题</a:t>
            </a:r>
            <a:r>
              <a:rPr lang="zh-CN" altLang="en-US" sz="23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endParaRPr lang="en-US" altLang="zh-CN" sz="23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3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2. </a:t>
            </a:r>
            <a:r>
              <a:rPr lang="en-US" altLang="zh-CN" sz="2300" b="1" dirty="0" err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完成教材第</a:t>
            </a:r>
            <a:r>
              <a:rPr lang="en-US" altLang="zh-CN" sz="23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16 </a:t>
            </a:r>
            <a:r>
              <a:rPr lang="en-US" altLang="zh-CN" sz="2300" b="1" dirty="0" err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页第</a:t>
            </a:r>
            <a:r>
              <a:rPr lang="en-US" altLang="zh-CN" sz="23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5</a:t>
            </a:r>
            <a:r>
              <a:rPr lang="zh-CN" altLang="en-US" sz="23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、</a:t>
            </a:r>
            <a:r>
              <a:rPr lang="en-US" altLang="zh-CN" sz="23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6</a:t>
            </a:r>
            <a:r>
              <a:rPr lang="zh-CN" altLang="en-US" sz="23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、</a:t>
            </a:r>
            <a:r>
              <a:rPr lang="en-US" altLang="zh-CN" sz="23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7 题</a:t>
            </a:r>
            <a:r>
              <a:rPr lang="zh-CN" altLang="en-US" sz="23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endParaRPr lang="en-US" altLang="zh-CN" sz="23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just" fontAlgn="auto">
              <a:lnSpc>
                <a:spcPct val="150000"/>
              </a:lnSpc>
            </a:pPr>
            <a:endParaRPr lang="zh-CN" altLang="en-US" sz="23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35940" y="922020"/>
            <a:ext cx="2386965" cy="60071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ym typeface="+mn-ea"/>
              </a:rPr>
              <a:t>巩固提高</a:t>
            </a:r>
            <a:endParaRPr lang="zh-CN" altLang="en-US" sz="2800"/>
          </a:p>
        </p:txBody>
      </p:sp>
      <p:pic>
        <p:nvPicPr>
          <p:cNvPr id="4" name="图片 3" descr="微信图片_2020082708141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02120" y="1212850"/>
            <a:ext cx="3411855" cy="443166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22960" y="1925955"/>
            <a:ext cx="10304145" cy="3811905"/>
          </a:xfrm>
        </p:spPr>
        <p:txBody>
          <a:bodyPr>
            <a:no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3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1. 本节课我们复习了哪些知识</a:t>
            </a:r>
            <a:r>
              <a:rPr lang="zh-CN" altLang="en-US" sz="23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？</a:t>
            </a:r>
            <a:endParaRPr lang="en-US" altLang="zh-CN" sz="23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3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2. 关于观察物体</a:t>
            </a:r>
            <a:r>
              <a:rPr lang="zh-CN" altLang="en-US" sz="23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，</a:t>
            </a:r>
            <a:r>
              <a:rPr lang="en-US" altLang="zh-CN" sz="23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你还发现了什么</a:t>
            </a:r>
            <a:r>
              <a:rPr lang="zh-CN" altLang="en-US" sz="23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？</a:t>
            </a:r>
            <a:endParaRPr lang="en-US" altLang="zh-CN" sz="23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just" fontAlgn="auto">
              <a:lnSpc>
                <a:spcPct val="150000"/>
              </a:lnSpc>
            </a:pPr>
            <a:endParaRPr lang="zh-CN" sz="23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just" fontAlgn="auto">
              <a:lnSpc>
                <a:spcPct val="150000"/>
              </a:lnSpc>
            </a:pPr>
            <a:endParaRPr lang="zh-CN" sz="23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35940" y="922020"/>
            <a:ext cx="2130425" cy="60071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课堂小结</a:t>
            </a:r>
            <a:endParaRPr lang="zh-CN" altLang="en-US" sz="2800"/>
          </a:p>
        </p:txBody>
      </p:sp>
      <p:pic>
        <p:nvPicPr>
          <p:cNvPr id="4" name="图片 3" descr="db7193686b33a8f041b6225c2fd22e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800340" y="2853690"/>
            <a:ext cx="2702560" cy="343725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22960" y="1731010"/>
            <a:ext cx="10349230" cy="3811905"/>
          </a:xfrm>
        </p:spPr>
        <p:txBody>
          <a:bodyPr>
            <a:no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3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</a:t>
            </a:r>
            <a:r>
              <a:rPr lang="en-US" altLang="zh-CN" sz="2300" b="1" dirty="0" err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看一看</a:t>
            </a:r>
            <a:r>
              <a:rPr lang="zh-CN" altLang="en-US" sz="23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lang="en-US" altLang="zh-CN" sz="2300" b="1" dirty="0" err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连一连</a:t>
            </a:r>
            <a:r>
              <a:rPr lang="zh-CN" sz="23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zh-CN" sz="23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50000"/>
              </a:lnSpc>
            </a:pPr>
            <a:endParaRPr lang="zh-CN" sz="23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just" fontAlgn="auto">
              <a:lnSpc>
                <a:spcPct val="150000"/>
              </a:lnSpc>
            </a:pPr>
            <a:endParaRPr lang="zh-CN" sz="23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lang="zh-CN" sz="23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         </a:t>
            </a:r>
            <a:endParaRPr lang="zh-CN" sz="23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lang="zh-CN" sz="23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                                         </a:t>
            </a:r>
            <a:endParaRPr lang="zh-CN" sz="23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lang="zh-CN" sz="23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                                            从前面看          从上面看                   从左面看</a:t>
            </a:r>
            <a:endParaRPr lang="zh-CN" sz="23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just" fontAlgn="auto">
              <a:lnSpc>
                <a:spcPct val="150000"/>
              </a:lnSpc>
            </a:pPr>
            <a:endParaRPr lang="en-US" altLang="zh-CN" sz="23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just" fontAlgn="auto">
              <a:lnSpc>
                <a:spcPct val="150000"/>
              </a:lnSpc>
            </a:pPr>
            <a:endParaRPr lang="zh-CN" sz="23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sz="23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endParaRPr lang="zh-CN" sz="23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just" fontAlgn="auto">
              <a:lnSpc>
                <a:spcPct val="150000"/>
              </a:lnSpc>
            </a:pPr>
            <a:endParaRPr lang="zh-CN" sz="23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35940" y="922020"/>
            <a:ext cx="2130425" cy="60071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课时作业</a:t>
            </a:r>
            <a:endParaRPr lang="zh-CN" altLang="en-US" sz="28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0350" y="2420620"/>
            <a:ext cx="8933815" cy="2016760"/>
          </a:xfrm>
          <a:prstGeom prst="rect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b0563b45-65fb-48a3-a4cc-aa938257816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946</Words>
  <Application>WPS 演示</Application>
  <PresentationFormat>自定义</PresentationFormat>
  <Paragraphs>79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Times New Roman</vt:lpstr>
      <vt:lpstr>Arial</vt:lpstr>
      <vt:lpstr>Calibri</vt:lpstr>
      <vt:lpstr>Arial Unicode MS</vt:lpstr>
      <vt:lpstr>第一PPT模板网-WWW.1PPT.COM</vt:lpstr>
      <vt:lpstr>观察物体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2021-04-09T19:14:00Z</cp:lastPrinted>
  <dcterms:created xsi:type="dcterms:W3CDTF">2021-04-09T19:14:00Z</dcterms:created>
  <dcterms:modified xsi:type="dcterms:W3CDTF">2023-02-05T09:23:38Z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9BD4B9431F5F4CCBBC70C8A3F97B5E82</vt:lpwstr>
  </property>
  <property fmtid="{D5CDD505-2E9C-101B-9397-08002B2CF9AE}" pid="7" name="KSOProductBuildVer">
    <vt:lpwstr>2052-11.1.0.13703</vt:lpwstr>
  </property>
</Properties>
</file>