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59" r:id="rId6"/>
    <p:sldId id="265" r:id="rId7"/>
    <p:sldId id="260" r:id="rId8"/>
    <p:sldId id="338" r:id="rId9"/>
    <p:sldId id="263" r:id="rId10"/>
    <p:sldId id="277" r:id="rId11"/>
    <p:sldId id="278" r:id="rId12"/>
    <p:sldId id="274" r:id="rId13"/>
    <p:sldId id="261" r:id="rId14"/>
    <p:sldId id="267" r:id="rId15"/>
    <p:sldId id="266" r:id="rId16"/>
    <p:sldId id="347" r:id="rId17"/>
    <p:sldId id="262" r:id="rId18"/>
    <p:sldId id="349" r:id="rId19"/>
    <p:sldId id="257" r:id="rId20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0" userDrawn="1">
          <p15:clr>
            <a:srgbClr val="A4A3A4"/>
          </p15:clr>
        </p15:guide>
        <p15:guide id="2" pos="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>
        <p:scale>
          <a:sx n="100" d="100"/>
          <a:sy n="100" d="100"/>
        </p:scale>
        <p:origin x="-324" y="-756"/>
      </p:cViewPr>
      <p:guideLst>
        <p:guide orient="horz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5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D8593BFC-8A37-4EC9-8811-7A467D62D16B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583BCB78-352D-48C9-8C87-9E115C466BF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3BCB78-352D-48C9-8C87-9E115C466B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F5CDC2-1E64-41A1-8075-9DF5690D4B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3BCB78-352D-48C9-8C87-9E115C466B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F5CDC2-1E64-41A1-8075-9DF5690D4B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F5CDC2-1E64-41A1-8075-9DF5690D4B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F5CDC2-1E64-41A1-8075-9DF5690D4B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3BCB78-352D-48C9-8C87-9E115C466B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F5CDC2-1E64-41A1-8075-9DF5690D4B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3BCB78-352D-48C9-8C87-9E115C466B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3BCB78-352D-48C9-8C87-9E115C466B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3BCB78-352D-48C9-8C87-9E115C466B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F5CDC2-1E64-41A1-8075-9DF5690D4B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3BCB78-352D-48C9-8C87-9E115C466B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F5CDC2-1E64-41A1-8075-9DF5690D4B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F5CDC2-1E64-41A1-8075-9DF5690D4B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F5CDC2-1E64-41A1-8075-9DF5690D4B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F5CDC2-1E64-41A1-8075-9DF5690D4B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 flipV="1">
            <a:off x="0" y="560784"/>
            <a:ext cx="9144000" cy="34529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FandolFang R" panose="00000500000000000000" pitchFamily="50" charset="-122"/>
              <a:cs typeface="+mn-cs"/>
            </a:endParaRPr>
          </a:p>
        </p:txBody>
      </p:sp>
      <p:sp>
        <p:nvSpPr>
          <p:cNvPr id="15" name="文本框 23"/>
          <p:cNvSpPr txBox="1">
            <a:spLocks noChangeArrowheads="1"/>
          </p:cNvSpPr>
          <p:nvPr userDrawn="1"/>
        </p:nvSpPr>
        <p:spPr bwMode="auto">
          <a:xfrm>
            <a:off x="7216553" y="152913"/>
            <a:ext cx="1771650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defTabSz="342900"/>
            <a:r>
              <a:rPr lang="zh-CN" altLang="en-US" dirty="0">
                <a:solidFill>
                  <a:srgbClr val="00B050"/>
                </a:solidFill>
                <a:latin typeface="FandolFang R" panose="00000500000000000000" pitchFamily="50" charset="-122"/>
              </a:rPr>
              <a:t>小学数学四年级下册</a:t>
            </a:r>
            <a:endParaRPr lang="zh-CN" altLang="en-US" dirty="0">
              <a:solidFill>
                <a:srgbClr val="00B050"/>
              </a:solidFill>
              <a:latin typeface="FandolFang R" panose="00000500000000000000" pitchFamily="50" charset="-122"/>
            </a:endParaRPr>
          </a:p>
        </p:txBody>
      </p:sp>
      <p:sp>
        <p:nvSpPr>
          <p:cNvPr id="16" name="KSO_Shape"/>
          <p:cNvSpPr>
            <a:spLocks noChangeAspect="1"/>
          </p:cNvSpPr>
          <p:nvPr userDrawn="1"/>
        </p:nvSpPr>
        <p:spPr bwMode="auto">
          <a:xfrm>
            <a:off x="155797" y="60385"/>
            <a:ext cx="398375" cy="386100"/>
          </a:xfrm>
          <a:custGeom>
            <a:avLst/>
            <a:gdLst>
              <a:gd name="T0" fmla="*/ 912343 w 2122487"/>
              <a:gd name="T1" fmla="*/ 702822 h 2147888"/>
              <a:gd name="T2" fmla="*/ 1019025 w 2122487"/>
              <a:gd name="T3" fmla="*/ 752822 h 2147888"/>
              <a:gd name="T4" fmla="*/ 832155 w 2122487"/>
              <a:gd name="T5" fmla="*/ 978408 h 2147888"/>
              <a:gd name="T6" fmla="*/ 836610 w 2122487"/>
              <a:gd name="T7" fmla="*/ 1025591 h 2147888"/>
              <a:gd name="T8" fmla="*/ 871077 w 2122487"/>
              <a:gd name="T9" fmla="*/ 1060097 h 2147888"/>
              <a:gd name="T10" fmla="*/ 918908 w 2122487"/>
              <a:gd name="T11" fmla="*/ 1064792 h 2147888"/>
              <a:gd name="T12" fmla="*/ 1142824 w 2122487"/>
              <a:gd name="T13" fmla="*/ 878643 h 2147888"/>
              <a:gd name="T14" fmla="*/ 1191827 w 2122487"/>
              <a:gd name="T15" fmla="*/ 988502 h 2147888"/>
              <a:gd name="T16" fmla="*/ 1204958 w 2122487"/>
              <a:gd name="T17" fmla="*/ 1109158 h 2147888"/>
              <a:gd name="T18" fmla="*/ 1179401 w 2122487"/>
              <a:gd name="T19" fmla="*/ 1219955 h 2147888"/>
              <a:gd name="T20" fmla="*/ 1117736 w 2122487"/>
              <a:gd name="T21" fmla="*/ 1312678 h 2147888"/>
              <a:gd name="T22" fmla="*/ 1023715 w 2122487"/>
              <a:gd name="T23" fmla="*/ 1377702 h 2147888"/>
              <a:gd name="T24" fmla="*/ 902964 w 2122487"/>
              <a:gd name="T25" fmla="*/ 1403523 h 2147888"/>
              <a:gd name="T26" fmla="*/ 778931 w 2122487"/>
              <a:gd name="T27" fmla="*/ 1384040 h 2147888"/>
              <a:gd name="T28" fmla="*/ 665215 w 2122487"/>
              <a:gd name="T29" fmla="*/ 1323007 h 2147888"/>
              <a:gd name="T30" fmla="*/ 573772 w 2122487"/>
              <a:gd name="T31" fmla="*/ 1227937 h 2147888"/>
              <a:gd name="T32" fmla="*/ 516094 w 2122487"/>
              <a:gd name="T33" fmla="*/ 1106576 h 2147888"/>
              <a:gd name="T34" fmla="*/ 502494 w 2122487"/>
              <a:gd name="T35" fmla="*/ 976295 h 2147888"/>
              <a:gd name="T36" fmla="*/ 532740 w 2122487"/>
              <a:gd name="T37" fmla="*/ 861037 h 2147888"/>
              <a:gd name="T38" fmla="*/ 599095 w 2122487"/>
              <a:gd name="T39" fmla="*/ 769723 h 2147888"/>
              <a:gd name="T40" fmla="*/ 694523 w 2122487"/>
              <a:gd name="T41" fmla="*/ 709864 h 2147888"/>
              <a:gd name="T42" fmla="*/ 707682 w 2122487"/>
              <a:gd name="T43" fmla="*/ 270333 h 2147888"/>
              <a:gd name="T44" fmla="*/ 967579 w 2122487"/>
              <a:gd name="T45" fmla="*/ 311164 h 2147888"/>
              <a:gd name="T46" fmla="*/ 1199095 w 2122487"/>
              <a:gd name="T47" fmla="*/ 424976 h 2147888"/>
              <a:gd name="T48" fmla="*/ 1065159 w 2122487"/>
              <a:gd name="T49" fmla="*/ 618808 h 2147888"/>
              <a:gd name="T50" fmla="*/ 908704 w 2122487"/>
              <a:gd name="T51" fmla="*/ 552164 h 2147888"/>
              <a:gd name="T52" fmla="*/ 737471 w 2122487"/>
              <a:gd name="T53" fmla="*/ 537849 h 2147888"/>
              <a:gd name="T54" fmla="*/ 574215 w 2122487"/>
              <a:gd name="T55" fmla="*/ 582435 h 2147888"/>
              <a:gd name="T56" fmla="*/ 444031 w 2122487"/>
              <a:gd name="T57" fmla="*/ 680760 h 2147888"/>
              <a:gd name="T58" fmla="*/ 357477 w 2122487"/>
              <a:gd name="T59" fmla="*/ 823904 h 2147888"/>
              <a:gd name="T60" fmla="*/ 327218 w 2122487"/>
              <a:gd name="T61" fmla="*/ 1000841 h 2147888"/>
              <a:gd name="T62" fmla="*/ 365217 w 2122487"/>
              <a:gd name="T63" fmla="*/ 1194908 h 2147888"/>
              <a:gd name="T64" fmla="*/ 466315 w 2122487"/>
              <a:gd name="T65" fmla="*/ 1365508 h 2147888"/>
              <a:gd name="T66" fmla="*/ 613387 w 2122487"/>
              <a:gd name="T67" fmla="*/ 1493165 h 2147888"/>
              <a:gd name="T68" fmla="*/ 788841 w 2122487"/>
              <a:gd name="T69" fmla="*/ 1565207 h 2147888"/>
              <a:gd name="T70" fmla="*/ 973913 w 2122487"/>
              <a:gd name="T71" fmla="*/ 1572012 h 2147888"/>
              <a:gd name="T72" fmla="*/ 1140454 w 2122487"/>
              <a:gd name="T73" fmla="*/ 1512173 h 2147888"/>
              <a:gd name="T74" fmla="*/ 1261958 w 2122487"/>
              <a:gd name="T75" fmla="*/ 1401881 h 2147888"/>
              <a:gd name="T76" fmla="*/ 1333970 w 2122487"/>
              <a:gd name="T77" fmla="*/ 1257093 h 2147888"/>
              <a:gd name="T78" fmla="*/ 1352970 w 2122487"/>
              <a:gd name="T79" fmla="*/ 1091891 h 2147888"/>
              <a:gd name="T80" fmla="*/ 1315439 w 2122487"/>
              <a:gd name="T81" fmla="*/ 918474 h 2147888"/>
              <a:gd name="T82" fmla="*/ 1236860 w 2122487"/>
              <a:gd name="T83" fmla="*/ 776268 h 2147888"/>
              <a:gd name="T84" fmla="*/ 1515992 w 2122487"/>
              <a:gd name="T85" fmla="*/ 787767 h 2147888"/>
              <a:gd name="T86" fmla="*/ 1600201 w 2122487"/>
              <a:gd name="T87" fmla="*/ 1046365 h 2147888"/>
              <a:gd name="T88" fmla="*/ 1601609 w 2122487"/>
              <a:gd name="T89" fmla="*/ 1305669 h 2147888"/>
              <a:gd name="T90" fmla="*/ 1520918 w 2122487"/>
              <a:gd name="T91" fmla="*/ 1543852 h 2147888"/>
              <a:gd name="T92" fmla="*/ 1360241 w 2122487"/>
              <a:gd name="T93" fmla="*/ 1741205 h 2147888"/>
              <a:gd name="T94" fmla="*/ 1120516 w 2122487"/>
              <a:gd name="T95" fmla="*/ 1871678 h 2147888"/>
              <a:gd name="T96" fmla="*/ 933333 w 2122487"/>
              <a:gd name="T97" fmla="*/ 1904296 h 2147888"/>
              <a:gd name="T98" fmla="*/ 637078 w 2122487"/>
              <a:gd name="T99" fmla="*/ 1862291 h 2147888"/>
              <a:gd name="T100" fmla="*/ 363810 w 2122487"/>
              <a:gd name="T101" fmla="*/ 1714923 h 2147888"/>
              <a:gd name="T102" fmla="*/ 147775 w 2122487"/>
              <a:gd name="T103" fmla="*/ 1479789 h 2147888"/>
              <a:gd name="T104" fmla="*/ 36357 w 2122487"/>
              <a:gd name="T105" fmla="*/ 1238790 h 2147888"/>
              <a:gd name="T106" fmla="*/ 3284 w 2122487"/>
              <a:gd name="T107" fmla="*/ 1068424 h 2147888"/>
              <a:gd name="T108" fmla="*/ 30963 w 2122487"/>
              <a:gd name="T109" fmla="*/ 773452 h 2147888"/>
              <a:gd name="T110" fmla="*/ 154578 w 2122487"/>
              <a:gd name="T111" fmla="*/ 533391 h 2147888"/>
              <a:gd name="T112" fmla="*/ 348563 w 2122487"/>
              <a:gd name="T113" fmla="*/ 365371 h 2147888"/>
              <a:gd name="T114" fmla="*/ 592276 w 2122487"/>
              <a:gd name="T115" fmla="*/ 279719 h 2147888"/>
              <a:gd name="T116" fmla="*/ 1692442 w 2122487"/>
              <a:gd name="T117" fmla="*/ 169898 h 2147888"/>
              <a:gd name="T118" fmla="*/ 1726464 w 2122487"/>
              <a:gd name="T119" fmla="*/ 211020 h 2147888"/>
              <a:gd name="T120" fmla="*/ 926586 w 2122487"/>
              <a:gd name="T121" fmla="*/ 1021959 h 2147888"/>
              <a:gd name="T122" fmla="*/ 877782 w 2122487"/>
              <a:gd name="T123" fmla="*/ 1001280 h 2147888"/>
              <a:gd name="T124" fmla="*/ 1654900 w 2122487"/>
              <a:gd name="T125" fmla="*/ 181412 h 214788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122487" h="2147888">
                <a:moveTo>
                  <a:pt x="904800" y="776287"/>
                </a:moveTo>
                <a:lnTo>
                  <a:pt x="914580" y="776287"/>
                </a:lnTo>
                <a:lnTo>
                  <a:pt x="924095" y="776287"/>
                </a:lnTo>
                <a:lnTo>
                  <a:pt x="933610" y="776552"/>
                </a:lnTo>
                <a:lnTo>
                  <a:pt x="943390" y="777081"/>
                </a:lnTo>
                <a:lnTo>
                  <a:pt x="952906" y="777875"/>
                </a:lnTo>
                <a:lnTo>
                  <a:pt x="962421" y="778934"/>
                </a:lnTo>
                <a:lnTo>
                  <a:pt x="971937" y="780257"/>
                </a:lnTo>
                <a:lnTo>
                  <a:pt x="981452" y="781845"/>
                </a:lnTo>
                <a:lnTo>
                  <a:pt x="991232" y="783433"/>
                </a:lnTo>
                <a:lnTo>
                  <a:pt x="1000483" y="785551"/>
                </a:lnTo>
                <a:lnTo>
                  <a:pt x="1009999" y="787668"/>
                </a:lnTo>
                <a:lnTo>
                  <a:pt x="1019250" y="790050"/>
                </a:lnTo>
                <a:lnTo>
                  <a:pt x="1028501" y="792432"/>
                </a:lnTo>
                <a:lnTo>
                  <a:pt x="1037488" y="795343"/>
                </a:lnTo>
                <a:lnTo>
                  <a:pt x="1046475" y="798519"/>
                </a:lnTo>
                <a:lnTo>
                  <a:pt x="1055462" y="801431"/>
                </a:lnTo>
                <a:lnTo>
                  <a:pt x="1064448" y="804872"/>
                </a:lnTo>
                <a:lnTo>
                  <a:pt x="1072907" y="808577"/>
                </a:lnTo>
                <a:lnTo>
                  <a:pt x="1081629" y="812282"/>
                </a:lnTo>
                <a:lnTo>
                  <a:pt x="1090352" y="815988"/>
                </a:lnTo>
                <a:lnTo>
                  <a:pt x="1099074" y="820222"/>
                </a:lnTo>
                <a:lnTo>
                  <a:pt x="1107532" y="824457"/>
                </a:lnTo>
                <a:lnTo>
                  <a:pt x="1115991" y="828956"/>
                </a:lnTo>
                <a:lnTo>
                  <a:pt x="1124449" y="833721"/>
                </a:lnTo>
                <a:lnTo>
                  <a:pt x="1132643" y="838485"/>
                </a:lnTo>
                <a:lnTo>
                  <a:pt x="1140572" y="843778"/>
                </a:lnTo>
                <a:lnTo>
                  <a:pt x="1148766" y="848807"/>
                </a:lnTo>
                <a:lnTo>
                  <a:pt x="1156696" y="854100"/>
                </a:lnTo>
                <a:lnTo>
                  <a:pt x="1164625" y="859658"/>
                </a:lnTo>
                <a:lnTo>
                  <a:pt x="959514" y="1065307"/>
                </a:lnTo>
                <a:lnTo>
                  <a:pt x="956342" y="1068483"/>
                </a:lnTo>
                <a:lnTo>
                  <a:pt x="953699" y="1071394"/>
                </a:lnTo>
                <a:lnTo>
                  <a:pt x="951320" y="1074570"/>
                </a:lnTo>
                <a:lnTo>
                  <a:pt x="948941" y="1078011"/>
                </a:lnTo>
                <a:lnTo>
                  <a:pt x="946826" y="1081452"/>
                </a:lnTo>
                <a:lnTo>
                  <a:pt x="944712" y="1084628"/>
                </a:lnTo>
                <a:lnTo>
                  <a:pt x="943126" y="1088333"/>
                </a:lnTo>
                <a:lnTo>
                  <a:pt x="941804" y="1092039"/>
                </a:lnTo>
                <a:lnTo>
                  <a:pt x="940218" y="1095744"/>
                </a:lnTo>
                <a:lnTo>
                  <a:pt x="938897" y="1099185"/>
                </a:lnTo>
                <a:lnTo>
                  <a:pt x="938104" y="1103155"/>
                </a:lnTo>
                <a:lnTo>
                  <a:pt x="937311" y="1106860"/>
                </a:lnTo>
                <a:lnTo>
                  <a:pt x="936518" y="1110830"/>
                </a:lnTo>
                <a:lnTo>
                  <a:pt x="935989" y="1114536"/>
                </a:lnTo>
                <a:lnTo>
                  <a:pt x="935725" y="1118506"/>
                </a:lnTo>
                <a:lnTo>
                  <a:pt x="935725" y="1122211"/>
                </a:lnTo>
                <a:lnTo>
                  <a:pt x="935725" y="1126181"/>
                </a:lnTo>
                <a:lnTo>
                  <a:pt x="935989" y="1130151"/>
                </a:lnTo>
                <a:lnTo>
                  <a:pt x="936518" y="1133857"/>
                </a:lnTo>
                <a:lnTo>
                  <a:pt x="937311" y="1137827"/>
                </a:lnTo>
                <a:lnTo>
                  <a:pt x="938104" y="1141532"/>
                </a:lnTo>
                <a:lnTo>
                  <a:pt x="938897" y="1145502"/>
                </a:lnTo>
                <a:lnTo>
                  <a:pt x="940218" y="1148943"/>
                </a:lnTo>
                <a:lnTo>
                  <a:pt x="941804" y="1152648"/>
                </a:lnTo>
                <a:lnTo>
                  <a:pt x="943126" y="1156354"/>
                </a:lnTo>
                <a:lnTo>
                  <a:pt x="944712" y="1160059"/>
                </a:lnTo>
                <a:lnTo>
                  <a:pt x="946826" y="1163235"/>
                </a:lnTo>
                <a:lnTo>
                  <a:pt x="948941" y="1166676"/>
                </a:lnTo>
                <a:lnTo>
                  <a:pt x="951320" y="1170116"/>
                </a:lnTo>
                <a:lnTo>
                  <a:pt x="953699" y="1173292"/>
                </a:lnTo>
                <a:lnTo>
                  <a:pt x="956342" y="1176204"/>
                </a:lnTo>
                <a:lnTo>
                  <a:pt x="959514" y="1179380"/>
                </a:lnTo>
                <a:lnTo>
                  <a:pt x="962157" y="1182291"/>
                </a:lnTo>
                <a:lnTo>
                  <a:pt x="965329" y="1184673"/>
                </a:lnTo>
                <a:lnTo>
                  <a:pt x="968501" y="1187320"/>
                </a:lnTo>
                <a:lnTo>
                  <a:pt x="971408" y="1189437"/>
                </a:lnTo>
                <a:lnTo>
                  <a:pt x="974844" y="1191819"/>
                </a:lnTo>
                <a:lnTo>
                  <a:pt x="978280" y="1193407"/>
                </a:lnTo>
                <a:lnTo>
                  <a:pt x="981981" y="1195260"/>
                </a:lnTo>
                <a:lnTo>
                  <a:pt x="985417" y="1196848"/>
                </a:lnTo>
                <a:lnTo>
                  <a:pt x="989117" y="1198171"/>
                </a:lnTo>
                <a:lnTo>
                  <a:pt x="992818" y="1199495"/>
                </a:lnTo>
                <a:lnTo>
                  <a:pt x="996518" y="1200553"/>
                </a:lnTo>
                <a:lnTo>
                  <a:pt x="1000483" y="1201612"/>
                </a:lnTo>
                <a:lnTo>
                  <a:pt x="1004184" y="1202141"/>
                </a:lnTo>
                <a:lnTo>
                  <a:pt x="1008148" y="1202671"/>
                </a:lnTo>
                <a:lnTo>
                  <a:pt x="1012113" y="1202935"/>
                </a:lnTo>
                <a:lnTo>
                  <a:pt x="1016342" y="1202935"/>
                </a:lnTo>
                <a:lnTo>
                  <a:pt x="1020307" y="1202935"/>
                </a:lnTo>
                <a:lnTo>
                  <a:pt x="1024272" y="1202671"/>
                </a:lnTo>
                <a:lnTo>
                  <a:pt x="1028237" y="1202141"/>
                </a:lnTo>
                <a:lnTo>
                  <a:pt x="1032201" y="1201612"/>
                </a:lnTo>
                <a:lnTo>
                  <a:pt x="1035902" y="1200553"/>
                </a:lnTo>
                <a:lnTo>
                  <a:pt x="1039602" y="1199495"/>
                </a:lnTo>
                <a:lnTo>
                  <a:pt x="1043303" y="1198171"/>
                </a:lnTo>
                <a:lnTo>
                  <a:pt x="1047003" y="1196848"/>
                </a:lnTo>
                <a:lnTo>
                  <a:pt x="1050704" y="1195260"/>
                </a:lnTo>
                <a:lnTo>
                  <a:pt x="1054140" y="1193407"/>
                </a:lnTo>
                <a:lnTo>
                  <a:pt x="1057576" y="1191819"/>
                </a:lnTo>
                <a:lnTo>
                  <a:pt x="1061012" y="1189437"/>
                </a:lnTo>
                <a:lnTo>
                  <a:pt x="1064184" y="1187320"/>
                </a:lnTo>
                <a:lnTo>
                  <a:pt x="1067092" y="1184673"/>
                </a:lnTo>
                <a:lnTo>
                  <a:pt x="1070263" y="1182291"/>
                </a:lnTo>
                <a:lnTo>
                  <a:pt x="1073435" y="1179380"/>
                </a:lnTo>
                <a:lnTo>
                  <a:pt x="1277490" y="974790"/>
                </a:lnTo>
                <a:lnTo>
                  <a:pt x="1282776" y="982730"/>
                </a:lnTo>
                <a:lnTo>
                  <a:pt x="1288327" y="990670"/>
                </a:lnTo>
                <a:lnTo>
                  <a:pt x="1293349" y="998610"/>
                </a:lnTo>
                <a:lnTo>
                  <a:pt x="1298106" y="1007080"/>
                </a:lnTo>
                <a:lnTo>
                  <a:pt x="1302864" y="1015284"/>
                </a:lnTo>
                <a:lnTo>
                  <a:pt x="1307358" y="1024018"/>
                </a:lnTo>
                <a:lnTo>
                  <a:pt x="1311851" y="1032488"/>
                </a:lnTo>
                <a:lnTo>
                  <a:pt x="1316080" y="1041222"/>
                </a:lnTo>
                <a:lnTo>
                  <a:pt x="1320309" y="1049956"/>
                </a:lnTo>
                <a:lnTo>
                  <a:pt x="1323745" y="1058955"/>
                </a:lnTo>
                <a:lnTo>
                  <a:pt x="1327710" y="1067954"/>
                </a:lnTo>
                <a:lnTo>
                  <a:pt x="1331146" y="1077217"/>
                </a:lnTo>
                <a:lnTo>
                  <a:pt x="1334582" y="1086216"/>
                </a:lnTo>
                <a:lnTo>
                  <a:pt x="1337490" y="1095744"/>
                </a:lnTo>
                <a:lnTo>
                  <a:pt x="1340662" y="1105007"/>
                </a:lnTo>
                <a:lnTo>
                  <a:pt x="1343569" y="1114536"/>
                </a:lnTo>
                <a:lnTo>
                  <a:pt x="1345948" y="1124328"/>
                </a:lnTo>
                <a:lnTo>
                  <a:pt x="1348327" y="1134386"/>
                </a:lnTo>
                <a:lnTo>
                  <a:pt x="1350442" y="1144179"/>
                </a:lnTo>
                <a:lnTo>
                  <a:pt x="1352556" y="1153971"/>
                </a:lnTo>
                <a:lnTo>
                  <a:pt x="1354142" y="1164029"/>
                </a:lnTo>
                <a:lnTo>
                  <a:pt x="1355464" y="1173822"/>
                </a:lnTo>
                <a:lnTo>
                  <a:pt x="1356785" y="1183350"/>
                </a:lnTo>
                <a:lnTo>
                  <a:pt x="1357578" y="1193143"/>
                </a:lnTo>
                <a:lnTo>
                  <a:pt x="1358371" y="1202935"/>
                </a:lnTo>
                <a:lnTo>
                  <a:pt x="1358900" y="1212464"/>
                </a:lnTo>
                <a:lnTo>
                  <a:pt x="1358900" y="1221992"/>
                </a:lnTo>
                <a:lnTo>
                  <a:pt x="1358900" y="1231520"/>
                </a:lnTo>
                <a:lnTo>
                  <a:pt x="1358900" y="1241048"/>
                </a:lnTo>
                <a:lnTo>
                  <a:pt x="1358371" y="1250576"/>
                </a:lnTo>
                <a:lnTo>
                  <a:pt x="1357843" y="1260104"/>
                </a:lnTo>
                <a:lnTo>
                  <a:pt x="1357050" y="1269368"/>
                </a:lnTo>
                <a:lnTo>
                  <a:pt x="1355728" y="1278631"/>
                </a:lnTo>
                <a:lnTo>
                  <a:pt x="1354406" y="1287895"/>
                </a:lnTo>
                <a:lnTo>
                  <a:pt x="1353085" y="1296893"/>
                </a:lnTo>
                <a:lnTo>
                  <a:pt x="1350970" y="1306157"/>
                </a:lnTo>
                <a:lnTo>
                  <a:pt x="1349120" y="1315156"/>
                </a:lnTo>
                <a:lnTo>
                  <a:pt x="1346741" y="1324154"/>
                </a:lnTo>
                <a:lnTo>
                  <a:pt x="1344627" y="1332889"/>
                </a:lnTo>
                <a:lnTo>
                  <a:pt x="1341983" y="1341358"/>
                </a:lnTo>
                <a:lnTo>
                  <a:pt x="1339076" y="1350092"/>
                </a:lnTo>
                <a:lnTo>
                  <a:pt x="1336168" y="1358826"/>
                </a:lnTo>
                <a:lnTo>
                  <a:pt x="1332732" y="1367296"/>
                </a:lnTo>
                <a:lnTo>
                  <a:pt x="1329560" y="1375500"/>
                </a:lnTo>
                <a:lnTo>
                  <a:pt x="1325860" y="1383970"/>
                </a:lnTo>
                <a:lnTo>
                  <a:pt x="1321895" y="1391910"/>
                </a:lnTo>
                <a:lnTo>
                  <a:pt x="1317930" y="1399850"/>
                </a:lnTo>
                <a:lnTo>
                  <a:pt x="1313701" y="1407790"/>
                </a:lnTo>
                <a:lnTo>
                  <a:pt x="1309208" y="1415730"/>
                </a:lnTo>
                <a:lnTo>
                  <a:pt x="1304450" y="1423406"/>
                </a:lnTo>
                <a:lnTo>
                  <a:pt x="1299428" y="1431081"/>
                </a:lnTo>
                <a:lnTo>
                  <a:pt x="1294406" y="1438492"/>
                </a:lnTo>
                <a:lnTo>
                  <a:pt x="1289384" y="1445638"/>
                </a:lnTo>
                <a:lnTo>
                  <a:pt x="1283833" y="1453049"/>
                </a:lnTo>
                <a:lnTo>
                  <a:pt x="1278018" y="1459930"/>
                </a:lnTo>
                <a:lnTo>
                  <a:pt x="1272203" y="1466812"/>
                </a:lnTo>
                <a:lnTo>
                  <a:pt x="1266388" y="1473428"/>
                </a:lnTo>
                <a:lnTo>
                  <a:pt x="1260044" y="1480045"/>
                </a:lnTo>
                <a:lnTo>
                  <a:pt x="1253701" y="1486397"/>
                </a:lnTo>
                <a:lnTo>
                  <a:pt x="1247093" y="1492749"/>
                </a:lnTo>
                <a:lnTo>
                  <a:pt x="1240221" y="1498837"/>
                </a:lnTo>
                <a:lnTo>
                  <a:pt x="1233613" y="1504659"/>
                </a:lnTo>
                <a:lnTo>
                  <a:pt x="1226212" y="1510218"/>
                </a:lnTo>
                <a:lnTo>
                  <a:pt x="1218811" y="1516040"/>
                </a:lnTo>
                <a:lnTo>
                  <a:pt x="1211674" y="1521334"/>
                </a:lnTo>
                <a:lnTo>
                  <a:pt x="1203745" y="1526362"/>
                </a:lnTo>
                <a:lnTo>
                  <a:pt x="1195815" y="1531391"/>
                </a:lnTo>
                <a:lnTo>
                  <a:pt x="1187885" y="1536155"/>
                </a:lnTo>
                <a:lnTo>
                  <a:pt x="1179691" y="1540655"/>
                </a:lnTo>
                <a:lnTo>
                  <a:pt x="1171233" y="1545154"/>
                </a:lnTo>
                <a:lnTo>
                  <a:pt x="1162775" y="1549389"/>
                </a:lnTo>
                <a:lnTo>
                  <a:pt x="1154053" y="1553359"/>
                </a:lnTo>
                <a:lnTo>
                  <a:pt x="1145066" y="1557064"/>
                </a:lnTo>
                <a:lnTo>
                  <a:pt x="1136079" y="1560240"/>
                </a:lnTo>
                <a:lnTo>
                  <a:pt x="1127092" y="1563681"/>
                </a:lnTo>
                <a:lnTo>
                  <a:pt x="1117577" y="1566592"/>
                </a:lnTo>
                <a:lnTo>
                  <a:pt x="1108325" y="1569239"/>
                </a:lnTo>
                <a:lnTo>
                  <a:pt x="1098546" y="1571886"/>
                </a:lnTo>
                <a:lnTo>
                  <a:pt x="1089030" y="1574003"/>
                </a:lnTo>
                <a:lnTo>
                  <a:pt x="1078986" y="1576385"/>
                </a:lnTo>
                <a:lnTo>
                  <a:pt x="1068942" y="1577973"/>
                </a:lnTo>
                <a:lnTo>
                  <a:pt x="1058633" y="1579296"/>
                </a:lnTo>
                <a:lnTo>
                  <a:pt x="1048589" y="1580620"/>
                </a:lnTo>
                <a:lnTo>
                  <a:pt x="1038545" y="1581678"/>
                </a:lnTo>
                <a:lnTo>
                  <a:pt x="1028501" y="1582208"/>
                </a:lnTo>
                <a:lnTo>
                  <a:pt x="1017928" y="1582472"/>
                </a:lnTo>
                <a:lnTo>
                  <a:pt x="1007884" y="1582737"/>
                </a:lnTo>
                <a:lnTo>
                  <a:pt x="997840" y="1582472"/>
                </a:lnTo>
                <a:lnTo>
                  <a:pt x="987796" y="1582208"/>
                </a:lnTo>
                <a:lnTo>
                  <a:pt x="977752" y="1581414"/>
                </a:lnTo>
                <a:lnTo>
                  <a:pt x="967443" y="1580620"/>
                </a:lnTo>
                <a:lnTo>
                  <a:pt x="957399" y="1579032"/>
                </a:lnTo>
                <a:lnTo>
                  <a:pt x="947355" y="1577708"/>
                </a:lnTo>
                <a:lnTo>
                  <a:pt x="937575" y="1576120"/>
                </a:lnTo>
                <a:lnTo>
                  <a:pt x="927531" y="1574003"/>
                </a:lnTo>
                <a:lnTo>
                  <a:pt x="917487" y="1571886"/>
                </a:lnTo>
                <a:lnTo>
                  <a:pt x="907443" y="1569239"/>
                </a:lnTo>
                <a:lnTo>
                  <a:pt x="897663" y="1566857"/>
                </a:lnTo>
                <a:lnTo>
                  <a:pt x="887883" y="1563681"/>
                </a:lnTo>
                <a:lnTo>
                  <a:pt x="878103" y="1560505"/>
                </a:lnTo>
                <a:lnTo>
                  <a:pt x="868324" y="1557064"/>
                </a:lnTo>
                <a:lnTo>
                  <a:pt x="858808" y="1553359"/>
                </a:lnTo>
                <a:lnTo>
                  <a:pt x="849028" y="1549389"/>
                </a:lnTo>
                <a:lnTo>
                  <a:pt x="839513" y="1545419"/>
                </a:lnTo>
                <a:lnTo>
                  <a:pt x="829997" y="1540919"/>
                </a:lnTo>
                <a:lnTo>
                  <a:pt x="820746" y="1536420"/>
                </a:lnTo>
                <a:lnTo>
                  <a:pt x="811495" y="1531656"/>
                </a:lnTo>
                <a:lnTo>
                  <a:pt x="802508" y="1526627"/>
                </a:lnTo>
                <a:lnTo>
                  <a:pt x="793257" y="1521334"/>
                </a:lnTo>
                <a:lnTo>
                  <a:pt x="784535" y="1515776"/>
                </a:lnTo>
                <a:lnTo>
                  <a:pt x="775548" y="1509953"/>
                </a:lnTo>
                <a:lnTo>
                  <a:pt x="766825" y="1504130"/>
                </a:lnTo>
                <a:lnTo>
                  <a:pt x="758367" y="1498307"/>
                </a:lnTo>
                <a:lnTo>
                  <a:pt x="749909" y="1491691"/>
                </a:lnTo>
                <a:lnTo>
                  <a:pt x="741451" y="1485339"/>
                </a:lnTo>
                <a:lnTo>
                  <a:pt x="733257" y="1478457"/>
                </a:lnTo>
                <a:lnTo>
                  <a:pt x="725063" y="1471840"/>
                </a:lnTo>
                <a:lnTo>
                  <a:pt x="717398" y="1464694"/>
                </a:lnTo>
                <a:lnTo>
                  <a:pt x="709468" y="1457548"/>
                </a:lnTo>
                <a:lnTo>
                  <a:pt x="701803" y="1450137"/>
                </a:lnTo>
                <a:lnTo>
                  <a:pt x="694402" y="1442197"/>
                </a:lnTo>
                <a:lnTo>
                  <a:pt x="687001" y="1434787"/>
                </a:lnTo>
                <a:lnTo>
                  <a:pt x="679864" y="1426582"/>
                </a:lnTo>
                <a:lnTo>
                  <a:pt x="672992" y="1418377"/>
                </a:lnTo>
                <a:lnTo>
                  <a:pt x="666120" y="1410172"/>
                </a:lnTo>
                <a:lnTo>
                  <a:pt x="659512" y="1401967"/>
                </a:lnTo>
                <a:lnTo>
                  <a:pt x="652904" y="1393233"/>
                </a:lnTo>
                <a:lnTo>
                  <a:pt x="646824" y="1384499"/>
                </a:lnTo>
                <a:lnTo>
                  <a:pt x="641009" y="1375500"/>
                </a:lnTo>
                <a:lnTo>
                  <a:pt x="635194" y="1366502"/>
                </a:lnTo>
                <a:lnTo>
                  <a:pt x="629379" y="1357238"/>
                </a:lnTo>
                <a:lnTo>
                  <a:pt x="623829" y="1347975"/>
                </a:lnTo>
                <a:lnTo>
                  <a:pt x="618807" y="1338447"/>
                </a:lnTo>
                <a:lnTo>
                  <a:pt x="613784" y="1328918"/>
                </a:lnTo>
                <a:lnTo>
                  <a:pt x="609027" y="1319126"/>
                </a:lnTo>
                <a:lnTo>
                  <a:pt x="604533" y="1309068"/>
                </a:lnTo>
                <a:lnTo>
                  <a:pt x="600040" y="1299275"/>
                </a:lnTo>
                <a:lnTo>
                  <a:pt x="595811" y="1289218"/>
                </a:lnTo>
                <a:lnTo>
                  <a:pt x="592110" y="1278896"/>
                </a:lnTo>
                <a:lnTo>
                  <a:pt x="588410" y="1268309"/>
                </a:lnTo>
                <a:lnTo>
                  <a:pt x="585238" y="1257987"/>
                </a:lnTo>
                <a:lnTo>
                  <a:pt x="581802" y="1247665"/>
                </a:lnTo>
                <a:lnTo>
                  <a:pt x="578894" y="1237078"/>
                </a:lnTo>
                <a:lnTo>
                  <a:pt x="576515" y="1225962"/>
                </a:lnTo>
                <a:lnTo>
                  <a:pt x="573872" y="1215375"/>
                </a:lnTo>
                <a:lnTo>
                  <a:pt x="572022" y="1204523"/>
                </a:lnTo>
                <a:lnTo>
                  <a:pt x="570172" y="1193937"/>
                </a:lnTo>
                <a:lnTo>
                  <a:pt x="568586" y="1183615"/>
                </a:lnTo>
                <a:lnTo>
                  <a:pt x="567529" y="1173028"/>
                </a:lnTo>
                <a:lnTo>
                  <a:pt x="566736" y="1162441"/>
                </a:lnTo>
                <a:lnTo>
                  <a:pt x="565678" y="1152119"/>
                </a:lnTo>
                <a:lnTo>
                  <a:pt x="565414" y="1141797"/>
                </a:lnTo>
                <a:lnTo>
                  <a:pt x="565150" y="1131210"/>
                </a:lnTo>
                <a:lnTo>
                  <a:pt x="565414" y="1121152"/>
                </a:lnTo>
                <a:lnTo>
                  <a:pt x="565678" y="1110830"/>
                </a:lnTo>
                <a:lnTo>
                  <a:pt x="566471" y="1100773"/>
                </a:lnTo>
                <a:lnTo>
                  <a:pt x="567529" y="1090980"/>
                </a:lnTo>
                <a:lnTo>
                  <a:pt x="568586" y="1080923"/>
                </a:lnTo>
                <a:lnTo>
                  <a:pt x="569907" y="1071130"/>
                </a:lnTo>
                <a:lnTo>
                  <a:pt x="571493" y="1061337"/>
                </a:lnTo>
                <a:lnTo>
                  <a:pt x="573344" y="1051809"/>
                </a:lnTo>
                <a:lnTo>
                  <a:pt x="575723" y="1042281"/>
                </a:lnTo>
                <a:lnTo>
                  <a:pt x="577837" y="1033017"/>
                </a:lnTo>
                <a:lnTo>
                  <a:pt x="580480" y="1023754"/>
                </a:lnTo>
                <a:lnTo>
                  <a:pt x="583123" y="1014755"/>
                </a:lnTo>
                <a:lnTo>
                  <a:pt x="586295" y="1005756"/>
                </a:lnTo>
                <a:lnTo>
                  <a:pt x="589467" y="996757"/>
                </a:lnTo>
                <a:lnTo>
                  <a:pt x="592903" y="988023"/>
                </a:lnTo>
                <a:lnTo>
                  <a:pt x="596604" y="979289"/>
                </a:lnTo>
                <a:lnTo>
                  <a:pt x="600568" y="970820"/>
                </a:lnTo>
                <a:lnTo>
                  <a:pt x="604533" y="962615"/>
                </a:lnTo>
                <a:lnTo>
                  <a:pt x="609027" y="954410"/>
                </a:lnTo>
                <a:lnTo>
                  <a:pt x="613520" y="946205"/>
                </a:lnTo>
                <a:lnTo>
                  <a:pt x="618278" y="938001"/>
                </a:lnTo>
                <a:lnTo>
                  <a:pt x="623036" y="930590"/>
                </a:lnTo>
                <a:lnTo>
                  <a:pt x="628322" y="922650"/>
                </a:lnTo>
                <a:lnTo>
                  <a:pt x="633344" y="915239"/>
                </a:lnTo>
                <a:lnTo>
                  <a:pt x="638895" y="908093"/>
                </a:lnTo>
                <a:lnTo>
                  <a:pt x="644710" y="900947"/>
                </a:lnTo>
                <a:lnTo>
                  <a:pt x="650525" y="894065"/>
                </a:lnTo>
                <a:lnTo>
                  <a:pt x="656340" y="887184"/>
                </a:lnTo>
                <a:lnTo>
                  <a:pt x="662683" y="880567"/>
                </a:lnTo>
                <a:lnTo>
                  <a:pt x="669027" y="873950"/>
                </a:lnTo>
                <a:lnTo>
                  <a:pt x="675371" y="867863"/>
                </a:lnTo>
                <a:lnTo>
                  <a:pt x="682243" y="861511"/>
                </a:lnTo>
                <a:lnTo>
                  <a:pt x="688851" y="855688"/>
                </a:lnTo>
                <a:lnTo>
                  <a:pt x="695988" y="850130"/>
                </a:lnTo>
                <a:lnTo>
                  <a:pt x="703124" y="844572"/>
                </a:lnTo>
                <a:lnTo>
                  <a:pt x="710525" y="839279"/>
                </a:lnTo>
                <a:lnTo>
                  <a:pt x="718190" y="833985"/>
                </a:lnTo>
                <a:lnTo>
                  <a:pt x="725591" y="828956"/>
                </a:lnTo>
                <a:lnTo>
                  <a:pt x="733521" y="824192"/>
                </a:lnTo>
                <a:lnTo>
                  <a:pt x="741451" y="819693"/>
                </a:lnTo>
                <a:lnTo>
                  <a:pt x="749644" y="815458"/>
                </a:lnTo>
                <a:lnTo>
                  <a:pt x="757574" y="811224"/>
                </a:lnTo>
                <a:lnTo>
                  <a:pt x="765768" y="807518"/>
                </a:lnTo>
                <a:lnTo>
                  <a:pt x="774226" y="803813"/>
                </a:lnTo>
                <a:lnTo>
                  <a:pt x="782949" y="800372"/>
                </a:lnTo>
                <a:lnTo>
                  <a:pt x="791671" y="796931"/>
                </a:lnTo>
                <a:lnTo>
                  <a:pt x="800394" y="794285"/>
                </a:lnTo>
                <a:lnTo>
                  <a:pt x="809381" y="791373"/>
                </a:lnTo>
                <a:lnTo>
                  <a:pt x="818632" y="788991"/>
                </a:lnTo>
                <a:lnTo>
                  <a:pt x="827883" y="786345"/>
                </a:lnTo>
                <a:lnTo>
                  <a:pt x="837134" y="784492"/>
                </a:lnTo>
                <a:lnTo>
                  <a:pt x="846650" y="782375"/>
                </a:lnTo>
                <a:lnTo>
                  <a:pt x="856165" y="780787"/>
                </a:lnTo>
                <a:lnTo>
                  <a:pt x="865680" y="779198"/>
                </a:lnTo>
                <a:lnTo>
                  <a:pt x="875460" y="778140"/>
                </a:lnTo>
                <a:lnTo>
                  <a:pt x="885240" y="777346"/>
                </a:lnTo>
                <a:lnTo>
                  <a:pt x="894756" y="776816"/>
                </a:lnTo>
                <a:lnTo>
                  <a:pt x="904800" y="776287"/>
                </a:lnTo>
                <a:close/>
                <a:moveTo>
                  <a:pt x="797783" y="304800"/>
                </a:moveTo>
                <a:lnTo>
                  <a:pt x="819466" y="304800"/>
                </a:lnTo>
                <a:lnTo>
                  <a:pt x="840885" y="305594"/>
                </a:lnTo>
                <a:lnTo>
                  <a:pt x="862304" y="306652"/>
                </a:lnTo>
                <a:lnTo>
                  <a:pt x="883722" y="307975"/>
                </a:lnTo>
                <a:lnTo>
                  <a:pt x="904877" y="310356"/>
                </a:lnTo>
                <a:lnTo>
                  <a:pt x="925767" y="312738"/>
                </a:lnTo>
                <a:lnTo>
                  <a:pt x="946921" y="315913"/>
                </a:lnTo>
                <a:lnTo>
                  <a:pt x="968075" y="319617"/>
                </a:lnTo>
                <a:lnTo>
                  <a:pt x="988701" y="323586"/>
                </a:lnTo>
                <a:lnTo>
                  <a:pt x="1009591" y="328083"/>
                </a:lnTo>
                <a:lnTo>
                  <a:pt x="1029952" y="333111"/>
                </a:lnTo>
                <a:lnTo>
                  <a:pt x="1050577" y="338402"/>
                </a:lnTo>
                <a:lnTo>
                  <a:pt x="1070674" y="344223"/>
                </a:lnTo>
                <a:lnTo>
                  <a:pt x="1090770" y="350838"/>
                </a:lnTo>
                <a:lnTo>
                  <a:pt x="1110603" y="357188"/>
                </a:lnTo>
                <a:lnTo>
                  <a:pt x="1130170" y="364331"/>
                </a:lnTo>
                <a:lnTo>
                  <a:pt x="1149474" y="371740"/>
                </a:lnTo>
                <a:lnTo>
                  <a:pt x="1168513" y="379677"/>
                </a:lnTo>
                <a:lnTo>
                  <a:pt x="1187816" y="387879"/>
                </a:lnTo>
                <a:lnTo>
                  <a:pt x="1206855" y="396611"/>
                </a:lnTo>
                <a:lnTo>
                  <a:pt x="1225629" y="405606"/>
                </a:lnTo>
                <a:lnTo>
                  <a:pt x="1244139" y="415131"/>
                </a:lnTo>
                <a:lnTo>
                  <a:pt x="1262649" y="424656"/>
                </a:lnTo>
                <a:lnTo>
                  <a:pt x="1280895" y="434975"/>
                </a:lnTo>
                <a:lnTo>
                  <a:pt x="1298876" y="445294"/>
                </a:lnTo>
                <a:lnTo>
                  <a:pt x="1316593" y="456406"/>
                </a:lnTo>
                <a:lnTo>
                  <a:pt x="1334310" y="467519"/>
                </a:lnTo>
                <a:lnTo>
                  <a:pt x="1351762" y="479161"/>
                </a:lnTo>
                <a:lnTo>
                  <a:pt x="1368686" y="491067"/>
                </a:lnTo>
                <a:lnTo>
                  <a:pt x="1385609" y="503502"/>
                </a:lnTo>
                <a:lnTo>
                  <a:pt x="1404648" y="517790"/>
                </a:lnTo>
                <a:lnTo>
                  <a:pt x="1423158" y="532871"/>
                </a:lnTo>
                <a:lnTo>
                  <a:pt x="1441404" y="548217"/>
                </a:lnTo>
                <a:lnTo>
                  <a:pt x="1459385" y="563563"/>
                </a:lnTo>
                <a:lnTo>
                  <a:pt x="1273491" y="749565"/>
                </a:lnTo>
                <a:lnTo>
                  <a:pt x="1260270" y="738717"/>
                </a:lnTo>
                <a:lnTo>
                  <a:pt x="1253394" y="733161"/>
                </a:lnTo>
                <a:lnTo>
                  <a:pt x="1246519" y="728134"/>
                </a:lnTo>
                <a:lnTo>
                  <a:pt x="1235149" y="720196"/>
                </a:lnTo>
                <a:lnTo>
                  <a:pt x="1224043" y="712259"/>
                </a:lnTo>
                <a:lnTo>
                  <a:pt x="1212408" y="704850"/>
                </a:lnTo>
                <a:lnTo>
                  <a:pt x="1200773" y="697706"/>
                </a:lnTo>
                <a:lnTo>
                  <a:pt x="1188874" y="690298"/>
                </a:lnTo>
                <a:lnTo>
                  <a:pt x="1176710" y="683684"/>
                </a:lnTo>
                <a:lnTo>
                  <a:pt x="1164811" y="677069"/>
                </a:lnTo>
                <a:lnTo>
                  <a:pt x="1152647" y="670719"/>
                </a:lnTo>
                <a:lnTo>
                  <a:pt x="1140219" y="664634"/>
                </a:lnTo>
                <a:lnTo>
                  <a:pt x="1128055" y="658813"/>
                </a:lnTo>
                <a:lnTo>
                  <a:pt x="1115362" y="653521"/>
                </a:lnTo>
                <a:lnTo>
                  <a:pt x="1102670" y="648229"/>
                </a:lnTo>
                <a:lnTo>
                  <a:pt x="1089713" y="643202"/>
                </a:lnTo>
                <a:lnTo>
                  <a:pt x="1076756" y="638704"/>
                </a:lnTo>
                <a:lnTo>
                  <a:pt x="1064063" y="634206"/>
                </a:lnTo>
                <a:lnTo>
                  <a:pt x="1051106" y="629973"/>
                </a:lnTo>
                <a:lnTo>
                  <a:pt x="1037885" y="626004"/>
                </a:lnTo>
                <a:lnTo>
                  <a:pt x="1024399" y="622565"/>
                </a:lnTo>
                <a:lnTo>
                  <a:pt x="1010913" y="619390"/>
                </a:lnTo>
                <a:lnTo>
                  <a:pt x="997427" y="616479"/>
                </a:lnTo>
                <a:lnTo>
                  <a:pt x="983941" y="613569"/>
                </a:lnTo>
                <a:lnTo>
                  <a:pt x="970191" y="611452"/>
                </a:lnTo>
                <a:lnTo>
                  <a:pt x="956705" y="609336"/>
                </a:lnTo>
                <a:lnTo>
                  <a:pt x="942954" y="607748"/>
                </a:lnTo>
                <a:lnTo>
                  <a:pt x="928940" y="606425"/>
                </a:lnTo>
                <a:lnTo>
                  <a:pt x="915189" y="605102"/>
                </a:lnTo>
                <a:lnTo>
                  <a:pt x="901439" y="604573"/>
                </a:lnTo>
                <a:lnTo>
                  <a:pt x="887424" y="604044"/>
                </a:lnTo>
                <a:lnTo>
                  <a:pt x="873410" y="604044"/>
                </a:lnTo>
                <a:lnTo>
                  <a:pt x="859395" y="604573"/>
                </a:lnTo>
                <a:lnTo>
                  <a:pt x="845380" y="605102"/>
                </a:lnTo>
                <a:lnTo>
                  <a:pt x="831365" y="606425"/>
                </a:lnTo>
                <a:lnTo>
                  <a:pt x="817351" y="607748"/>
                </a:lnTo>
                <a:lnTo>
                  <a:pt x="803071" y="609336"/>
                </a:lnTo>
                <a:lnTo>
                  <a:pt x="789057" y="611452"/>
                </a:lnTo>
                <a:lnTo>
                  <a:pt x="775306" y="613834"/>
                </a:lnTo>
                <a:lnTo>
                  <a:pt x="761820" y="616744"/>
                </a:lnTo>
                <a:lnTo>
                  <a:pt x="748599" y="619919"/>
                </a:lnTo>
                <a:lnTo>
                  <a:pt x="735377" y="623359"/>
                </a:lnTo>
                <a:lnTo>
                  <a:pt x="722156" y="627063"/>
                </a:lnTo>
                <a:lnTo>
                  <a:pt x="709199" y="631296"/>
                </a:lnTo>
                <a:lnTo>
                  <a:pt x="696506" y="635794"/>
                </a:lnTo>
                <a:lnTo>
                  <a:pt x="683814" y="640556"/>
                </a:lnTo>
                <a:lnTo>
                  <a:pt x="671650" y="645584"/>
                </a:lnTo>
                <a:lnTo>
                  <a:pt x="659486" y="650875"/>
                </a:lnTo>
                <a:lnTo>
                  <a:pt x="647323" y="656696"/>
                </a:lnTo>
                <a:lnTo>
                  <a:pt x="635952" y="662517"/>
                </a:lnTo>
                <a:lnTo>
                  <a:pt x="624053" y="668867"/>
                </a:lnTo>
                <a:lnTo>
                  <a:pt x="612682" y="675481"/>
                </a:lnTo>
                <a:lnTo>
                  <a:pt x="601312" y="682361"/>
                </a:lnTo>
                <a:lnTo>
                  <a:pt x="590206" y="689769"/>
                </a:lnTo>
                <a:lnTo>
                  <a:pt x="579100" y="697442"/>
                </a:lnTo>
                <a:lnTo>
                  <a:pt x="568523" y="705115"/>
                </a:lnTo>
                <a:lnTo>
                  <a:pt x="558210" y="713317"/>
                </a:lnTo>
                <a:lnTo>
                  <a:pt x="548162" y="721784"/>
                </a:lnTo>
                <a:lnTo>
                  <a:pt x="537849" y="730515"/>
                </a:lnTo>
                <a:lnTo>
                  <a:pt x="528329" y="739246"/>
                </a:lnTo>
                <a:lnTo>
                  <a:pt x="518810" y="748507"/>
                </a:lnTo>
                <a:lnTo>
                  <a:pt x="509555" y="758032"/>
                </a:lnTo>
                <a:lnTo>
                  <a:pt x="500564" y="767557"/>
                </a:lnTo>
                <a:lnTo>
                  <a:pt x="491838" y="777346"/>
                </a:lnTo>
                <a:lnTo>
                  <a:pt x="483641" y="787665"/>
                </a:lnTo>
                <a:lnTo>
                  <a:pt x="475444" y="798248"/>
                </a:lnTo>
                <a:lnTo>
                  <a:pt x="467246" y="808832"/>
                </a:lnTo>
                <a:lnTo>
                  <a:pt x="459578" y="819679"/>
                </a:lnTo>
                <a:lnTo>
                  <a:pt x="452174" y="831057"/>
                </a:lnTo>
                <a:lnTo>
                  <a:pt x="444770" y="842434"/>
                </a:lnTo>
                <a:lnTo>
                  <a:pt x="438159" y="854340"/>
                </a:lnTo>
                <a:lnTo>
                  <a:pt x="431284" y="866246"/>
                </a:lnTo>
                <a:lnTo>
                  <a:pt x="425202" y="878417"/>
                </a:lnTo>
                <a:lnTo>
                  <a:pt x="419120" y="890852"/>
                </a:lnTo>
                <a:lnTo>
                  <a:pt x="413303" y="903288"/>
                </a:lnTo>
                <a:lnTo>
                  <a:pt x="408014" y="915988"/>
                </a:lnTo>
                <a:lnTo>
                  <a:pt x="402990" y="928952"/>
                </a:lnTo>
                <a:lnTo>
                  <a:pt x="398495" y="941917"/>
                </a:lnTo>
                <a:lnTo>
                  <a:pt x="393999" y="955411"/>
                </a:lnTo>
                <a:lnTo>
                  <a:pt x="390033" y="968905"/>
                </a:lnTo>
                <a:lnTo>
                  <a:pt x="386331" y="982398"/>
                </a:lnTo>
                <a:lnTo>
                  <a:pt x="383158" y="996157"/>
                </a:lnTo>
                <a:lnTo>
                  <a:pt x="379985" y="1010180"/>
                </a:lnTo>
                <a:lnTo>
                  <a:pt x="377076" y="1024467"/>
                </a:lnTo>
                <a:lnTo>
                  <a:pt x="374961" y="1038755"/>
                </a:lnTo>
                <a:lnTo>
                  <a:pt x="372845" y="1053571"/>
                </a:lnTo>
                <a:lnTo>
                  <a:pt x="371523" y="1068388"/>
                </a:lnTo>
                <a:lnTo>
                  <a:pt x="370201" y="1083205"/>
                </a:lnTo>
                <a:lnTo>
                  <a:pt x="369672" y="1098021"/>
                </a:lnTo>
                <a:lnTo>
                  <a:pt x="368879" y="1113367"/>
                </a:lnTo>
                <a:lnTo>
                  <a:pt x="368879" y="1128448"/>
                </a:lnTo>
                <a:lnTo>
                  <a:pt x="369143" y="1143794"/>
                </a:lnTo>
                <a:lnTo>
                  <a:pt x="370201" y="1159140"/>
                </a:lnTo>
                <a:lnTo>
                  <a:pt x="371523" y="1174750"/>
                </a:lnTo>
                <a:lnTo>
                  <a:pt x="372845" y="1190096"/>
                </a:lnTo>
                <a:lnTo>
                  <a:pt x="374961" y="1205971"/>
                </a:lnTo>
                <a:lnTo>
                  <a:pt x="377340" y="1221582"/>
                </a:lnTo>
                <a:lnTo>
                  <a:pt x="380249" y="1237721"/>
                </a:lnTo>
                <a:lnTo>
                  <a:pt x="383687" y="1253332"/>
                </a:lnTo>
                <a:lnTo>
                  <a:pt x="387124" y="1269471"/>
                </a:lnTo>
                <a:lnTo>
                  <a:pt x="391355" y="1285346"/>
                </a:lnTo>
                <a:lnTo>
                  <a:pt x="395850" y="1300957"/>
                </a:lnTo>
                <a:lnTo>
                  <a:pt x="400875" y="1316567"/>
                </a:lnTo>
                <a:lnTo>
                  <a:pt x="406163" y="1331648"/>
                </a:lnTo>
                <a:lnTo>
                  <a:pt x="411716" y="1347259"/>
                </a:lnTo>
                <a:lnTo>
                  <a:pt x="417798" y="1362075"/>
                </a:lnTo>
                <a:lnTo>
                  <a:pt x="423880" y="1376892"/>
                </a:lnTo>
                <a:lnTo>
                  <a:pt x="430755" y="1391709"/>
                </a:lnTo>
                <a:lnTo>
                  <a:pt x="437630" y="1406261"/>
                </a:lnTo>
                <a:lnTo>
                  <a:pt x="445034" y="1420548"/>
                </a:lnTo>
                <a:lnTo>
                  <a:pt x="452967" y="1434571"/>
                </a:lnTo>
                <a:lnTo>
                  <a:pt x="460900" y="1448330"/>
                </a:lnTo>
                <a:lnTo>
                  <a:pt x="469097" y="1462088"/>
                </a:lnTo>
                <a:lnTo>
                  <a:pt x="477823" y="1475582"/>
                </a:lnTo>
                <a:lnTo>
                  <a:pt x="486814" y="1488811"/>
                </a:lnTo>
                <a:lnTo>
                  <a:pt x="496069" y="1502040"/>
                </a:lnTo>
                <a:lnTo>
                  <a:pt x="505589" y="1515005"/>
                </a:lnTo>
                <a:lnTo>
                  <a:pt x="515637" y="1527176"/>
                </a:lnTo>
                <a:lnTo>
                  <a:pt x="525685" y="1539611"/>
                </a:lnTo>
                <a:lnTo>
                  <a:pt x="535733" y="1551782"/>
                </a:lnTo>
                <a:lnTo>
                  <a:pt x="546311" y="1563423"/>
                </a:lnTo>
                <a:lnTo>
                  <a:pt x="557417" y="1575065"/>
                </a:lnTo>
                <a:lnTo>
                  <a:pt x="568523" y="1586442"/>
                </a:lnTo>
                <a:lnTo>
                  <a:pt x="579893" y="1597555"/>
                </a:lnTo>
                <a:lnTo>
                  <a:pt x="591264" y="1608138"/>
                </a:lnTo>
                <a:lnTo>
                  <a:pt x="603163" y="1618457"/>
                </a:lnTo>
                <a:lnTo>
                  <a:pt x="615062" y="1628776"/>
                </a:lnTo>
                <a:lnTo>
                  <a:pt x="627490" y="1638830"/>
                </a:lnTo>
                <a:lnTo>
                  <a:pt x="639919" y="1648355"/>
                </a:lnTo>
                <a:lnTo>
                  <a:pt x="652347" y="1657615"/>
                </a:lnTo>
                <a:lnTo>
                  <a:pt x="665304" y="1666611"/>
                </a:lnTo>
                <a:lnTo>
                  <a:pt x="678261" y="1675342"/>
                </a:lnTo>
                <a:lnTo>
                  <a:pt x="691482" y="1683544"/>
                </a:lnTo>
                <a:lnTo>
                  <a:pt x="704968" y="1691482"/>
                </a:lnTo>
                <a:lnTo>
                  <a:pt x="718454" y="1699155"/>
                </a:lnTo>
                <a:lnTo>
                  <a:pt x="731940" y="1706828"/>
                </a:lnTo>
                <a:lnTo>
                  <a:pt x="745690" y="1713707"/>
                </a:lnTo>
                <a:lnTo>
                  <a:pt x="759441" y="1720057"/>
                </a:lnTo>
                <a:lnTo>
                  <a:pt x="773455" y="1726671"/>
                </a:lnTo>
                <a:lnTo>
                  <a:pt x="787734" y="1732492"/>
                </a:lnTo>
                <a:lnTo>
                  <a:pt x="801749" y="1738313"/>
                </a:lnTo>
                <a:lnTo>
                  <a:pt x="816293" y="1743605"/>
                </a:lnTo>
                <a:lnTo>
                  <a:pt x="830836" y="1748632"/>
                </a:lnTo>
                <a:lnTo>
                  <a:pt x="845380" y="1753130"/>
                </a:lnTo>
                <a:lnTo>
                  <a:pt x="859924" y="1757363"/>
                </a:lnTo>
                <a:lnTo>
                  <a:pt x="874732" y="1761067"/>
                </a:lnTo>
                <a:lnTo>
                  <a:pt x="889275" y="1764771"/>
                </a:lnTo>
                <a:lnTo>
                  <a:pt x="904348" y="1767946"/>
                </a:lnTo>
                <a:lnTo>
                  <a:pt x="918891" y="1770328"/>
                </a:lnTo>
                <a:lnTo>
                  <a:pt x="933699" y="1772709"/>
                </a:lnTo>
                <a:lnTo>
                  <a:pt x="948507" y="1774561"/>
                </a:lnTo>
                <a:lnTo>
                  <a:pt x="963580" y="1776413"/>
                </a:lnTo>
                <a:lnTo>
                  <a:pt x="978388" y="1777471"/>
                </a:lnTo>
                <a:lnTo>
                  <a:pt x="993196" y="1778265"/>
                </a:lnTo>
                <a:lnTo>
                  <a:pt x="1008268" y="1778530"/>
                </a:lnTo>
                <a:lnTo>
                  <a:pt x="1023341" y="1778530"/>
                </a:lnTo>
                <a:lnTo>
                  <a:pt x="1038149" y="1778265"/>
                </a:lnTo>
                <a:lnTo>
                  <a:pt x="1052957" y="1777471"/>
                </a:lnTo>
                <a:lnTo>
                  <a:pt x="1067765" y="1776149"/>
                </a:lnTo>
                <a:lnTo>
                  <a:pt x="1083102" y="1774296"/>
                </a:lnTo>
                <a:lnTo>
                  <a:pt x="1097910" y="1772444"/>
                </a:lnTo>
                <a:lnTo>
                  <a:pt x="1112718" y="1769799"/>
                </a:lnTo>
                <a:lnTo>
                  <a:pt x="1127262" y="1767153"/>
                </a:lnTo>
                <a:lnTo>
                  <a:pt x="1142070" y="1763713"/>
                </a:lnTo>
                <a:lnTo>
                  <a:pt x="1156349" y="1760273"/>
                </a:lnTo>
                <a:lnTo>
                  <a:pt x="1170364" y="1756040"/>
                </a:lnTo>
                <a:lnTo>
                  <a:pt x="1184114" y="1751807"/>
                </a:lnTo>
                <a:lnTo>
                  <a:pt x="1197600" y="1747044"/>
                </a:lnTo>
                <a:lnTo>
                  <a:pt x="1210821" y="1742017"/>
                </a:lnTo>
                <a:lnTo>
                  <a:pt x="1224043" y="1736726"/>
                </a:lnTo>
                <a:lnTo>
                  <a:pt x="1236735" y="1731169"/>
                </a:lnTo>
                <a:lnTo>
                  <a:pt x="1249428" y="1725084"/>
                </a:lnTo>
                <a:lnTo>
                  <a:pt x="1261856" y="1718734"/>
                </a:lnTo>
                <a:lnTo>
                  <a:pt x="1274020" y="1712119"/>
                </a:lnTo>
                <a:lnTo>
                  <a:pt x="1285655" y="1704976"/>
                </a:lnTo>
                <a:lnTo>
                  <a:pt x="1297554" y="1697832"/>
                </a:lnTo>
                <a:lnTo>
                  <a:pt x="1308660" y="1690423"/>
                </a:lnTo>
                <a:lnTo>
                  <a:pt x="1320031" y="1682486"/>
                </a:lnTo>
                <a:lnTo>
                  <a:pt x="1330608" y="1674284"/>
                </a:lnTo>
                <a:lnTo>
                  <a:pt x="1340920" y="1666082"/>
                </a:lnTo>
                <a:lnTo>
                  <a:pt x="1350969" y="1657615"/>
                </a:lnTo>
                <a:lnTo>
                  <a:pt x="1361017" y="1648884"/>
                </a:lnTo>
                <a:lnTo>
                  <a:pt x="1370801" y="1639888"/>
                </a:lnTo>
                <a:lnTo>
                  <a:pt x="1380056" y="1630628"/>
                </a:lnTo>
                <a:lnTo>
                  <a:pt x="1389047" y="1621103"/>
                </a:lnTo>
                <a:lnTo>
                  <a:pt x="1398037" y="1611313"/>
                </a:lnTo>
                <a:lnTo>
                  <a:pt x="1406499" y="1601259"/>
                </a:lnTo>
                <a:lnTo>
                  <a:pt x="1414696" y="1590940"/>
                </a:lnTo>
                <a:lnTo>
                  <a:pt x="1422629" y="1580621"/>
                </a:lnTo>
                <a:lnTo>
                  <a:pt x="1430562" y="1570303"/>
                </a:lnTo>
                <a:lnTo>
                  <a:pt x="1437702" y="1559190"/>
                </a:lnTo>
                <a:lnTo>
                  <a:pt x="1445106" y="1548342"/>
                </a:lnTo>
                <a:lnTo>
                  <a:pt x="1451716" y="1536965"/>
                </a:lnTo>
                <a:lnTo>
                  <a:pt x="1458591" y="1525853"/>
                </a:lnTo>
                <a:lnTo>
                  <a:pt x="1464673" y="1514211"/>
                </a:lnTo>
                <a:lnTo>
                  <a:pt x="1470755" y="1502834"/>
                </a:lnTo>
                <a:lnTo>
                  <a:pt x="1476308" y="1490928"/>
                </a:lnTo>
                <a:lnTo>
                  <a:pt x="1481597" y="1479286"/>
                </a:lnTo>
                <a:lnTo>
                  <a:pt x="1486621" y="1467115"/>
                </a:lnTo>
                <a:lnTo>
                  <a:pt x="1491381" y="1454680"/>
                </a:lnTo>
                <a:lnTo>
                  <a:pt x="1495876" y="1442773"/>
                </a:lnTo>
                <a:lnTo>
                  <a:pt x="1500107" y="1430073"/>
                </a:lnTo>
                <a:lnTo>
                  <a:pt x="1503809" y="1417373"/>
                </a:lnTo>
                <a:lnTo>
                  <a:pt x="1507511" y="1404673"/>
                </a:lnTo>
                <a:lnTo>
                  <a:pt x="1510420" y="1391973"/>
                </a:lnTo>
                <a:lnTo>
                  <a:pt x="1513593" y="1379009"/>
                </a:lnTo>
                <a:lnTo>
                  <a:pt x="1516237" y="1366044"/>
                </a:lnTo>
                <a:lnTo>
                  <a:pt x="1518617" y="1352815"/>
                </a:lnTo>
                <a:lnTo>
                  <a:pt x="1520732" y="1339586"/>
                </a:lnTo>
                <a:lnTo>
                  <a:pt x="1522319" y="1326092"/>
                </a:lnTo>
                <a:lnTo>
                  <a:pt x="1523641" y="1312598"/>
                </a:lnTo>
                <a:lnTo>
                  <a:pt x="1524434" y="1299105"/>
                </a:lnTo>
                <a:lnTo>
                  <a:pt x="1525492" y="1285611"/>
                </a:lnTo>
                <a:lnTo>
                  <a:pt x="1526021" y="1272117"/>
                </a:lnTo>
                <a:lnTo>
                  <a:pt x="1526021" y="1258623"/>
                </a:lnTo>
                <a:lnTo>
                  <a:pt x="1525757" y="1244865"/>
                </a:lnTo>
                <a:lnTo>
                  <a:pt x="1525228" y="1231107"/>
                </a:lnTo>
                <a:lnTo>
                  <a:pt x="1524170" y="1217348"/>
                </a:lnTo>
                <a:lnTo>
                  <a:pt x="1523112" y="1203325"/>
                </a:lnTo>
                <a:lnTo>
                  <a:pt x="1521790" y="1189302"/>
                </a:lnTo>
                <a:lnTo>
                  <a:pt x="1519675" y="1175544"/>
                </a:lnTo>
                <a:lnTo>
                  <a:pt x="1517559" y="1161521"/>
                </a:lnTo>
                <a:lnTo>
                  <a:pt x="1514915" y="1147498"/>
                </a:lnTo>
                <a:lnTo>
                  <a:pt x="1512271" y="1133211"/>
                </a:lnTo>
                <a:lnTo>
                  <a:pt x="1509097" y="1119188"/>
                </a:lnTo>
                <a:lnTo>
                  <a:pt x="1505395" y="1104900"/>
                </a:lnTo>
                <a:lnTo>
                  <a:pt x="1501429" y="1090877"/>
                </a:lnTo>
                <a:lnTo>
                  <a:pt x="1497198" y="1076855"/>
                </a:lnTo>
                <a:lnTo>
                  <a:pt x="1492703" y="1063096"/>
                </a:lnTo>
                <a:lnTo>
                  <a:pt x="1487943" y="1049338"/>
                </a:lnTo>
                <a:lnTo>
                  <a:pt x="1482919" y="1035580"/>
                </a:lnTo>
                <a:lnTo>
                  <a:pt x="1477630" y="1022350"/>
                </a:lnTo>
                <a:lnTo>
                  <a:pt x="1472077" y="1008857"/>
                </a:lnTo>
                <a:lnTo>
                  <a:pt x="1466260" y="995892"/>
                </a:lnTo>
                <a:lnTo>
                  <a:pt x="1460178" y="982927"/>
                </a:lnTo>
                <a:lnTo>
                  <a:pt x="1453832" y="969963"/>
                </a:lnTo>
                <a:lnTo>
                  <a:pt x="1446957" y="957527"/>
                </a:lnTo>
                <a:lnTo>
                  <a:pt x="1440346" y="945092"/>
                </a:lnTo>
                <a:lnTo>
                  <a:pt x="1432942" y="932657"/>
                </a:lnTo>
                <a:lnTo>
                  <a:pt x="1425802" y="920486"/>
                </a:lnTo>
                <a:lnTo>
                  <a:pt x="1418134" y="908844"/>
                </a:lnTo>
                <a:lnTo>
                  <a:pt x="1410201" y="896938"/>
                </a:lnTo>
                <a:lnTo>
                  <a:pt x="1402268" y="885561"/>
                </a:lnTo>
                <a:lnTo>
                  <a:pt x="1398566" y="880534"/>
                </a:lnTo>
                <a:lnTo>
                  <a:pt x="1394335" y="875242"/>
                </a:lnTo>
                <a:lnTo>
                  <a:pt x="1386402" y="864923"/>
                </a:lnTo>
                <a:lnTo>
                  <a:pt x="1572032" y="679450"/>
                </a:lnTo>
                <a:lnTo>
                  <a:pt x="1584724" y="694531"/>
                </a:lnTo>
                <a:lnTo>
                  <a:pt x="1596624" y="709877"/>
                </a:lnTo>
                <a:lnTo>
                  <a:pt x="1608787" y="725752"/>
                </a:lnTo>
                <a:lnTo>
                  <a:pt x="1620422" y="741627"/>
                </a:lnTo>
                <a:lnTo>
                  <a:pt x="1632850" y="759090"/>
                </a:lnTo>
                <a:lnTo>
                  <a:pt x="1644750" y="776817"/>
                </a:lnTo>
                <a:lnTo>
                  <a:pt x="1656120" y="794809"/>
                </a:lnTo>
                <a:lnTo>
                  <a:pt x="1667755" y="812800"/>
                </a:lnTo>
                <a:lnTo>
                  <a:pt x="1678332" y="831321"/>
                </a:lnTo>
                <a:lnTo>
                  <a:pt x="1688909" y="850107"/>
                </a:lnTo>
                <a:lnTo>
                  <a:pt x="1699222" y="869157"/>
                </a:lnTo>
                <a:lnTo>
                  <a:pt x="1709006" y="888207"/>
                </a:lnTo>
                <a:lnTo>
                  <a:pt x="1718525" y="908050"/>
                </a:lnTo>
                <a:lnTo>
                  <a:pt x="1727781" y="927629"/>
                </a:lnTo>
                <a:lnTo>
                  <a:pt x="1736507" y="947473"/>
                </a:lnTo>
                <a:lnTo>
                  <a:pt x="1744704" y="967846"/>
                </a:lnTo>
                <a:lnTo>
                  <a:pt x="1752373" y="988219"/>
                </a:lnTo>
                <a:lnTo>
                  <a:pt x="1760041" y="1009121"/>
                </a:lnTo>
                <a:lnTo>
                  <a:pt x="1767181" y="1030023"/>
                </a:lnTo>
                <a:lnTo>
                  <a:pt x="1773792" y="1051190"/>
                </a:lnTo>
                <a:lnTo>
                  <a:pt x="1779873" y="1072886"/>
                </a:lnTo>
                <a:lnTo>
                  <a:pt x="1785955" y="1094052"/>
                </a:lnTo>
                <a:lnTo>
                  <a:pt x="1790979" y="1115748"/>
                </a:lnTo>
                <a:lnTo>
                  <a:pt x="1795739" y="1137180"/>
                </a:lnTo>
                <a:lnTo>
                  <a:pt x="1799970" y="1158611"/>
                </a:lnTo>
                <a:lnTo>
                  <a:pt x="1803936" y="1179777"/>
                </a:lnTo>
                <a:lnTo>
                  <a:pt x="1806845" y="1201209"/>
                </a:lnTo>
                <a:lnTo>
                  <a:pt x="1809754" y="1222640"/>
                </a:lnTo>
                <a:lnTo>
                  <a:pt x="1811869" y="1243542"/>
                </a:lnTo>
                <a:lnTo>
                  <a:pt x="1813985" y="1264709"/>
                </a:lnTo>
                <a:lnTo>
                  <a:pt x="1815042" y="1285611"/>
                </a:lnTo>
                <a:lnTo>
                  <a:pt x="1815836" y="1306778"/>
                </a:lnTo>
                <a:lnTo>
                  <a:pt x="1816100" y="1327680"/>
                </a:lnTo>
                <a:lnTo>
                  <a:pt x="1816100" y="1348317"/>
                </a:lnTo>
                <a:lnTo>
                  <a:pt x="1815571" y="1369219"/>
                </a:lnTo>
                <a:lnTo>
                  <a:pt x="1814514" y="1389592"/>
                </a:lnTo>
                <a:lnTo>
                  <a:pt x="1812927" y="1410494"/>
                </a:lnTo>
                <a:lnTo>
                  <a:pt x="1810812" y="1431132"/>
                </a:lnTo>
                <a:lnTo>
                  <a:pt x="1808432" y="1451769"/>
                </a:lnTo>
                <a:lnTo>
                  <a:pt x="1805523" y="1472142"/>
                </a:lnTo>
                <a:lnTo>
                  <a:pt x="1801821" y="1492515"/>
                </a:lnTo>
                <a:lnTo>
                  <a:pt x="1797855" y="1512623"/>
                </a:lnTo>
                <a:lnTo>
                  <a:pt x="1793359" y="1532467"/>
                </a:lnTo>
                <a:lnTo>
                  <a:pt x="1788600" y="1552576"/>
                </a:lnTo>
                <a:lnTo>
                  <a:pt x="1783311" y="1572155"/>
                </a:lnTo>
                <a:lnTo>
                  <a:pt x="1777758" y="1591469"/>
                </a:lnTo>
                <a:lnTo>
                  <a:pt x="1771147" y="1611048"/>
                </a:lnTo>
                <a:lnTo>
                  <a:pt x="1764801" y="1630098"/>
                </a:lnTo>
                <a:lnTo>
                  <a:pt x="1757397" y="1648884"/>
                </a:lnTo>
                <a:lnTo>
                  <a:pt x="1749993" y="1667669"/>
                </a:lnTo>
                <a:lnTo>
                  <a:pt x="1741796" y="1685926"/>
                </a:lnTo>
                <a:lnTo>
                  <a:pt x="1733334" y="1704182"/>
                </a:lnTo>
                <a:lnTo>
                  <a:pt x="1724343" y="1722703"/>
                </a:lnTo>
                <a:lnTo>
                  <a:pt x="1714559" y="1740694"/>
                </a:lnTo>
                <a:lnTo>
                  <a:pt x="1704775" y="1758686"/>
                </a:lnTo>
                <a:lnTo>
                  <a:pt x="1694198" y="1776413"/>
                </a:lnTo>
                <a:lnTo>
                  <a:pt x="1683092" y="1793876"/>
                </a:lnTo>
                <a:lnTo>
                  <a:pt x="1671721" y="1810544"/>
                </a:lnTo>
                <a:lnTo>
                  <a:pt x="1659822" y="1827478"/>
                </a:lnTo>
                <a:lnTo>
                  <a:pt x="1647394" y="1844146"/>
                </a:lnTo>
                <a:lnTo>
                  <a:pt x="1634966" y="1860021"/>
                </a:lnTo>
                <a:lnTo>
                  <a:pt x="1621744" y="1875896"/>
                </a:lnTo>
                <a:lnTo>
                  <a:pt x="1608258" y="1891242"/>
                </a:lnTo>
                <a:lnTo>
                  <a:pt x="1594244" y="1906324"/>
                </a:lnTo>
                <a:lnTo>
                  <a:pt x="1579436" y="1921140"/>
                </a:lnTo>
                <a:lnTo>
                  <a:pt x="1564628" y="1935692"/>
                </a:lnTo>
                <a:lnTo>
                  <a:pt x="1549291" y="1949715"/>
                </a:lnTo>
                <a:lnTo>
                  <a:pt x="1533425" y="1963209"/>
                </a:lnTo>
                <a:lnTo>
                  <a:pt x="1517030" y="1976703"/>
                </a:lnTo>
                <a:lnTo>
                  <a:pt x="1500107" y="1989667"/>
                </a:lnTo>
                <a:lnTo>
                  <a:pt x="1482390" y="2002367"/>
                </a:lnTo>
                <a:lnTo>
                  <a:pt x="1464673" y="2014803"/>
                </a:lnTo>
                <a:lnTo>
                  <a:pt x="1446428" y="2026709"/>
                </a:lnTo>
                <a:lnTo>
                  <a:pt x="1427653" y="2037821"/>
                </a:lnTo>
                <a:lnTo>
                  <a:pt x="1408614" y="2048669"/>
                </a:lnTo>
                <a:lnTo>
                  <a:pt x="1389047" y="2059253"/>
                </a:lnTo>
                <a:lnTo>
                  <a:pt x="1368950" y="2069042"/>
                </a:lnTo>
                <a:lnTo>
                  <a:pt x="1348589" y="2078303"/>
                </a:lnTo>
                <a:lnTo>
                  <a:pt x="1327699" y="2087034"/>
                </a:lnTo>
                <a:lnTo>
                  <a:pt x="1306809" y="2095501"/>
                </a:lnTo>
                <a:lnTo>
                  <a:pt x="1285126" y="2102909"/>
                </a:lnTo>
                <a:lnTo>
                  <a:pt x="1263178" y="2110317"/>
                </a:lnTo>
                <a:lnTo>
                  <a:pt x="1240966" y="2116667"/>
                </a:lnTo>
                <a:lnTo>
                  <a:pt x="1218225" y="2123017"/>
                </a:lnTo>
                <a:lnTo>
                  <a:pt x="1206590" y="2125663"/>
                </a:lnTo>
                <a:lnTo>
                  <a:pt x="1194691" y="2128309"/>
                </a:lnTo>
                <a:lnTo>
                  <a:pt x="1183056" y="2130690"/>
                </a:lnTo>
                <a:lnTo>
                  <a:pt x="1171157" y="2133072"/>
                </a:lnTo>
                <a:lnTo>
                  <a:pt x="1159258" y="2135188"/>
                </a:lnTo>
                <a:lnTo>
                  <a:pt x="1147358" y="2137305"/>
                </a:lnTo>
                <a:lnTo>
                  <a:pt x="1135459" y="2139157"/>
                </a:lnTo>
                <a:lnTo>
                  <a:pt x="1123824" y="2141009"/>
                </a:lnTo>
                <a:lnTo>
                  <a:pt x="1111660" y="2142332"/>
                </a:lnTo>
                <a:lnTo>
                  <a:pt x="1099761" y="2143390"/>
                </a:lnTo>
                <a:lnTo>
                  <a:pt x="1075962" y="2145772"/>
                </a:lnTo>
                <a:lnTo>
                  <a:pt x="1052164" y="2147094"/>
                </a:lnTo>
                <a:lnTo>
                  <a:pt x="1028365" y="2147888"/>
                </a:lnTo>
                <a:lnTo>
                  <a:pt x="1004038" y="2147888"/>
                </a:lnTo>
                <a:lnTo>
                  <a:pt x="980239" y="2147359"/>
                </a:lnTo>
                <a:lnTo>
                  <a:pt x="956440" y="2146301"/>
                </a:lnTo>
                <a:lnTo>
                  <a:pt x="932642" y="2144449"/>
                </a:lnTo>
                <a:lnTo>
                  <a:pt x="908843" y="2142067"/>
                </a:lnTo>
                <a:lnTo>
                  <a:pt x="884780" y="2138892"/>
                </a:lnTo>
                <a:lnTo>
                  <a:pt x="860981" y="2135188"/>
                </a:lnTo>
                <a:lnTo>
                  <a:pt x="837183" y="2130690"/>
                </a:lnTo>
                <a:lnTo>
                  <a:pt x="813384" y="2125663"/>
                </a:lnTo>
                <a:lnTo>
                  <a:pt x="789057" y="2120107"/>
                </a:lnTo>
                <a:lnTo>
                  <a:pt x="765522" y="2114022"/>
                </a:lnTo>
                <a:lnTo>
                  <a:pt x="741724" y="2106878"/>
                </a:lnTo>
                <a:lnTo>
                  <a:pt x="718190" y="2099734"/>
                </a:lnTo>
                <a:lnTo>
                  <a:pt x="694920" y="2091532"/>
                </a:lnTo>
                <a:lnTo>
                  <a:pt x="671650" y="2082801"/>
                </a:lnTo>
                <a:lnTo>
                  <a:pt x="648645" y="2073276"/>
                </a:lnTo>
                <a:lnTo>
                  <a:pt x="625904" y="2063486"/>
                </a:lnTo>
                <a:lnTo>
                  <a:pt x="603163" y="2052903"/>
                </a:lnTo>
                <a:lnTo>
                  <a:pt x="580686" y="2042055"/>
                </a:lnTo>
                <a:lnTo>
                  <a:pt x="558474" y="2030149"/>
                </a:lnTo>
                <a:lnTo>
                  <a:pt x="536527" y="2018242"/>
                </a:lnTo>
                <a:lnTo>
                  <a:pt x="514844" y="2005542"/>
                </a:lnTo>
                <a:lnTo>
                  <a:pt x="493425" y="1992313"/>
                </a:lnTo>
                <a:lnTo>
                  <a:pt x="472270" y="1978555"/>
                </a:lnTo>
                <a:lnTo>
                  <a:pt x="451116" y="1964003"/>
                </a:lnTo>
                <a:lnTo>
                  <a:pt x="430491" y="1949186"/>
                </a:lnTo>
                <a:lnTo>
                  <a:pt x="410130" y="1933576"/>
                </a:lnTo>
                <a:lnTo>
                  <a:pt x="390033" y="1917701"/>
                </a:lnTo>
                <a:lnTo>
                  <a:pt x="370465" y="1901296"/>
                </a:lnTo>
                <a:lnTo>
                  <a:pt x="351162" y="1884099"/>
                </a:lnTo>
                <a:lnTo>
                  <a:pt x="332123" y="1867165"/>
                </a:lnTo>
                <a:lnTo>
                  <a:pt x="313613" y="1849174"/>
                </a:lnTo>
                <a:lnTo>
                  <a:pt x="295632" y="1830917"/>
                </a:lnTo>
                <a:lnTo>
                  <a:pt x="278179" y="1812132"/>
                </a:lnTo>
                <a:lnTo>
                  <a:pt x="260727" y="1792553"/>
                </a:lnTo>
                <a:lnTo>
                  <a:pt x="243804" y="1772974"/>
                </a:lnTo>
                <a:lnTo>
                  <a:pt x="227409" y="1753130"/>
                </a:lnTo>
                <a:lnTo>
                  <a:pt x="211543" y="1732492"/>
                </a:lnTo>
                <a:lnTo>
                  <a:pt x="196206" y="1711590"/>
                </a:lnTo>
                <a:lnTo>
                  <a:pt x="181134" y="1690159"/>
                </a:lnTo>
                <a:lnTo>
                  <a:pt x="166590" y="1668463"/>
                </a:lnTo>
                <a:lnTo>
                  <a:pt x="152840" y="1646503"/>
                </a:lnTo>
                <a:lnTo>
                  <a:pt x="139354" y="1624542"/>
                </a:lnTo>
                <a:lnTo>
                  <a:pt x="126397" y="1601788"/>
                </a:lnTo>
                <a:lnTo>
                  <a:pt x="114498" y="1578505"/>
                </a:lnTo>
                <a:lnTo>
                  <a:pt x="102598" y="1555221"/>
                </a:lnTo>
                <a:lnTo>
                  <a:pt x="91492" y="1531673"/>
                </a:lnTo>
                <a:lnTo>
                  <a:pt x="80915" y="1507861"/>
                </a:lnTo>
                <a:lnTo>
                  <a:pt x="70867" y="1483784"/>
                </a:lnTo>
                <a:lnTo>
                  <a:pt x="61612" y="1458913"/>
                </a:lnTo>
                <a:lnTo>
                  <a:pt x="57117" y="1446742"/>
                </a:lnTo>
                <a:lnTo>
                  <a:pt x="52886" y="1434307"/>
                </a:lnTo>
                <a:lnTo>
                  <a:pt x="48655" y="1421871"/>
                </a:lnTo>
                <a:lnTo>
                  <a:pt x="44688" y="1409171"/>
                </a:lnTo>
                <a:lnTo>
                  <a:pt x="40986" y="1396736"/>
                </a:lnTo>
                <a:lnTo>
                  <a:pt x="37284" y="1384036"/>
                </a:lnTo>
                <a:lnTo>
                  <a:pt x="33582" y="1371071"/>
                </a:lnTo>
                <a:lnTo>
                  <a:pt x="30409" y="1358371"/>
                </a:lnTo>
                <a:lnTo>
                  <a:pt x="27236" y="1345407"/>
                </a:lnTo>
                <a:lnTo>
                  <a:pt x="24063" y="1332707"/>
                </a:lnTo>
                <a:lnTo>
                  <a:pt x="21154" y="1319742"/>
                </a:lnTo>
                <a:lnTo>
                  <a:pt x="18774" y="1306513"/>
                </a:lnTo>
                <a:lnTo>
                  <a:pt x="16130" y="1293548"/>
                </a:lnTo>
                <a:lnTo>
                  <a:pt x="14015" y="1280848"/>
                </a:lnTo>
                <a:lnTo>
                  <a:pt x="11635" y="1268148"/>
                </a:lnTo>
                <a:lnTo>
                  <a:pt x="9784" y="1255448"/>
                </a:lnTo>
                <a:lnTo>
                  <a:pt x="7933" y="1242484"/>
                </a:lnTo>
                <a:lnTo>
                  <a:pt x="6346" y="1229784"/>
                </a:lnTo>
                <a:lnTo>
                  <a:pt x="3702" y="1204648"/>
                </a:lnTo>
                <a:lnTo>
                  <a:pt x="1851" y="1179248"/>
                </a:lnTo>
                <a:lnTo>
                  <a:pt x="529" y="1154642"/>
                </a:lnTo>
                <a:lnTo>
                  <a:pt x="0" y="1129507"/>
                </a:lnTo>
                <a:lnTo>
                  <a:pt x="0" y="1105165"/>
                </a:lnTo>
                <a:lnTo>
                  <a:pt x="793" y="1080823"/>
                </a:lnTo>
                <a:lnTo>
                  <a:pt x="1851" y="1056217"/>
                </a:lnTo>
                <a:lnTo>
                  <a:pt x="4231" y="1032405"/>
                </a:lnTo>
                <a:lnTo>
                  <a:pt x="6611" y="1008592"/>
                </a:lnTo>
                <a:lnTo>
                  <a:pt x="9784" y="985044"/>
                </a:lnTo>
                <a:lnTo>
                  <a:pt x="13750" y="961496"/>
                </a:lnTo>
                <a:lnTo>
                  <a:pt x="18245" y="938477"/>
                </a:lnTo>
                <a:lnTo>
                  <a:pt x="23270" y="915723"/>
                </a:lnTo>
                <a:lnTo>
                  <a:pt x="28823" y="894027"/>
                </a:lnTo>
                <a:lnTo>
                  <a:pt x="34905" y="872067"/>
                </a:lnTo>
                <a:lnTo>
                  <a:pt x="41515" y="850636"/>
                </a:lnTo>
                <a:lnTo>
                  <a:pt x="48655" y="829734"/>
                </a:lnTo>
                <a:lnTo>
                  <a:pt x="56323" y="808567"/>
                </a:lnTo>
                <a:lnTo>
                  <a:pt x="64785" y="787929"/>
                </a:lnTo>
                <a:lnTo>
                  <a:pt x="73511" y="767821"/>
                </a:lnTo>
                <a:lnTo>
                  <a:pt x="82766" y="747977"/>
                </a:lnTo>
                <a:lnTo>
                  <a:pt x="92550" y="728398"/>
                </a:lnTo>
                <a:lnTo>
                  <a:pt x="102598" y="709084"/>
                </a:lnTo>
                <a:lnTo>
                  <a:pt x="113704" y="690298"/>
                </a:lnTo>
                <a:lnTo>
                  <a:pt x="124810" y="671777"/>
                </a:lnTo>
                <a:lnTo>
                  <a:pt x="136181" y="653521"/>
                </a:lnTo>
                <a:lnTo>
                  <a:pt x="148345" y="635794"/>
                </a:lnTo>
                <a:lnTo>
                  <a:pt x="161037" y="618331"/>
                </a:lnTo>
                <a:lnTo>
                  <a:pt x="174259" y="601398"/>
                </a:lnTo>
                <a:lnTo>
                  <a:pt x="187480" y="585259"/>
                </a:lnTo>
                <a:lnTo>
                  <a:pt x="200966" y="569384"/>
                </a:lnTo>
                <a:lnTo>
                  <a:pt x="214981" y="553773"/>
                </a:lnTo>
                <a:lnTo>
                  <a:pt x="229260" y="538956"/>
                </a:lnTo>
                <a:lnTo>
                  <a:pt x="243804" y="524404"/>
                </a:lnTo>
                <a:lnTo>
                  <a:pt x="258876" y="510117"/>
                </a:lnTo>
                <a:lnTo>
                  <a:pt x="274477" y="496359"/>
                </a:lnTo>
                <a:lnTo>
                  <a:pt x="290343" y="483129"/>
                </a:lnTo>
                <a:lnTo>
                  <a:pt x="306738" y="470165"/>
                </a:lnTo>
                <a:lnTo>
                  <a:pt x="323132" y="457465"/>
                </a:lnTo>
                <a:lnTo>
                  <a:pt x="340056" y="445294"/>
                </a:lnTo>
                <a:lnTo>
                  <a:pt x="357508" y="433917"/>
                </a:lnTo>
                <a:lnTo>
                  <a:pt x="374961" y="422540"/>
                </a:lnTo>
                <a:lnTo>
                  <a:pt x="392942" y="411956"/>
                </a:lnTo>
                <a:lnTo>
                  <a:pt x="411187" y="401902"/>
                </a:lnTo>
                <a:lnTo>
                  <a:pt x="429697" y="392113"/>
                </a:lnTo>
                <a:lnTo>
                  <a:pt x="447943" y="383117"/>
                </a:lnTo>
                <a:lnTo>
                  <a:pt x="466717" y="374386"/>
                </a:lnTo>
                <a:lnTo>
                  <a:pt x="485492" y="366183"/>
                </a:lnTo>
                <a:lnTo>
                  <a:pt x="504795" y="358511"/>
                </a:lnTo>
                <a:lnTo>
                  <a:pt x="524099" y="351631"/>
                </a:lnTo>
                <a:lnTo>
                  <a:pt x="543931" y="344752"/>
                </a:lnTo>
                <a:lnTo>
                  <a:pt x="564027" y="338667"/>
                </a:lnTo>
                <a:lnTo>
                  <a:pt x="584388" y="333111"/>
                </a:lnTo>
                <a:lnTo>
                  <a:pt x="604749" y="327819"/>
                </a:lnTo>
                <a:lnTo>
                  <a:pt x="625639" y="323321"/>
                </a:lnTo>
                <a:lnTo>
                  <a:pt x="646529" y="319088"/>
                </a:lnTo>
                <a:lnTo>
                  <a:pt x="667684" y="315383"/>
                </a:lnTo>
                <a:lnTo>
                  <a:pt x="689367" y="312208"/>
                </a:lnTo>
                <a:lnTo>
                  <a:pt x="710786" y="309563"/>
                </a:lnTo>
                <a:lnTo>
                  <a:pt x="732733" y="307446"/>
                </a:lnTo>
                <a:lnTo>
                  <a:pt x="754681" y="306123"/>
                </a:lnTo>
                <a:lnTo>
                  <a:pt x="776364" y="305065"/>
                </a:lnTo>
                <a:lnTo>
                  <a:pt x="797783" y="304800"/>
                </a:lnTo>
                <a:close/>
                <a:moveTo>
                  <a:pt x="1971872" y="292100"/>
                </a:moveTo>
                <a:lnTo>
                  <a:pt x="2122487" y="334433"/>
                </a:lnTo>
                <a:lnTo>
                  <a:pt x="1869877" y="587375"/>
                </a:lnTo>
                <a:lnTo>
                  <a:pt x="1719262" y="545042"/>
                </a:lnTo>
                <a:lnTo>
                  <a:pt x="1971872" y="292100"/>
                </a:lnTo>
                <a:close/>
                <a:moveTo>
                  <a:pt x="1898928" y="190500"/>
                </a:moveTo>
                <a:lnTo>
                  <a:pt x="1903425" y="190765"/>
                </a:lnTo>
                <a:lnTo>
                  <a:pt x="1907921" y="191560"/>
                </a:lnTo>
                <a:lnTo>
                  <a:pt x="1912418" y="192355"/>
                </a:lnTo>
                <a:lnTo>
                  <a:pt x="1916650" y="194209"/>
                </a:lnTo>
                <a:lnTo>
                  <a:pt x="1920882" y="196064"/>
                </a:lnTo>
                <a:lnTo>
                  <a:pt x="1925114" y="198183"/>
                </a:lnTo>
                <a:lnTo>
                  <a:pt x="1928818" y="201098"/>
                </a:lnTo>
                <a:lnTo>
                  <a:pt x="1932521" y="204542"/>
                </a:lnTo>
                <a:lnTo>
                  <a:pt x="1935695" y="208251"/>
                </a:lnTo>
                <a:lnTo>
                  <a:pt x="1938604" y="211696"/>
                </a:lnTo>
                <a:lnTo>
                  <a:pt x="1940985" y="215670"/>
                </a:lnTo>
                <a:lnTo>
                  <a:pt x="1942837" y="219909"/>
                </a:lnTo>
                <a:lnTo>
                  <a:pt x="1944159" y="224413"/>
                </a:lnTo>
                <a:lnTo>
                  <a:pt x="1945482" y="228917"/>
                </a:lnTo>
                <a:lnTo>
                  <a:pt x="1946011" y="233156"/>
                </a:lnTo>
                <a:lnTo>
                  <a:pt x="1946275" y="237925"/>
                </a:lnTo>
                <a:lnTo>
                  <a:pt x="1946011" y="242430"/>
                </a:lnTo>
                <a:lnTo>
                  <a:pt x="1945482" y="246934"/>
                </a:lnTo>
                <a:lnTo>
                  <a:pt x="1944159" y="251173"/>
                </a:lnTo>
                <a:lnTo>
                  <a:pt x="1942837" y="255677"/>
                </a:lnTo>
                <a:lnTo>
                  <a:pt x="1940985" y="259916"/>
                </a:lnTo>
                <a:lnTo>
                  <a:pt x="1938604" y="263890"/>
                </a:lnTo>
                <a:lnTo>
                  <a:pt x="1935695" y="267864"/>
                </a:lnTo>
                <a:lnTo>
                  <a:pt x="1932521" y="271044"/>
                </a:lnTo>
                <a:lnTo>
                  <a:pt x="1064661" y="1140336"/>
                </a:lnTo>
                <a:lnTo>
                  <a:pt x="1061222" y="1143515"/>
                </a:lnTo>
                <a:lnTo>
                  <a:pt x="1057255" y="1146430"/>
                </a:lnTo>
                <a:lnTo>
                  <a:pt x="1053287" y="1148814"/>
                </a:lnTo>
                <a:lnTo>
                  <a:pt x="1049055" y="1150934"/>
                </a:lnTo>
                <a:lnTo>
                  <a:pt x="1044558" y="1152259"/>
                </a:lnTo>
                <a:lnTo>
                  <a:pt x="1040326" y="1153318"/>
                </a:lnTo>
                <a:lnTo>
                  <a:pt x="1035829" y="1153848"/>
                </a:lnTo>
                <a:lnTo>
                  <a:pt x="1031597" y="1154113"/>
                </a:lnTo>
                <a:lnTo>
                  <a:pt x="1026571" y="1153848"/>
                </a:lnTo>
                <a:lnTo>
                  <a:pt x="1022075" y="1153318"/>
                </a:lnTo>
                <a:lnTo>
                  <a:pt x="1018107" y="1152259"/>
                </a:lnTo>
                <a:lnTo>
                  <a:pt x="1013610" y="1150934"/>
                </a:lnTo>
                <a:lnTo>
                  <a:pt x="1009378" y="1148814"/>
                </a:lnTo>
                <a:lnTo>
                  <a:pt x="1005411" y="1146430"/>
                </a:lnTo>
                <a:lnTo>
                  <a:pt x="1001443" y="1143515"/>
                </a:lnTo>
                <a:lnTo>
                  <a:pt x="998004" y="1140336"/>
                </a:lnTo>
                <a:lnTo>
                  <a:pt x="994566" y="1136892"/>
                </a:lnTo>
                <a:lnTo>
                  <a:pt x="991921" y="1132917"/>
                </a:lnTo>
                <a:lnTo>
                  <a:pt x="989540" y="1128943"/>
                </a:lnTo>
                <a:lnTo>
                  <a:pt x="987688" y="1124704"/>
                </a:lnTo>
                <a:lnTo>
                  <a:pt x="986101" y="1120465"/>
                </a:lnTo>
                <a:lnTo>
                  <a:pt x="985043" y="1115961"/>
                </a:lnTo>
                <a:lnTo>
                  <a:pt x="984250" y="1111457"/>
                </a:lnTo>
                <a:lnTo>
                  <a:pt x="984250" y="1106953"/>
                </a:lnTo>
                <a:lnTo>
                  <a:pt x="984250" y="1102448"/>
                </a:lnTo>
                <a:lnTo>
                  <a:pt x="985043" y="1097944"/>
                </a:lnTo>
                <a:lnTo>
                  <a:pt x="986101" y="1093440"/>
                </a:lnTo>
                <a:lnTo>
                  <a:pt x="987688" y="1089201"/>
                </a:lnTo>
                <a:lnTo>
                  <a:pt x="989540" y="1084962"/>
                </a:lnTo>
                <a:lnTo>
                  <a:pt x="991921" y="1080723"/>
                </a:lnTo>
                <a:lnTo>
                  <a:pt x="994566" y="1077278"/>
                </a:lnTo>
                <a:lnTo>
                  <a:pt x="998004" y="1073569"/>
                </a:lnTo>
                <a:lnTo>
                  <a:pt x="1865599" y="204542"/>
                </a:lnTo>
                <a:lnTo>
                  <a:pt x="1869303" y="201098"/>
                </a:lnTo>
                <a:lnTo>
                  <a:pt x="1873270" y="198183"/>
                </a:lnTo>
                <a:lnTo>
                  <a:pt x="1877238" y="196064"/>
                </a:lnTo>
                <a:lnTo>
                  <a:pt x="1881470" y="194209"/>
                </a:lnTo>
                <a:lnTo>
                  <a:pt x="1885438" y="192355"/>
                </a:lnTo>
                <a:lnTo>
                  <a:pt x="1889934" y="191560"/>
                </a:lnTo>
                <a:lnTo>
                  <a:pt x="1894431" y="190765"/>
                </a:lnTo>
                <a:lnTo>
                  <a:pt x="1898928" y="190500"/>
                </a:lnTo>
                <a:close/>
                <a:moveTo>
                  <a:pt x="1813227" y="0"/>
                </a:moveTo>
                <a:lnTo>
                  <a:pt x="1855787" y="150615"/>
                </a:lnTo>
                <a:lnTo>
                  <a:pt x="1602807" y="403225"/>
                </a:lnTo>
                <a:lnTo>
                  <a:pt x="1560512" y="252610"/>
                </a:lnTo>
                <a:lnTo>
                  <a:pt x="1813227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0" y="5014913"/>
            <a:ext cx="9144000" cy="117872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rgbClr val="6A9FD1"/>
            </a:solidFill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FandolFang R" panose="00000500000000000000" pitchFamily="50" charset="-122"/>
              <a:cs typeface="+mn-cs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502574" y="20692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jpeg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1" Type="http://schemas.openxmlformats.org/officeDocument/2006/relationships/notesSlide" Target="../notesSlides/notesSlide10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microsoft.com/office/2007/relationships/hdphoto" Target="../media/image13.wdp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2" Type="http://schemas.openxmlformats.org/officeDocument/2006/relationships/notesSlide" Target="../notesSlides/notesSlide16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8.png"/><Relationship Id="rId1" Type="http://schemas.openxmlformats.org/officeDocument/2006/relationships/tags" Target="../tags/tag35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2" Type="http://schemas.openxmlformats.org/officeDocument/2006/relationships/notesSlide" Target="../notesSlides/notesSlide17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-3194039" y="-689376"/>
            <a:ext cx="6827464" cy="6827464"/>
          </a:xfrm>
          <a:prstGeom prst="ellipse">
            <a:avLst/>
          </a:prstGeom>
          <a:blipFill>
            <a:blip r:embed="rId1" cstate="email"/>
            <a:stretch>
              <a:fillRect/>
            </a:stretch>
          </a:blipFill>
          <a:ln w="165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137059" y="3054223"/>
            <a:ext cx="44767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106104" y="2120773"/>
            <a:ext cx="4507706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副标题 2"/>
          <p:cNvSpPr>
            <a:spLocks noChangeArrowheads="1"/>
          </p:cNvSpPr>
          <p:nvPr/>
        </p:nvSpPr>
        <p:spPr bwMode="auto">
          <a:xfrm>
            <a:off x="3633425" y="2347573"/>
            <a:ext cx="5317435" cy="557213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marL="0" algn="ctr">
              <a:lnSpc>
                <a:spcPct val="90000"/>
              </a:lnSpc>
              <a:spcBef>
                <a:spcPts val="750"/>
              </a:spcBef>
            </a:pPr>
            <a:r>
              <a:rPr lang="en-US" altLang="zh-CN" sz="33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+mn-lt"/>
                <a:ea typeface="+mn-ea"/>
                <a:cs typeface="+mn-ea"/>
                <a:sym typeface="+mn-lt"/>
              </a:rPr>
              <a:t>3.3 </a:t>
            </a:r>
            <a:r>
              <a:rPr lang="zh-CN" altLang="en-US" sz="33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+mn-lt"/>
                <a:ea typeface="+mn-ea"/>
                <a:cs typeface="+mn-ea"/>
                <a:sym typeface="+mn-lt"/>
              </a:rPr>
              <a:t>加法运算定律的应用</a:t>
            </a:r>
            <a:endParaRPr lang="zh-CN" altLang="en-US" sz="33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6" name="PA_组合 42"/>
          <p:cNvGrpSpPr/>
          <p:nvPr>
            <p:custDataLst>
              <p:tags r:id="rId2"/>
            </p:custDataLst>
          </p:nvPr>
        </p:nvGrpSpPr>
        <p:grpSpPr>
          <a:xfrm>
            <a:off x="5787569" y="1262333"/>
            <a:ext cx="405000" cy="405000"/>
            <a:chOff x="5309025" y="2094564"/>
            <a:chExt cx="1461661" cy="1461661"/>
          </a:xfrm>
        </p:grpSpPr>
        <p:sp>
          <p:nvSpPr>
            <p:cNvPr id="17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8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6EADAA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9" name="PA_组合 45"/>
          <p:cNvGrpSpPr/>
          <p:nvPr>
            <p:custDataLst>
              <p:tags r:id="rId3"/>
            </p:custDataLst>
          </p:nvPr>
        </p:nvGrpSpPr>
        <p:grpSpPr>
          <a:xfrm>
            <a:off x="6192569" y="1262333"/>
            <a:ext cx="405000" cy="405000"/>
            <a:chOff x="5309025" y="2094564"/>
            <a:chExt cx="1461661" cy="1461661"/>
          </a:xfrm>
        </p:grpSpPr>
        <p:sp>
          <p:nvSpPr>
            <p:cNvPr id="20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1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3913F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2" name="PA_组合 48"/>
          <p:cNvGrpSpPr/>
          <p:nvPr>
            <p:custDataLst>
              <p:tags r:id="rId4"/>
            </p:custDataLst>
          </p:nvPr>
        </p:nvGrpSpPr>
        <p:grpSpPr>
          <a:xfrm>
            <a:off x="6564965" y="1262333"/>
            <a:ext cx="405000" cy="405000"/>
            <a:chOff x="5309025" y="2094564"/>
            <a:chExt cx="1461661" cy="1461661"/>
          </a:xfrm>
        </p:grpSpPr>
        <p:sp>
          <p:nvSpPr>
            <p:cNvPr id="23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4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56CA9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5" name="PA_组合 51"/>
          <p:cNvGrpSpPr/>
          <p:nvPr>
            <p:custDataLst>
              <p:tags r:id="rId5"/>
            </p:custDataLst>
          </p:nvPr>
        </p:nvGrpSpPr>
        <p:grpSpPr>
          <a:xfrm>
            <a:off x="6941897" y="1262333"/>
            <a:ext cx="405000" cy="405000"/>
            <a:chOff x="5309025" y="2094564"/>
            <a:chExt cx="1461661" cy="1461661"/>
          </a:xfrm>
        </p:grpSpPr>
        <p:sp>
          <p:nvSpPr>
            <p:cNvPr id="26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7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B6060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8" name="PA_文本框 26"/>
          <p:cNvSpPr txBox="1"/>
          <p:nvPr>
            <p:custDataLst>
              <p:tags r:id="rId6"/>
            </p:custDataLst>
          </p:nvPr>
        </p:nvSpPr>
        <p:spPr>
          <a:xfrm>
            <a:off x="5768003" y="1262333"/>
            <a:ext cx="405000" cy="405000"/>
          </a:xfrm>
          <a:prstGeom prst="rect">
            <a:avLst/>
          </a:prstGeom>
          <a:noFill/>
        </p:spPr>
        <p:txBody>
          <a:bodyPr wrap="square" lIns="91417" tIns="45708" rIns="91417" bIns="45708" rtlCol="0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四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9" name="PA_文本框 26"/>
          <p:cNvSpPr txBox="1"/>
          <p:nvPr>
            <p:custDataLst>
              <p:tags r:id="rId7"/>
            </p:custDataLst>
          </p:nvPr>
        </p:nvSpPr>
        <p:spPr>
          <a:xfrm>
            <a:off x="6192569" y="1262333"/>
            <a:ext cx="405000" cy="405000"/>
          </a:xfrm>
          <a:prstGeom prst="rect">
            <a:avLst/>
          </a:prstGeom>
          <a:noFill/>
        </p:spPr>
        <p:txBody>
          <a:bodyPr wrap="square" lIns="91417" tIns="45708" rIns="91417" bIns="45708" rtlCol="0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下</a:t>
            </a:r>
            <a:endParaRPr lang="zh-CN" altLang="en-US" sz="1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0" name="PA_矩形 56"/>
          <p:cNvSpPr/>
          <p:nvPr>
            <p:custDataLst>
              <p:tags r:id="rId8"/>
            </p:custDataLst>
          </p:nvPr>
        </p:nvSpPr>
        <p:spPr>
          <a:xfrm>
            <a:off x="6555467" y="1280020"/>
            <a:ext cx="405000" cy="405000"/>
          </a:xfrm>
          <a:prstGeom prst="rect">
            <a:avLst/>
          </a:prstGeom>
        </p:spPr>
        <p:txBody>
          <a:bodyPr wrap="square" lIns="91417" tIns="45708" rIns="91417" bIns="45708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数</a:t>
            </a:r>
            <a:endParaRPr lang="zh-CN" altLang="en-US" sz="1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1" name="PA_矩形 57"/>
          <p:cNvSpPr/>
          <p:nvPr>
            <p:custDataLst>
              <p:tags r:id="rId9"/>
            </p:custDataLst>
          </p:nvPr>
        </p:nvSpPr>
        <p:spPr>
          <a:xfrm>
            <a:off x="6941897" y="1262333"/>
            <a:ext cx="405000" cy="405000"/>
          </a:xfrm>
          <a:prstGeom prst="rect">
            <a:avLst/>
          </a:prstGeom>
        </p:spPr>
        <p:txBody>
          <a:bodyPr wrap="square" lIns="91417" tIns="45708" rIns="91417" bIns="45708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学</a:t>
            </a:r>
            <a:endParaRPr lang="zh-CN" altLang="en-US" sz="1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32" name="Picture 2" descr="“书”的图片搜索结果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876437" y="1064689"/>
            <a:ext cx="742628" cy="62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8" grpId="0"/>
      <p:bldP spid="29" grpId="0"/>
      <p:bldP spid="30" grpId="0"/>
      <p:bldP spid="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7"/>
          <p:cNvSpPr txBox="1">
            <a:spLocks noChangeArrowheads="1"/>
          </p:cNvSpPr>
          <p:nvPr/>
        </p:nvSpPr>
        <p:spPr bwMode="auto">
          <a:xfrm>
            <a:off x="464623" y="1996539"/>
            <a:ext cx="2588201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115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132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118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85</a:t>
            </a:r>
            <a:endParaRPr lang="en-US" altLang="zh-CN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17"/>
          <p:cNvGrpSpPr/>
          <p:nvPr/>
        </p:nvGrpSpPr>
        <p:grpSpPr>
          <a:xfrm>
            <a:off x="703138" y="1568779"/>
            <a:ext cx="969377" cy="371475"/>
            <a:chOff x="1733107" y="1457271"/>
            <a:chExt cx="1004156" cy="495300"/>
          </a:xfrm>
        </p:grpSpPr>
        <p:sp>
          <p:nvSpPr>
            <p:cNvPr id="4" name="MH_Other_2"/>
            <p:cNvSpPr/>
            <p:nvPr>
              <p:custDataLst>
                <p:tags r:id="rId1"/>
              </p:custDataLst>
            </p:nvPr>
          </p:nvSpPr>
          <p:spPr>
            <a:xfrm rot="20641342">
              <a:off x="1903825" y="1457271"/>
              <a:ext cx="833438" cy="495300"/>
            </a:xfrm>
            <a:prstGeom prst="roundRect">
              <a:avLst>
                <a:gd name="adj" fmla="val 24179"/>
              </a:avLst>
            </a:prstGeom>
            <a:solidFill>
              <a:srgbClr val="DB2365"/>
            </a:solidFill>
            <a:ln>
              <a:noFill/>
            </a:ln>
            <a:effectLst>
              <a:outerShdw blurRad="25400" dist="12700" dir="60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zh-CN" altLang="en-US" sz="8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2"/>
              </p:custDataLst>
            </p:nvPr>
          </p:nvSpPr>
          <p:spPr>
            <a:xfrm rot="20641342">
              <a:off x="1943115" y="1504896"/>
              <a:ext cx="753666" cy="402431"/>
            </a:xfrm>
            <a:prstGeom prst="roundRect">
              <a:avLst>
                <a:gd name="adj" fmla="val 18193"/>
              </a:avLst>
            </a:prstGeom>
            <a:solidFill>
              <a:srgbClr val="FE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0" rIns="0" bIns="81000" anchor="ctr"/>
            <a:lstStyle/>
            <a:p>
              <a:pPr algn="ctr" defTabSz="342900">
                <a:defRPr/>
              </a:pPr>
              <a:r>
                <a:rPr lang="zh-CN" altLang="en-US" b="1" dirty="0">
                  <a:solidFill>
                    <a:srgbClr val="DB2365"/>
                  </a:solidFill>
                  <a:cs typeface="+mn-ea"/>
                  <a:sym typeface="+mn-lt"/>
                </a:rPr>
                <a:t>方法一</a:t>
              </a:r>
              <a:endParaRPr lang="zh-CN" altLang="en-US" b="1" dirty="0">
                <a:solidFill>
                  <a:srgbClr val="DB2365"/>
                </a:solidFill>
                <a:cs typeface="+mn-ea"/>
                <a:sym typeface="+mn-lt"/>
              </a:endParaRPr>
            </a:p>
          </p:txBody>
        </p:sp>
        <p:sp>
          <p:nvSpPr>
            <p:cNvPr id="6" name="MH_Other_4"/>
            <p:cNvSpPr/>
            <p:nvPr>
              <p:custDataLst>
                <p:tags r:id="rId3"/>
              </p:custDataLst>
            </p:nvPr>
          </p:nvSpPr>
          <p:spPr>
            <a:xfrm>
              <a:off x="2003937" y="1712875"/>
              <a:ext cx="121106" cy="121106"/>
            </a:xfrm>
            <a:prstGeom prst="ellipse">
              <a:avLst/>
            </a:prstGeom>
            <a:solidFill>
              <a:srgbClr val="FFFFFF"/>
            </a:solidFill>
            <a:ln w="3175">
              <a:noFill/>
            </a:ln>
            <a:effectLst>
              <a:innerShdw blurRad="76200">
                <a:prstClr val="black">
                  <a:alpha val="6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zh-CN" altLang="en-US" sz="8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" name="MH_Other_5"/>
            <p:cNvSpPr/>
            <p:nvPr>
              <p:custDataLst>
                <p:tags r:id="rId4"/>
              </p:custDataLst>
            </p:nvPr>
          </p:nvSpPr>
          <p:spPr>
            <a:xfrm>
              <a:off x="1733107" y="1731282"/>
              <a:ext cx="383841" cy="203142"/>
            </a:xfrm>
            <a:custGeom>
              <a:avLst/>
              <a:gdLst>
                <a:gd name="connsiteX0" fmla="*/ 788369 w 788369"/>
                <a:gd name="connsiteY0" fmla="*/ 59760 h 293210"/>
                <a:gd name="connsiteX1" fmla="*/ 507382 w 788369"/>
                <a:gd name="connsiteY1" fmla="*/ 228 h 293210"/>
                <a:gd name="connsiteX2" fmla="*/ 78757 w 788369"/>
                <a:gd name="connsiteY2" fmla="*/ 43091 h 293210"/>
                <a:gd name="connsiteX3" fmla="*/ 4938 w 788369"/>
                <a:gd name="connsiteY3" fmla="*/ 135960 h 293210"/>
                <a:gd name="connsiteX4" fmla="*/ 145432 w 788369"/>
                <a:gd name="connsiteY4" fmla="*/ 281216 h 293210"/>
                <a:gd name="connsiteX5" fmla="*/ 290688 w 788369"/>
                <a:gd name="connsiteY5" fmla="*/ 264547 h 293210"/>
                <a:gd name="connsiteX6" fmla="*/ 759794 w 788369"/>
                <a:gd name="connsiteY6" fmla="*/ 102622 h 293210"/>
                <a:gd name="connsiteX0-1" fmla="*/ 788369 w 797894"/>
                <a:gd name="connsiteY0-2" fmla="*/ 59760 h 294208"/>
                <a:gd name="connsiteX1-3" fmla="*/ 507382 w 797894"/>
                <a:gd name="connsiteY1-4" fmla="*/ 228 h 294208"/>
                <a:gd name="connsiteX2-5" fmla="*/ 78757 w 797894"/>
                <a:gd name="connsiteY2-6" fmla="*/ 43091 h 294208"/>
                <a:gd name="connsiteX3-7" fmla="*/ 4938 w 797894"/>
                <a:gd name="connsiteY3-8" fmla="*/ 135960 h 294208"/>
                <a:gd name="connsiteX4-9" fmla="*/ 145432 w 797894"/>
                <a:gd name="connsiteY4-10" fmla="*/ 281216 h 294208"/>
                <a:gd name="connsiteX5-11" fmla="*/ 290688 w 797894"/>
                <a:gd name="connsiteY5-12" fmla="*/ 264547 h 294208"/>
                <a:gd name="connsiteX6-13" fmla="*/ 797894 w 797894"/>
                <a:gd name="connsiteY6-14" fmla="*/ 81191 h 294208"/>
                <a:gd name="connsiteX0-15" fmla="*/ 786197 w 795722"/>
                <a:gd name="connsiteY0-16" fmla="*/ 64810 h 299258"/>
                <a:gd name="connsiteX1-17" fmla="*/ 505210 w 795722"/>
                <a:gd name="connsiteY1-18" fmla="*/ 5278 h 299258"/>
                <a:gd name="connsiteX2-19" fmla="*/ 87773 w 795722"/>
                <a:gd name="connsiteY2-20" fmla="*/ 18304 h 299258"/>
                <a:gd name="connsiteX3-21" fmla="*/ 2766 w 795722"/>
                <a:gd name="connsiteY3-22" fmla="*/ 141010 h 299258"/>
                <a:gd name="connsiteX4-23" fmla="*/ 143260 w 795722"/>
                <a:gd name="connsiteY4-24" fmla="*/ 286266 h 299258"/>
                <a:gd name="connsiteX5-25" fmla="*/ 288516 w 795722"/>
                <a:gd name="connsiteY5-26" fmla="*/ 269597 h 299258"/>
                <a:gd name="connsiteX6-27" fmla="*/ 795722 w 795722"/>
                <a:gd name="connsiteY6-28" fmla="*/ 86241 h 299258"/>
                <a:gd name="connsiteX0-29" fmla="*/ 786145 w 795670"/>
                <a:gd name="connsiteY0-30" fmla="*/ 83807 h 318255"/>
                <a:gd name="connsiteX1-31" fmla="*/ 501428 w 795670"/>
                <a:gd name="connsiteY1-32" fmla="*/ 1898 h 318255"/>
                <a:gd name="connsiteX2-33" fmla="*/ 87721 w 795670"/>
                <a:gd name="connsiteY2-34" fmla="*/ 37301 h 318255"/>
                <a:gd name="connsiteX3-35" fmla="*/ 2714 w 795670"/>
                <a:gd name="connsiteY3-36" fmla="*/ 160007 h 318255"/>
                <a:gd name="connsiteX4-37" fmla="*/ 143208 w 795670"/>
                <a:gd name="connsiteY4-38" fmla="*/ 305263 h 318255"/>
                <a:gd name="connsiteX5-39" fmla="*/ 288464 w 795670"/>
                <a:gd name="connsiteY5-40" fmla="*/ 288594 h 318255"/>
                <a:gd name="connsiteX6-41" fmla="*/ 795670 w 795670"/>
                <a:gd name="connsiteY6-42" fmla="*/ 105238 h 318255"/>
                <a:gd name="connsiteX0-43" fmla="*/ 785693 w 795218"/>
                <a:gd name="connsiteY0-44" fmla="*/ 83807 h 313376"/>
                <a:gd name="connsiteX1-45" fmla="*/ 500976 w 795218"/>
                <a:gd name="connsiteY1-46" fmla="*/ 1898 h 313376"/>
                <a:gd name="connsiteX2-47" fmla="*/ 87269 w 795218"/>
                <a:gd name="connsiteY2-48" fmla="*/ 37301 h 313376"/>
                <a:gd name="connsiteX3-49" fmla="*/ 2262 w 795218"/>
                <a:gd name="connsiteY3-50" fmla="*/ 160007 h 313376"/>
                <a:gd name="connsiteX4-51" fmla="*/ 135297 w 795218"/>
                <a:gd name="connsiteY4-52" fmla="*/ 297804 h 313376"/>
                <a:gd name="connsiteX5-53" fmla="*/ 288012 w 795218"/>
                <a:gd name="connsiteY5-54" fmla="*/ 288594 h 313376"/>
                <a:gd name="connsiteX6-55" fmla="*/ 795218 w 795218"/>
                <a:gd name="connsiteY6-56" fmla="*/ 105238 h 3133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795218" h="313376">
                  <a:moveTo>
                    <a:pt x="785693" y="83807"/>
                  </a:moveTo>
                  <a:cubicBezTo>
                    <a:pt x="704334" y="55430"/>
                    <a:pt x="617380" y="9649"/>
                    <a:pt x="500976" y="1898"/>
                  </a:cubicBezTo>
                  <a:cubicBezTo>
                    <a:pt x="384572" y="-5853"/>
                    <a:pt x="170388" y="10950"/>
                    <a:pt x="87269" y="37301"/>
                  </a:cubicBezTo>
                  <a:cubicBezTo>
                    <a:pt x="4150" y="63652"/>
                    <a:pt x="-5743" y="116590"/>
                    <a:pt x="2262" y="160007"/>
                  </a:cubicBezTo>
                  <a:cubicBezTo>
                    <a:pt x="10267" y="203424"/>
                    <a:pt x="87672" y="276373"/>
                    <a:pt x="135297" y="297804"/>
                  </a:cubicBezTo>
                  <a:cubicBezTo>
                    <a:pt x="182922" y="319235"/>
                    <a:pt x="178025" y="320688"/>
                    <a:pt x="288012" y="288594"/>
                  </a:cubicBezTo>
                  <a:cubicBezTo>
                    <a:pt x="397999" y="256500"/>
                    <a:pt x="611862" y="171317"/>
                    <a:pt x="795218" y="105238"/>
                  </a:cubicBezTo>
                </a:path>
              </a:pathLst>
            </a:custGeom>
            <a:noFill/>
            <a:ln w="19050">
              <a:solidFill>
                <a:srgbClr val="5F5F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zh-CN" altLang="en-US" sz="8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504778" y="2284387"/>
            <a:ext cx="2200105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＝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247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118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85</a:t>
            </a:r>
            <a:endParaRPr lang="en-US" altLang="zh-CN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495987" y="2572234"/>
            <a:ext cx="2208894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＝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365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85</a:t>
            </a:r>
            <a:endParaRPr lang="en-US" altLang="zh-CN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504778" y="2869069"/>
            <a:ext cx="2303408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＝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450(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千米）</a:t>
            </a:r>
            <a:endParaRPr lang="en-US" altLang="zh-CN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3201725" y="1982251"/>
            <a:ext cx="2711103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115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132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118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85</a:t>
            </a:r>
            <a:endParaRPr lang="en-US" altLang="zh-CN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7"/>
          <p:cNvGrpSpPr/>
          <p:nvPr/>
        </p:nvGrpSpPr>
        <p:grpSpPr>
          <a:xfrm>
            <a:off x="3511485" y="1568102"/>
            <a:ext cx="969377" cy="371475"/>
            <a:chOff x="1733107" y="1457271"/>
            <a:chExt cx="1004156" cy="495300"/>
          </a:xfrm>
        </p:grpSpPr>
        <p:sp>
          <p:nvSpPr>
            <p:cNvPr id="13" name="MH_Other_2"/>
            <p:cNvSpPr/>
            <p:nvPr>
              <p:custDataLst>
                <p:tags r:id="rId5"/>
              </p:custDataLst>
            </p:nvPr>
          </p:nvSpPr>
          <p:spPr>
            <a:xfrm rot="20641342">
              <a:off x="1903825" y="1457271"/>
              <a:ext cx="833438" cy="495300"/>
            </a:xfrm>
            <a:prstGeom prst="roundRect">
              <a:avLst>
                <a:gd name="adj" fmla="val 24179"/>
              </a:avLst>
            </a:prstGeom>
            <a:solidFill>
              <a:srgbClr val="DB2365"/>
            </a:solidFill>
            <a:ln>
              <a:noFill/>
            </a:ln>
            <a:effectLst>
              <a:outerShdw blurRad="25400" dist="12700" dir="60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zh-CN" altLang="en-US" sz="8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MH_SubTitle_1"/>
            <p:cNvSpPr/>
            <p:nvPr>
              <p:custDataLst>
                <p:tags r:id="rId6"/>
              </p:custDataLst>
            </p:nvPr>
          </p:nvSpPr>
          <p:spPr>
            <a:xfrm rot="20641342">
              <a:off x="1943115" y="1504896"/>
              <a:ext cx="753666" cy="402431"/>
            </a:xfrm>
            <a:prstGeom prst="roundRect">
              <a:avLst>
                <a:gd name="adj" fmla="val 18193"/>
              </a:avLst>
            </a:prstGeom>
            <a:solidFill>
              <a:srgbClr val="FE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0" rIns="0" bIns="81000" anchor="ctr"/>
            <a:lstStyle/>
            <a:p>
              <a:pPr algn="ctr" defTabSz="342900">
                <a:defRPr/>
              </a:pPr>
              <a:r>
                <a:rPr lang="zh-CN" altLang="en-US" b="1" dirty="0">
                  <a:solidFill>
                    <a:srgbClr val="DB2365"/>
                  </a:solidFill>
                  <a:cs typeface="+mn-ea"/>
                  <a:sym typeface="+mn-lt"/>
                </a:rPr>
                <a:t>方法二</a:t>
              </a:r>
              <a:endParaRPr lang="zh-CN" altLang="en-US" b="1" dirty="0">
                <a:solidFill>
                  <a:srgbClr val="DB2365"/>
                </a:solidFill>
                <a:cs typeface="+mn-ea"/>
                <a:sym typeface="+mn-lt"/>
              </a:endParaRPr>
            </a:p>
          </p:txBody>
        </p:sp>
        <p:sp>
          <p:nvSpPr>
            <p:cNvPr id="15" name="MH_Other_4"/>
            <p:cNvSpPr/>
            <p:nvPr>
              <p:custDataLst>
                <p:tags r:id="rId7"/>
              </p:custDataLst>
            </p:nvPr>
          </p:nvSpPr>
          <p:spPr>
            <a:xfrm>
              <a:off x="2003937" y="1712875"/>
              <a:ext cx="121106" cy="121106"/>
            </a:xfrm>
            <a:prstGeom prst="ellipse">
              <a:avLst/>
            </a:prstGeom>
            <a:solidFill>
              <a:srgbClr val="FFFFFF"/>
            </a:solidFill>
            <a:ln w="3175">
              <a:noFill/>
            </a:ln>
            <a:effectLst>
              <a:innerShdw blurRad="76200">
                <a:prstClr val="black">
                  <a:alpha val="6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zh-CN" altLang="en-US" sz="8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" name="MH_Other_5"/>
            <p:cNvSpPr/>
            <p:nvPr>
              <p:custDataLst>
                <p:tags r:id="rId8"/>
              </p:custDataLst>
            </p:nvPr>
          </p:nvSpPr>
          <p:spPr>
            <a:xfrm>
              <a:off x="1733107" y="1731282"/>
              <a:ext cx="383841" cy="203142"/>
            </a:xfrm>
            <a:custGeom>
              <a:avLst/>
              <a:gdLst>
                <a:gd name="connsiteX0" fmla="*/ 788369 w 788369"/>
                <a:gd name="connsiteY0" fmla="*/ 59760 h 293210"/>
                <a:gd name="connsiteX1" fmla="*/ 507382 w 788369"/>
                <a:gd name="connsiteY1" fmla="*/ 228 h 293210"/>
                <a:gd name="connsiteX2" fmla="*/ 78757 w 788369"/>
                <a:gd name="connsiteY2" fmla="*/ 43091 h 293210"/>
                <a:gd name="connsiteX3" fmla="*/ 4938 w 788369"/>
                <a:gd name="connsiteY3" fmla="*/ 135960 h 293210"/>
                <a:gd name="connsiteX4" fmla="*/ 145432 w 788369"/>
                <a:gd name="connsiteY4" fmla="*/ 281216 h 293210"/>
                <a:gd name="connsiteX5" fmla="*/ 290688 w 788369"/>
                <a:gd name="connsiteY5" fmla="*/ 264547 h 293210"/>
                <a:gd name="connsiteX6" fmla="*/ 759794 w 788369"/>
                <a:gd name="connsiteY6" fmla="*/ 102622 h 293210"/>
                <a:gd name="connsiteX0-1" fmla="*/ 788369 w 797894"/>
                <a:gd name="connsiteY0-2" fmla="*/ 59760 h 294208"/>
                <a:gd name="connsiteX1-3" fmla="*/ 507382 w 797894"/>
                <a:gd name="connsiteY1-4" fmla="*/ 228 h 294208"/>
                <a:gd name="connsiteX2-5" fmla="*/ 78757 w 797894"/>
                <a:gd name="connsiteY2-6" fmla="*/ 43091 h 294208"/>
                <a:gd name="connsiteX3-7" fmla="*/ 4938 w 797894"/>
                <a:gd name="connsiteY3-8" fmla="*/ 135960 h 294208"/>
                <a:gd name="connsiteX4-9" fmla="*/ 145432 w 797894"/>
                <a:gd name="connsiteY4-10" fmla="*/ 281216 h 294208"/>
                <a:gd name="connsiteX5-11" fmla="*/ 290688 w 797894"/>
                <a:gd name="connsiteY5-12" fmla="*/ 264547 h 294208"/>
                <a:gd name="connsiteX6-13" fmla="*/ 797894 w 797894"/>
                <a:gd name="connsiteY6-14" fmla="*/ 81191 h 294208"/>
                <a:gd name="connsiteX0-15" fmla="*/ 786197 w 795722"/>
                <a:gd name="connsiteY0-16" fmla="*/ 64810 h 299258"/>
                <a:gd name="connsiteX1-17" fmla="*/ 505210 w 795722"/>
                <a:gd name="connsiteY1-18" fmla="*/ 5278 h 299258"/>
                <a:gd name="connsiteX2-19" fmla="*/ 87773 w 795722"/>
                <a:gd name="connsiteY2-20" fmla="*/ 18304 h 299258"/>
                <a:gd name="connsiteX3-21" fmla="*/ 2766 w 795722"/>
                <a:gd name="connsiteY3-22" fmla="*/ 141010 h 299258"/>
                <a:gd name="connsiteX4-23" fmla="*/ 143260 w 795722"/>
                <a:gd name="connsiteY4-24" fmla="*/ 286266 h 299258"/>
                <a:gd name="connsiteX5-25" fmla="*/ 288516 w 795722"/>
                <a:gd name="connsiteY5-26" fmla="*/ 269597 h 299258"/>
                <a:gd name="connsiteX6-27" fmla="*/ 795722 w 795722"/>
                <a:gd name="connsiteY6-28" fmla="*/ 86241 h 299258"/>
                <a:gd name="connsiteX0-29" fmla="*/ 786145 w 795670"/>
                <a:gd name="connsiteY0-30" fmla="*/ 83807 h 318255"/>
                <a:gd name="connsiteX1-31" fmla="*/ 501428 w 795670"/>
                <a:gd name="connsiteY1-32" fmla="*/ 1898 h 318255"/>
                <a:gd name="connsiteX2-33" fmla="*/ 87721 w 795670"/>
                <a:gd name="connsiteY2-34" fmla="*/ 37301 h 318255"/>
                <a:gd name="connsiteX3-35" fmla="*/ 2714 w 795670"/>
                <a:gd name="connsiteY3-36" fmla="*/ 160007 h 318255"/>
                <a:gd name="connsiteX4-37" fmla="*/ 143208 w 795670"/>
                <a:gd name="connsiteY4-38" fmla="*/ 305263 h 318255"/>
                <a:gd name="connsiteX5-39" fmla="*/ 288464 w 795670"/>
                <a:gd name="connsiteY5-40" fmla="*/ 288594 h 318255"/>
                <a:gd name="connsiteX6-41" fmla="*/ 795670 w 795670"/>
                <a:gd name="connsiteY6-42" fmla="*/ 105238 h 318255"/>
                <a:gd name="connsiteX0-43" fmla="*/ 785693 w 795218"/>
                <a:gd name="connsiteY0-44" fmla="*/ 83807 h 313376"/>
                <a:gd name="connsiteX1-45" fmla="*/ 500976 w 795218"/>
                <a:gd name="connsiteY1-46" fmla="*/ 1898 h 313376"/>
                <a:gd name="connsiteX2-47" fmla="*/ 87269 w 795218"/>
                <a:gd name="connsiteY2-48" fmla="*/ 37301 h 313376"/>
                <a:gd name="connsiteX3-49" fmla="*/ 2262 w 795218"/>
                <a:gd name="connsiteY3-50" fmla="*/ 160007 h 313376"/>
                <a:gd name="connsiteX4-51" fmla="*/ 135297 w 795218"/>
                <a:gd name="connsiteY4-52" fmla="*/ 297804 h 313376"/>
                <a:gd name="connsiteX5-53" fmla="*/ 288012 w 795218"/>
                <a:gd name="connsiteY5-54" fmla="*/ 288594 h 313376"/>
                <a:gd name="connsiteX6-55" fmla="*/ 795218 w 795218"/>
                <a:gd name="connsiteY6-56" fmla="*/ 105238 h 3133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795218" h="313376">
                  <a:moveTo>
                    <a:pt x="785693" y="83807"/>
                  </a:moveTo>
                  <a:cubicBezTo>
                    <a:pt x="704334" y="55430"/>
                    <a:pt x="617380" y="9649"/>
                    <a:pt x="500976" y="1898"/>
                  </a:cubicBezTo>
                  <a:cubicBezTo>
                    <a:pt x="384572" y="-5853"/>
                    <a:pt x="170388" y="10950"/>
                    <a:pt x="87269" y="37301"/>
                  </a:cubicBezTo>
                  <a:cubicBezTo>
                    <a:pt x="4150" y="63652"/>
                    <a:pt x="-5743" y="116590"/>
                    <a:pt x="2262" y="160007"/>
                  </a:cubicBezTo>
                  <a:cubicBezTo>
                    <a:pt x="10267" y="203424"/>
                    <a:pt x="87672" y="276373"/>
                    <a:pt x="135297" y="297804"/>
                  </a:cubicBezTo>
                  <a:cubicBezTo>
                    <a:pt x="182922" y="319235"/>
                    <a:pt x="178025" y="320688"/>
                    <a:pt x="288012" y="288594"/>
                  </a:cubicBezTo>
                  <a:cubicBezTo>
                    <a:pt x="397999" y="256500"/>
                    <a:pt x="611862" y="171317"/>
                    <a:pt x="795218" y="105238"/>
                  </a:cubicBezTo>
                </a:path>
              </a:pathLst>
            </a:custGeom>
            <a:noFill/>
            <a:ln w="19050">
              <a:solidFill>
                <a:srgbClr val="5F5F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zh-CN" altLang="en-US" sz="8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TextBox 12"/>
          <p:cNvSpPr txBox="1">
            <a:spLocks noChangeArrowheads="1"/>
          </p:cNvSpPr>
          <p:nvPr/>
        </p:nvSpPr>
        <p:spPr bwMode="auto">
          <a:xfrm>
            <a:off x="3214310" y="2283321"/>
            <a:ext cx="2690767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＝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85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115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132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118</a:t>
            </a:r>
            <a:endParaRPr lang="en-US" altLang="zh-CN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3214308" y="2569489"/>
            <a:ext cx="3214172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＝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(85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115)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(132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118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）</a:t>
            </a:r>
            <a:endParaRPr lang="zh-CN" altLang="en-US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16"/>
          <p:cNvSpPr txBox="1">
            <a:spLocks noChangeArrowheads="1"/>
          </p:cNvSpPr>
          <p:nvPr/>
        </p:nvSpPr>
        <p:spPr bwMode="auto">
          <a:xfrm>
            <a:off x="3214308" y="2894668"/>
            <a:ext cx="2004908" cy="60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lnSpc>
                <a:spcPts val="2100"/>
              </a:lnSpc>
              <a:defRPr/>
            </a:pP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＝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250</a:t>
            </a:r>
            <a:endParaRPr lang="en-US" altLang="zh-CN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lnSpc>
                <a:spcPts val="2100"/>
              </a:lnSpc>
              <a:defRPr/>
            </a:pP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＝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450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（千米）</a:t>
            </a:r>
            <a:endParaRPr lang="en-US" altLang="zh-CN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24"/>
          <p:cNvSpPr txBox="1"/>
          <p:nvPr/>
        </p:nvSpPr>
        <p:spPr>
          <a:xfrm>
            <a:off x="464624" y="862874"/>
            <a:ext cx="639677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342900">
              <a:defRPr/>
            </a:pPr>
            <a:r>
              <a:rPr lang="zh-CN" altLang="en-US" sz="1800" b="1" dirty="0">
                <a:solidFill>
                  <a:srgbClr val="FF0000"/>
                </a:solidFill>
                <a:cs typeface="+mn-ea"/>
                <a:sym typeface="+mn-lt"/>
              </a:rPr>
              <a:t>比一比</a:t>
            </a:r>
            <a:r>
              <a:rPr lang="en-US" altLang="zh-CN" sz="1800" b="1" dirty="0">
                <a:solidFill>
                  <a:srgbClr val="FF0000"/>
                </a:solidFill>
                <a:cs typeface="+mn-ea"/>
                <a:sym typeface="+mn-lt"/>
              </a:rPr>
              <a:t>: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哪种方法更简便</a:t>
            </a:r>
            <a:r>
              <a:rPr lang="en-US" altLang="zh-CN" sz="1800" b="1" dirty="0">
                <a:solidFill>
                  <a:prstClr val="black"/>
                </a:solidFill>
                <a:cs typeface="+mn-ea"/>
                <a:sym typeface="+mn-lt"/>
              </a:rPr>
              <a:t>?</a:t>
            </a:r>
            <a:endParaRPr lang="zh-CN" altLang="en-US" sz="1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9771" y="4015169"/>
            <a:ext cx="6116126" cy="530915"/>
          </a:xfrm>
          <a:prstGeom prst="rect">
            <a:avLst/>
          </a:prstGeom>
          <a:ln w="19050">
            <a:solidFill>
              <a:srgbClr val="00B0F0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defTabSz="342900">
              <a:defRPr/>
            </a:pPr>
            <a:r>
              <a:rPr lang="zh-CN" altLang="en-US" sz="1500" b="1" dirty="0">
                <a:solidFill>
                  <a:prstClr val="black"/>
                </a:solidFill>
                <a:cs typeface="+mn-ea"/>
                <a:sym typeface="+mn-lt"/>
              </a:rPr>
              <a:t>在计算加法时，运用加法运算定律，把相加刚好得到</a:t>
            </a:r>
            <a:r>
              <a:rPr lang="zh-CN" altLang="en-US" sz="1500" b="1" dirty="0">
                <a:solidFill>
                  <a:srgbClr val="FF0000"/>
                </a:solidFill>
                <a:cs typeface="+mn-ea"/>
                <a:sym typeface="+mn-lt"/>
              </a:rPr>
              <a:t>整十、整百的数先相加</a:t>
            </a:r>
            <a:r>
              <a:rPr lang="zh-CN" altLang="en-US" sz="1500" b="1" dirty="0">
                <a:solidFill>
                  <a:prstClr val="black"/>
                </a:solidFill>
                <a:cs typeface="+mn-ea"/>
                <a:sym typeface="+mn-lt"/>
              </a:rPr>
              <a:t>，可以使</a:t>
            </a:r>
            <a:r>
              <a:rPr lang="zh-CN" altLang="en-US" sz="1500" b="1" dirty="0">
                <a:solidFill>
                  <a:srgbClr val="FF0000"/>
                </a:solidFill>
                <a:cs typeface="+mn-ea"/>
                <a:sym typeface="+mn-lt"/>
              </a:rPr>
              <a:t>计算简便</a:t>
            </a:r>
            <a:r>
              <a:rPr lang="zh-CN" altLang="en-US" sz="1500" b="1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zh-CN" altLang="en-US" sz="15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3175920" y="2034857"/>
            <a:ext cx="2824616" cy="1432560"/>
          </a:xfrm>
          <a:prstGeom prst="roundRect">
            <a:avLst/>
          </a:prstGeom>
          <a:noFill/>
          <a:ln w="19050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342900">
              <a:defRPr/>
            </a:pPr>
            <a:endParaRPr lang="zh-CN" altLang="en-US" sz="12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新知探究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8992" y="3229246"/>
            <a:ext cx="1914255" cy="1914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7" grpId="0"/>
      <p:bldP spid="18" grpId="0"/>
      <p:bldP spid="19" grpId="0"/>
      <p:bldP spid="20" grpId="0"/>
      <p:bldP spid="23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-3194039" y="-689376"/>
            <a:ext cx="6827464" cy="6827464"/>
          </a:xfrm>
          <a:prstGeom prst="ellipse">
            <a:avLst/>
          </a:prstGeom>
          <a:blipFill>
            <a:blip r:embed="rId1" cstate="email"/>
            <a:stretch>
              <a:fillRect/>
            </a:stretch>
          </a:blipFill>
          <a:ln w="165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18812" y="1879252"/>
            <a:ext cx="2832497" cy="69249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indent="-257175" algn="ctr">
              <a:lnSpc>
                <a:spcPct val="90000"/>
              </a:lnSpc>
              <a:spcBef>
                <a:spcPts val="750"/>
              </a:spcBef>
              <a:defRPr/>
            </a:pPr>
            <a:r>
              <a:rPr lang="zh-CN" altLang="en-US" sz="45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cs typeface="+mn-ea"/>
                <a:sym typeface="+mn-lt"/>
              </a:rPr>
              <a:t>课堂练习</a:t>
            </a:r>
            <a:endParaRPr lang="zh-CN" altLang="en-US" sz="45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33124" y="2893813"/>
            <a:ext cx="3121819" cy="39241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纸上得来终觉浅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绝知此事要躬行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3063818" y="1983580"/>
            <a:ext cx="1565672" cy="1564481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defRPr/>
            </a:pPr>
            <a:r>
              <a:rPr lang="en-US" altLang="zh-CN" sz="3600" dirty="0">
                <a:solidFill>
                  <a:schemeClr val="tx1"/>
                </a:solidFill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290037" y="2095499"/>
            <a:ext cx="1350169" cy="13501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lnSpc>
                <a:spcPct val="90000"/>
              </a:lnSpc>
              <a:defRPr/>
            </a:pPr>
            <a:r>
              <a:rPr lang="en-US" altLang="zh-CN" sz="6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3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629490" y="2775346"/>
            <a:ext cx="3529013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/>
          <p:cNvSpPr txBox="1">
            <a:spLocks noChangeArrowheads="1"/>
          </p:cNvSpPr>
          <p:nvPr/>
        </p:nvSpPr>
        <p:spPr bwMode="auto">
          <a:xfrm>
            <a:off x="629256" y="967915"/>
            <a:ext cx="4366752" cy="252230"/>
          </a:xfrm>
          <a:custGeom>
            <a:avLst/>
            <a:gdLst/>
            <a:ahLst/>
            <a:cxnLst/>
            <a:rect l="l" t="t" r="r" b="b"/>
            <a:pathLst>
              <a:path w="5822336" h="336306">
                <a:moveTo>
                  <a:pt x="2186704" y="237626"/>
                </a:moveTo>
                <a:cubicBezTo>
                  <a:pt x="2190687" y="236983"/>
                  <a:pt x="2195089" y="237281"/>
                  <a:pt x="2199911" y="238521"/>
                </a:cubicBezTo>
                <a:cubicBezTo>
                  <a:pt x="2209555" y="241002"/>
                  <a:pt x="2215854" y="246219"/>
                  <a:pt x="2218808" y="254170"/>
                </a:cubicBezTo>
                <a:cubicBezTo>
                  <a:pt x="2221762" y="262122"/>
                  <a:pt x="2221346" y="272070"/>
                  <a:pt x="2217560" y="284016"/>
                </a:cubicBezTo>
                <a:cubicBezTo>
                  <a:pt x="2213774" y="295961"/>
                  <a:pt x="2206898" y="307387"/>
                  <a:pt x="2196932" y="318292"/>
                </a:cubicBezTo>
                <a:cubicBezTo>
                  <a:pt x="2186965" y="329198"/>
                  <a:pt x="2177358" y="335135"/>
                  <a:pt x="2168108" y="336103"/>
                </a:cubicBezTo>
                <a:cubicBezTo>
                  <a:pt x="2158859" y="337071"/>
                  <a:pt x="2157052" y="334586"/>
                  <a:pt x="2162687" y="328650"/>
                </a:cubicBezTo>
                <a:cubicBezTo>
                  <a:pt x="2168323" y="322713"/>
                  <a:pt x="2173518" y="316722"/>
                  <a:pt x="2178272" y="310678"/>
                </a:cubicBezTo>
                <a:cubicBezTo>
                  <a:pt x="2183025" y="304633"/>
                  <a:pt x="2187159" y="297395"/>
                  <a:pt x="2190672" y="288963"/>
                </a:cubicBezTo>
                <a:cubicBezTo>
                  <a:pt x="2184348" y="288963"/>
                  <a:pt x="2179032" y="287346"/>
                  <a:pt x="2174723" y="284112"/>
                </a:cubicBezTo>
                <a:cubicBezTo>
                  <a:pt x="2170413" y="280879"/>
                  <a:pt x="2167495" y="276648"/>
                  <a:pt x="2165968" y="271421"/>
                </a:cubicBezTo>
                <a:cubicBezTo>
                  <a:pt x="2164441" y="266194"/>
                  <a:pt x="2164161" y="261312"/>
                  <a:pt x="2165129" y="256773"/>
                </a:cubicBezTo>
                <a:cubicBezTo>
                  <a:pt x="2166097" y="252234"/>
                  <a:pt x="2169725" y="247437"/>
                  <a:pt x="2176013" y="242382"/>
                </a:cubicBezTo>
                <a:cubicBezTo>
                  <a:pt x="2179157" y="239855"/>
                  <a:pt x="2182721" y="238270"/>
                  <a:pt x="2186704" y="237626"/>
                </a:cubicBezTo>
                <a:close/>
                <a:moveTo>
                  <a:pt x="5776720" y="227444"/>
                </a:moveTo>
                <a:cubicBezTo>
                  <a:pt x="5773348" y="227634"/>
                  <a:pt x="5770068" y="228913"/>
                  <a:pt x="5766882" y="231283"/>
                </a:cubicBezTo>
                <a:cubicBezTo>
                  <a:pt x="5760507" y="236023"/>
                  <a:pt x="5757320" y="242339"/>
                  <a:pt x="5757320" y="250234"/>
                </a:cubicBezTo>
                <a:cubicBezTo>
                  <a:pt x="5757320" y="258128"/>
                  <a:pt x="5760870" y="264054"/>
                  <a:pt x="5767968" y="268012"/>
                </a:cubicBezTo>
                <a:cubicBezTo>
                  <a:pt x="5775066" y="271970"/>
                  <a:pt x="5782014" y="271769"/>
                  <a:pt x="5788811" y="267410"/>
                </a:cubicBezTo>
                <a:cubicBezTo>
                  <a:pt x="5795608" y="263036"/>
                  <a:pt x="5798803" y="256726"/>
                  <a:pt x="5798394" y="248481"/>
                </a:cubicBezTo>
                <a:cubicBezTo>
                  <a:pt x="5797986" y="240235"/>
                  <a:pt x="5794224" y="234123"/>
                  <a:pt x="5787112" y="230143"/>
                </a:cubicBezTo>
                <a:cubicBezTo>
                  <a:pt x="5783556" y="228153"/>
                  <a:pt x="5780091" y="227254"/>
                  <a:pt x="5776720" y="227444"/>
                </a:cubicBezTo>
                <a:close/>
                <a:moveTo>
                  <a:pt x="1601047" y="226422"/>
                </a:moveTo>
                <a:cubicBezTo>
                  <a:pt x="1598716" y="225827"/>
                  <a:pt x="1591094" y="226407"/>
                  <a:pt x="1578181" y="228164"/>
                </a:cubicBezTo>
                <a:cubicBezTo>
                  <a:pt x="1565268" y="229921"/>
                  <a:pt x="1548457" y="232427"/>
                  <a:pt x="1527750" y="235682"/>
                </a:cubicBezTo>
                <a:cubicBezTo>
                  <a:pt x="1530460" y="248015"/>
                  <a:pt x="1533027" y="263022"/>
                  <a:pt x="1535451" y="280703"/>
                </a:cubicBezTo>
                <a:cubicBezTo>
                  <a:pt x="1551311" y="279871"/>
                  <a:pt x="1572233" y="276946"/>
                  <a:pt x="1598218" y="271927"/>
                </a:cubicBezTo>
                <a:cubicBezTo>
                  <a:pt x="1600641" y="262219"/>
                  <a:pt x="1602301" y="252356"/>
                  <a:pt x="1603198" y="242339"/>
                </a:cubicBezTo>
                <a:cubicBezTo>
                  <a:pt x="1604094" y="232323"/>
                  <a:pt x="1603377" y="227017"/>
                  <a:pt x="1601047" y="226422"/>
                </a:cubicBezTo>
                <a:close/>
                <a:moveTo>
                  <a:pt x="3968176" y="208014"/>
                </a:moveTo>
                <a:cubicBezTo>
                  <a:pt x="3970979" y="208821"/>
                  <a:pt x="3972030" y="213297"/>
                  <a:pt x="3971327" y="221442"/>
                </a:cubicBezTo>
                <a:cubicBezTo>
                  <a:pt x="3969922" y="237733"/>
                  <a:pt x="3964713" y="251033"/>
                  <a:pt x="3955700" y="261344"/>
                </a:cubicBezTo>
                <a:cubicBezTo>
                  <a:pt x="3946687" y="271654"/>
                  <a:pt x="3940392" y="272024"/>
                  <a:pt x="3936814" y="262452"/>
                </a:cubicBezTo>
                <a:cubicBezTo>
                  <a:pt x="3933236" y="252880"/>
                  <a:pt x="3933756" y="245480"/>
                  <a:pt x="3938373" y="240253"/>
                </a:cubicBezTo>
                <a:cubicBezTo>
                  <a:pt x="3942991" y="235026"/>
                  <a:pt x="3948368" y="227142"/>
                  <a:pt x="3954506" y="216602"/>
                </a:cubicBezTo>
                <a:cubicBezTo>
                  <a:pt x="3960815" y="210070"/>
                  <a:pt x="3965372" y="207208"/>
                  <a:pt x="3968176" y="208014"/>
                </a:cubicBezTo>
                <a:close/>
                <a:moveTo>
                  <a:pt x="5779201" y="204524"/>
                </a:moveTo>
                <a:cubicBezTo>
                  <a:pt x="5784722" y="204646"/>
                  <a:pt x="5790368" y="205919"/>
                  <a:pt x="5796136" y="208342"/>
                </a:cubicBezTo>
                <a:cubicBezTo>
                  <a:pt x="5807672" y="213189"/>
                  <a:pt x="5815334" y="220869"/>
                  <a:pt x="5819120" y="231380"/>
                </a:cubicBezTo>
                <a:cubicBezTo>
                  <a:pt x="5822906" y="241891"/>
                  <a:pt x="5823350" y="252288"/>
                  <a:pt x="5820453" y="262570"/>
                </a:cubicBezTo>
                <a:cubicBezTo>
                  <a:pt x="5817556" y="272852"/>
                  <a:pt x="5812135" y="280721"/>
                  <a:pt x="5804192" y="286177"/>
                </a:cubicBezTo>
                <a:cubicBezTo>
                  <a:pt x="5796246" y="291634"/>
                  <a:pt x="5786807" y="294362"/>
                  <a:pt x="5775873" y="294362"/>
                </a:cubicBezTo>
                <a:cubicBezTo>
                  <a:pt x="5764938" y="294362"/>
                  <a:pt x="5755036" y="289924"/>
                  <a:pt x="5746167" y="281047"/>
                </a:cubicBezTo>
                <a:cubicBezTo>
                  <a:pt x="5737297" y="272171"/>
                  <a:pt x="5732863" y="262627"/>
                  <a:pt x="5732863" y="252417"/>
                </a:cubicBezTo>
                <a:cubicBezTo>
                  <a:pt x="5732863" y="242207"/>
                  <a:pt x="5735250" y="233276"/>
                  <a:pt x="5740026" y="225626"/>
                </a:cubicBezTo>
                <a:cubicBezTo>
                  <a:pt x="5744801" y="217975"/>
                  <a:pt x="5752462" y="211970"/>
                  <a:pt x="5763010" y="207611"/>
                </a:cubicBezTo>
                <a:cubicBezTo>
                  <a:pt x="5768283" y="205431"/>
                  <a:pt x="5773680" y="204402"/>
                  <a:pt x="5779201" y="204524"/>
                </a:cubicBezTo>
                <a:close/>
                <a:moveTo>
                  <a:pt x="4360051" y="201991"/>
                </a:moveTo>
                <a:cubicBezTo>
                  <a:pt x="4362395" y="201737"/>
                  <a:pt x="4367640" y="207640"/>
                  <a:pt x="4375786" y="219700"/>
                </a:cubicBezTo>
                <a:cubicBezTo>
                  <a:pt x="4387014" y="239561"/>
                  <a:pt x="4398834" y="252915"/>
                  <a:pt x="4411245" y="259763"/>
                </a:cubicBezTo>
                <a:cubicBezTo>
                  <a:pt x="4423657" y="266610"/>
                  <a:pt x="4440248" y="270468"/>
                  <a:pt x="4461020" y="271335"/>
                </a:cubicBezTo>
                <a:cubicBezTo>
                  <a:pt x="4481792" y="272203"/>
                  <a:pt x="4494576" y="271776"/>
                  <a:pt x="4499373" y="270056"/>
                </a:cubicBezTo>
                <a:cubicBezTo>
                  <a:pt x="4504170" y="268335"/>
                  <a:pt x="4505500" y="265485"/>
                  <a:pt x="4503363" y="261505"/>
                </a:cubicBezTo>
                <a:cubicBezTo>
                  <a:pt x="4501226" y="257526"/>
                  <a:pt x="4497627" y="249158"/>
                  <a:pt x="4492565" y="236403"/>
                </a:cubicBezTo>
                <a:cubicBezTo>
                  <a:pt x="4487503" y="223647"/>
                  <a:pt x="4492414" y="224357"/>
                  <a:pt x="4507300" y="238532"/>
                </a:cubicBezTo>
                <a:cubicBezTo>
                  <a:pt x="4522185" y="252707"/>
                  <a:pt x="4535937" y="262477"/>
                  <a:pt x="4548556" y="267840"/>
                </a:cubicBezTo>
                <a:cubicBezTo>
                  <a:pt x="4561176" y="273203"/>
                  <a:pt x="4558147" y="280090"/>
                  <a:pt x="4539468" y="288501"/>
                </a:cubicBezTo>
                <a:cubicBezTo>
                  <a:pt x="4520790" y="296911"/>
                  <a:pt x="4495515" y="300202"/>
                  <a:pt x="4463644" y="298374"/>
                </a:cubicBezTo>
                <a:cubicBezTo>
                  <a:pt x="4431773" y="296545"/>
                  <a:pt x="4408546" y="289515"/>
                  <a:pt x="4393962" y="277283"/>
                </a:cubicBezTo>
                <a:cubicBezTo>
                  <a:pt x="4379378" y="265051"/>
                  <a:pt x="4368630" y="246365"/>
                  <a:pt x="4361718" y="221227"/>
                </a:cubicBezTo>
                <a:cubicBezTo>
                  <a:pt x="4358262" y="208658"/>
                  <a:pt x="4357706" y="202246"/>
                  <a:pt x="4360051" y="201991"/>
                </a:cubicBezTo>
                <a:close/>
                <a:moveTo>
                  <a:pt x="2578876" y="201991"/>
                </a:moveTo>
                <a:cubicBezTo>
                  <a:pt x="2581220" y="201737"/>
                  <a:pt x="2586465" y="207640"/>
                  <a:pt x="2594610" y="219700"/>
                </a:cubicBezTo>
                <a:cubicBezTo>
                  <a:pt x="2605839" y="239561"/>
                  <a:pt x="2617659" y="252915"/>
                  <a:pt x="2630070" y="259763"/>
                </a:cubicBezTo>
                <a:cubicBezTo>
                  <a:pt x="2642482" y="266610"/>
                  <a:pt x="2659073" y="270468"/>
                  <a:pt x="2679845" y="271335"/>
                </a:cubicBezTo>
                <a:cubicBezTo>
                  <a:pt x="2700617" y="272203"/>
                  <a:pt x="2713401" y="271776"/>
                  <a:pt x="2718198" y="270056"/>
                </a:cubicBezTo>
                <a:cubicBezTo>
                  <a:pt x="2722995" y="268335"/>
                  <a:pt x="2724325" y="265485"/>
                  <a:pt x="2722188" y="261505"/>
                </a:cubicBezTo>
                <a:cubicBezTo>
                  <a:pt x="2720052" y="257526"/>
                  <a:pt x="2716452" y="249158"/>
                  <a:pt x="2711390" y="236403"/>
                </a:cubicBezTo>
                <a:cubicBezTo>
                  <a:pt x="2706328" y="223647"/>
                  <a:pt x="2711239" y="224357"/>
                  <a:pt x="2726124" y="238532"/>
                </a:cubicBezTo>
                <a:cubicBezTo>
                  <a:pt x="2741010" y="252707"/>
                  <a:pt x="2754762" y="262477"/>
                  <a:pt x="2767381" y="267840"/>
                </a:cubicBezTo>
                <a:cubicBezTo>
                  <a:pt x="2780001" y="273203"/>
                  <a:pt x="2776971" y="280090"/>
                  <a:pt x="2758293" y="288501"/>
                </a:cubicBezTo>
                <a:cubicBezTo>
                  <a:pt x="2739615" y="296911"/>
                  <a:pt x="2714341" y="300202"/>
                  <a:pt x="2682469" y="298374"/>
                </a:cubicBezTo>
                <a:cubicBezTo>
                  <a:pt x="2650598" y="296545"/>
                  <a:pt x="2627371" y="289515"/>
                  <a:pt x="2612787" y="277283"/>
                </a:cubicBezTo>
                <a:cubicBezTo>
                  <a:pt x="2598203" y="265051"/>
                  <a:pt x="2587455" y="246365"/>
                  <a:pt x="2580543" y="221227"/>
                </a:cubicBezTo>
                <a:cubicBezTo>
                  <a:pt x="2577087" y="208658"/>
                  <a:pt x="2576531" y="202246"/>
                  <a:pt x="2578876" y="201991"/>
                </a:cubicBezTo>
                <a:close/>
                <a:moveTo>
                  <a:pt x="2010622" y="199375"/>
                </a:moveTo>
                <a:cubicBezTo>
                  <a:pt x="2012833" y="199316"/>
                  <a:pt x="2015912" y="199989"/>
                  <a:pt x="2019859" y="201395"/>
                </a:cubicBezTo>
                <a:cubicBezTo>
                  <a:pt x="2035648" y="207016"/>
                  <a:pt x="2046697" y="213010"/>
                  <a:pt x="2053006" y="219377"/>
                </a:cubicBezTo>
                <a:cubicBezTo>
                  <a:pt x="2059316" y="225744"/>
                  <a:pt x="2061575" y="233760"/>
                  <a:pt x="2059782" y="243426"/>
                </a:cubicBezTo>
                <a:cubicBezTo>
                  <a:pt x="2057990" y="253091"/>
                  <a:pt x="2052462" y="254278"/>
                  <a:pt x="2043198" y="246986"/>
                </a:cubicBezTo>
                <a:cubicBezTo>
                  <a:pt x="2033934" y="239694"/>
                  <a:pt x="2024254" y="230591"/>
                  <a:pt x="2014159" y="219678"/>
                </a:cubicBezTo>
                <a:cubicBezTo>
                  <a:pt x="2005167" y="206320"/>
                  <a:pt x="2003988" y="199553"/>
                  <a:pt x="2010622" y="199375"/>
                </a:cubicBezTo>
                <a:close/>
                <a:moveTo>
                  <a:pt x="4039564" y="196926"/>
                </a:moveTo>
                <a:cubicBezTo>
                  <a:pt x="4041150" y="196650"/>
                  <a:pt x="4043123" y="196756"/>
                  <a:pt x="4045484" y="197243"/>
                </a:cubicBezTo>
                <a:cubicBezTo>
                  <a:pt x="4054927" y="199193"/>
                  <a:pt x="4062377" y="203201"/>
                  <a:pt x="4067833" y="209267"/>
                </a:cubicBezTo>
                <a:lnTo>
                  <a:pt x="4071257" y="229646"/>
                </a:lnTo>
                <a:lnTo>
                  <a:pt x="4069710" y="232374"/>
                </a:lnTo>
                <a:lnTo>
                  <a:pt x="4064832" y="237067"/>
                </a:lnTo>
                <a:cubicBezTo>
                  <a:pt x="4061957" y="237187"/>
                  <a:pt x="4058408" y="235309"/>
                  <a:pt x="4054185" y="231434"/>
                </a:cubicBezTo>
                <a:cubicBezTo>
                  <a:pt x="4045738" y="223683"/>
                  <a:pt x="4039593" y="216445"/>
                  <a:pt x="4035750" y="209719"/>
                </a:cubicBezTo>
                <a:cubicBezTo>
                  <a:pt x="4033535" y="202018"/>
                  <a:pt x="4034806" y="197754"/>
                  <a:pt x="4039564" y="196926"/>
                </a:cubicBezTo>
                <a:close/>
                <a:moveTo>
                  <a:pt x="1611049" y="196652"/>
                </a:moveTo>
                <a:cubicBezTo>
                  <a:pt x="1615279" y="196802"/>
                  <a:pt x="1620029" y="198182"/>
                  <a:pt x="1625299" y="200792"/>
                </a:cubicBezTo>
                <a:cubicBezTo>
                  <a:pt x="1635839" y="206012"/>
                  <a:pt x="1644712" y="211992"/>
                  <a:pt x="1651918" y="218732"/>
                </a:cubicBezTo>
                <a:cubicBezTo>
                  <a:pt x="1659124" y="225472"/>
                  <a:pt x="1658518" y="232337"/>
                  <a:pt x="1650101" y="239328"/>
                </a:cubicBezTo>
                <a:cubicBezTo>
                  <a:pt x="1641683" y="246319"/>
                  <a:pt x="1633746" y="256497"/>
                  <a:pt x="1626289" y="269862"/>
                </a:cubicBezTo>
                <a:cubicBezTo>
                  <a:pt x="1639783" y="285980"/>
                  <a:pt x="1639812" y="294319"/>
                  <a:pt x="1626375" y="294878"/>
                </a:cubicBezTo>
                <a:cubicBezTo>
                  <a:pt x="1612938" y="295438"/>
                  <a:pt x="1582967" y="297438"/>
                  <a:pt x="1536462" y="300880"/>
                </a:cubicBezTo>
                <a:cubicBezTo>
                  <a:pt x="1532805" y="314532"/>
                  <a:pt x="1527750" y="317335"/>
                  <a:pt x="1521297" y="309290"/>
                </a:cubicBezTo>
                <a:cubicBezTo>
                  <a:pt x="1514844" y="301245"/>
                  <a:pt x="1509377" y="287153"/>
                  <a:pt x="1504895" y="267012"/>
                </a:cubicBezTo>
                <a:cubicBezTo>
                  <a:pt x="1500414" y="246871"/>
                  <a:pt x="1495879" y="233434"/>
                  <a:pt x="1491290" y="226701"/>
                </a:cubicBezTo>
                <a:cubicBezTo>
                  <a:pt x="1486701" y="219969"/>
                  <a:pt x="1487641" y="216036"/>
                  <a:pt x="1494108" y="214903"/>
                </a:cubicBezTo>
                <a:cubicBezTo>
                  <a:pt x="1500576" y="213770"/>
                  <a:pt x="1506702" y="213881"/>
                  <a:pt x="1512489" y="215236"/>
                </a:cubicBezTo>
                <a:cubicBezTo>
                  <a:pt x="1518275" y="216592"/>
                  <a:pt x="1527503" y="216613"/>
                  <a:pt x="1540172" y="215301"/>
                </a:cubicBezTo>
                <a:cubicBezTo>
                  <a:pt x="1552842" y="213989"/>
                  <a:pt x="1564371" y="212247"/>
                  <a:pt x="1574761" y="210074"/>
                </a:cubicBezTo>
                <a:cubicBezTo>
                  <a:pt x="1585150" y="207901"/>
                  <a:pt x="1593536" y="204506"/>
                  <a:pt x="1599917" y="199889"/>
                </a:cubicBezTo>
                <a:cubicBezTo>
                  <a:pt x="1603108" y="197580"/>
                  <a:pt x="1606818" y="196501"/>
                  <a:pt x="1611049" y="196652"/>
                </a:cubicBezTo>
                <a:close/>
                <a:moveTo>
                  <a:pt x="4511107" y="188341"/>
                </a:moveTo>
                <a:cubicBezTo>
                  <a:pt x="4515839" y="187830"/>
                  <a:pt x="4522773" y="188030"/>
                  <a:pt x="4531907" y="188940"/>
                </a:cubicBezTo>
                <a:cubicBezTo>
                  <a:pt x="4549761" y="188940"/>
                  <a:pt x="4562176" y="192428"/>
                  <a:pt x="4569153" y="199405"/>
                </a:cubicBezTo>
                <a:cubicBezTo>
                  <a:pt x="4576129" y="206381"/>
                  <a:pt x="4579320" y="214727"/>
                  <a:pt x="4578725" y="224443"/>
                </a:cubicBezTo>
                <a:cubicBezTo>
                  <a:pt x="4578130" y="234158"/>
                  <a:pt x="4571468" y="235782"/>
                  <a:pt x="4558742" y="229315"/>
                </a:cubicBezTo>
                <a:cubicBezTo>
                  <a:pt x="4546015" y="222848"/>
                  <a:pt x="4533463" y="215979"/>
                  <a:pt x="4521088" y="208708"/>
                </a:cubicBezTo>
                <a:cubicBezTo>
                  <a:pt x="4508712" y="201438"/>
                  <a:pt x="4502854" y="195870"/>
                  <a:pt x="4503514" y="192005"/>
                </a:cubicBezTo>
                <a:cubicBezTo>
                  <a:pt x="4503844" y="190073"/>
                  <a:pt x="4506375" y="188851"/>
                  <a:pt x="4511107" y="188341"/>
                </a:cubicBezTo>
                <a:close/>
                <a:moveTo>
                  <a:pt x="2729932" y="188341"/>
                </a:moveTo>
                <a:cubicBezTo>
                  <a:pt x="2734664" y="187830"/>
                  <a:pt x="2741598" y="188030"/>
                  <a:pt x="2750732" y="188940"/>
                </a:cubicBezTo>
                <a:cubicBezTo>
                  <a:pt x="2768586" y="188940"/>
                  <a:pt x="2781001" y="192428"/>
                  <a:pt x="2787977" y="199405"/>
                </a:cubicBezTo>
                <a:cubicBezTo>
                  <a:pt x="2794954" y="206381"/>
                  <a:pt x="2798145" y="214727"/>
                  <a:pt x="2797550" y="224443"/>
                </a:cubicBezTo>
                <a:cubicBezTo>
                  <a:pt x="2796954" y="234158"/>
                  <a:pt x="2790294" y="235782"/>
                  <a:pt x="2777566" y="229315"/>
                </a:cubicBezTo>
                <a:cubicBezTo>
                  <a:pt x="2764840" y="222848"/>
                  <a:pt x="2752288" y="215979"/>
                  <a:pt x="2739913" y="208708"/>
                </a:cubicBezTo>
                <a:cubicBezTo>
                  <a:pt x="2727537" y="201438"/>
                  <a:pt x="2721679" y="195870"/>
                  <a:pt x="2722339" y="192005"/>
                </a:cubicBezTo>
                <a:cubicBezTo>
                  <a:pt x="2722669" y="190073"/>
                  <a:pt x="2725200" y="188851"/>
                  <a:pt x="2729932" y="188341"/>
                </a:cubicBezTo>
                <a:close/>
                <a:moveTo>
                  <a:pt x="4336803" y="187376"/>
                </a:moveTo>
                <a:cubicBezTo>
                  <a:pt x="4339980" y="187248"/>
                  <a:pt x="4342219" y="193559"/>
                  <a:pt x="4343520" y="206310"/>
                </a:cubicBezTo>
                <a:cubicBezTo>
                  <a:pt x="4345255" y="223310"/>
                  <a:pt x="4339860" y="241336"/>
                  <a:pt x="4327334" y="260387"/>
                </a:cubicBezTo>
                <a:cubicBezTo>
                  <a:pt x="4314807" y="279438"/>
                  <a:pt x="4306232" y="283091"/>
                  <a:pt x="4301607" y="271346"/>
                </a:cubicBezTo>
                <a:cubicBezTo>
                  <a:pt x="4296983" y="259601"/>
                  <a:pt x="4296947" y="250230"/>
                  <a:pt x="4301500" y="243232"/>
                </a:cubicBezTo>
                <a:cubicBezTo>
                  <a:pt x="4306053" y="236234"/>
                  <a:pt x="4311025" y="226913"/>
                  <a:pt x="4316417" y="215269"/>
                </a:cubicBezTo>
                <a:cubicBezTo>
                  <a:pt x="4322612" y="204083"/>
                  <a:pt x="4328244" y="195544"/>
                  <a:pt x="4333313" y="189650"/>
                </a:cubicBezTo>
                <a:cubicBezTo>
                  <a:pt x="4334581" y="188176"/>
                  <a:pt x="4335744" y="187418"/>
                  <a:pt x="4336803" y="187376"/>
                </a:cubicBezTo>
                <a:close/>
                <a:moveTo>
                  <a:pt x="2555628" y="187376"/>
                </a:moveTo>
                <a:cubicBezTo>
                  <a:pt x="2558804" y="187248"/>
                  <a:pt x="2561044" y="193559"/>
                  <a:pt x="2562345" y="206310"/>
                </a:cubicBezTo>
                <a:cubicBezTo>
                  <a:pt x="2564080" y="223310"/>
                  <a:pt x="2558685" y="241336"/>
                  <a:pt x="2546158" y="260387"/>
                </a:cubicBezTo>
                <a:cubicBezTo>
                  <a:pt x="2533632" y="279438"/>
                  <a:pt x="2525057" y="283091"/>
                  <a:pt x="2520432" y="271346"/>
                </a:cubicBezTo>
                <a:cubicBezTo>
                  <a:pt x="2515807" y="259601"/>
                  <a:pt x="2515772" y="250230"/>
                  <a:pt x="2520325" y="243232"/>
                </a:cubicBezTo>
                <a:cubicBezTo>
                  <a:pt x="2524877" y="236234"/>
                  <a:pt x="2529850" y="226913"/>
                  <a:pt x="2535242" y="215269"/>
                </a:cubicBezTo>
                <a:cubicBezTo>
                  <a:pt x="2541437" y="204083"/>
                  <a:pt x="2547069" y="195544"/>
                  <a:pt x="2552138" y="189650"/>
                </a:cubicBezTo>
                <a:cubicBezTo>
                  <a:pt x="2553406" y="188176"/>
                  <a:pt x="2554569" y="187418"/>
                  <a:pt x="2555628" y="187376"/>
                </a:cubicBezTo>
                <a:close/>
                <a:moveTo>
                  <a:pt x="5530979" y="183543"/>
                </a:moveTo>
                <a:lnTo>
                  <a:pt x="5472373" y="190166"/>
                </a:lnTo>
                <a:cubicBezTo>
                  <a:pt x="5471039" y="192235"/>
                  <a:pt x="5469759" y="193875"/>
                  <a:pt x="5468530" y="195087"/>
                </a:cubicBezTo>
                <a:lnTo>
                  <a:pt x="5467099" y="196040"/>
                </a:lnTo>
                <a:lnTo>
                  <a:pt x="5474287" y="197878"/>
                </a:lnTo>
                <a:cubicBezTo>
                  <a:pt x="5480210" y="200165"/>
                  <a:pt x="5482698" y="202614"/>
                  <a:pt x="5481751" y="205223"/>
                </a:cubicBezTo>
                <a:cubicBezTo>
                  <a:pt x="5480805" y="207833"/>
                  <a:pt x="5479930" y="210493"/>
                  <a:pt x="5479127" y="213204"/>
                </a:cubicBezTo>
                <a:cubicBezTo>
                  <a:pt x="5492664" y="212415"/>
                  <a:pt x="5511055" y="210357"/>
                  <a:pt x="5534301" y="207030"/>
                </a:cubicBezTo>
                <a:cubicBezTo>
                  <a:pt x="5534301" y="200348"/>
                  <a:pt x="5533179" y="194307"/>
                  <a:pt x="5530935" y="188908"/>
                </a:cubicBezTo>
                <a:close/>
                <a:moveTo>
                  <a:pt x="530355" y="183543"/>
                </a:moveTo>
                <a:lnTo>
                  <a:pt x="471748" y="190166"/>
                </a:lnTo>
                <a:cubicBezTo>
                  <a:pt x="470415" y="192235"/>
                  <a:pt x="469134" y="193875"/>
                  <a:pt x="467905" y="195087"/>
                </a:cubicBezTo>
                <a:lnTo>
                  <a:pt x="466475" y="196040"/>
                </a:lnTo>
                <a:lnTo>
                  <a:pt x="473663" y="197878"/>
                </a:lnTo>
                <a:cubicBezTo>
                  <a:pt x="479585" y="200165"/>
                  <a:pt x="482073" y="202614"/>
                  <a:pt x="481127" y="205223"/>
                </a:cubicBezTo>
                <a:cubicBezTo>
                  <a:pt x="480180" y="207833"/>
                  <a:pt x="479305" y="210493"/>
                  <a:pt x="478503" y="213204"/>
                </a:cubicBezTo>
                <a:cubicBezTo>
                  <a:pt x="492040" y="212415"/>
                  <a:pt x="510431" y="210357"/>
                  <a:pt x="533676" y="207030"/>
                </a:cubicBezTo>
                <a:cubicBezTo>
                  <a:pt x="533676" y="200348"/>
                  <a:pt x="532554" y="194307"/>
                  <a:pt x="530310" y="188908"/>
                </a:cubicBezTo>
                <a:close/>
                <a:moveTo>
                  <a:pt x="5541658" y="182336"/>
                </a:moveTo>
                <a:lnTo>
                  <a:pt x="5533974" y="183205"/>
                </a:lnTo>
                <a:lnTo>
                  <a:pt x="5537850" y="182982"/>
                </a:lnTo>
                <a:lnTo>
                  <a:pt x="5544440" y="184961"/>
                </a:lnTo>
                <a:close/>
                <a:moveTo>
                  <a:pt x="541033" y="182336"/>
                </a:moveTo>
                <a:lnTo>
                  <a:pt x="533349" y="183205"/>
                </a:lnTo>
                <a:lnTo>
                  <a:pt x="537226" y="182982"/>
                </a:lnTo>
                <a:lnTo>
                  <a:pt x="543816" y="184961"/>
                </a:lnTo>
                <a:close/>
                <a:moveTo>
                  <a:pt x="3375172" y="166806"/>
                </a:moveTo>
                <a:cubicBezTo>
                  <a:pt x="3369020" y="168154"/>
                  <a:pt x="3356867" y="169624"/>
                  <a:pt x="3338712" y="171216"/>
                </a:cubicBezTo>
                <a:lnTo>
                  <a:pt x="3338712" y="187563"/>
                </a:lnTo>
                <a:cubicBezTo>
                  <a:pt x="3344348" y="187635"/>
                  <a:pt x="3351672" y="186527"/>
                  <a:pt x="3360685" y="184240"/>
                </a:cubicBezTo>
                <a:cubicBezTo>
                  <a:pt x="3369698" y="181953"/>
                  <a:pt x="3376162" y="183763"/>
                  <a:pt x="3380077" y="189671"/>
                </a:cubicBezTo>
                <a:cubicBezTo>
                  <a:pt x="3383992" y="195580"/>
                  <a:pt x="3380801" y="199656"/>
                  <a:pt x="3370505" y="201900"/>
                </a:cubicBezTo>
                <a:cubicBezTo>
                  <a:pt x="3360209" y="204144"/>
                  <a:pt x="3349518" y="204822"/>
                  <a:pt x="3338433" y="203933"/>
                </a:cubicBezTo>
                <a:lnTo>
                  <a:pt x="3337357" y="222668"/>
                </a:lnTo>
                <a:cubicBezTo>
                  <a:pt x="3349489" y="221822"/>
                  <a:pt x="3359639" y="220933"/>
                  <a:pt x="3367805" y="220001"/>
                </a:cubicBezTo>
                <a:cubicBezTo>
                  <a:pt x="3375972" y="219069"/>
                  <a:pt x="3381640" y="219958"/>
                  <a:pt x="3384809" y="222668"/>
                </a:cubicBezTo>
                <a:cubicBezTo>
                  <a:pt x="3387261" y="192511"/>
                  <a:pt x="3387806" y="175324"/>
                  <a:pt x="3386444" y="171108"/>
                </a:cubicBezTo>
                <a:cubicBezTo>
                  <a:pt x="3385082" y="166892"/>
                  <a:pt x="3381324" y="165458"/>
                  <a:pt x="3375172" y="166806"/>
                </a:cubicBezTo>
                <a:close/>
                <a:moveTo>
                  <a:pt x="1170270" y="147232"/>
                </a:moveTo>
                <a:cubicBezTo>
                  <a:pt x="1163530" y="148092"/>
                  <a:pt x="1151721" y="149705"/>
                  <a:pt x="1134843" y="152071"/>
                </a:cubicBezTo>
                <a:cubicBezTo>
                  <a:pt x="1137481" y="175374"/>
                  <a:pt x="1139256" y="194751"/>
                  <a:pt x="1140166" y="210203"/>
                </a:cubicBezTo>
                <a:cubicBezTo>
                  <a:pt x="1141077" y="225655"/>
                  <a:pt x="1141919" y="238815"/>
                  <a:pt x="1142694" y="249685"/>
                </a:cubicBezTo>
                <a:cubicBezTo>
                  <a:pt x="1149176" y="249685"/>
                  <a:pt x="1161351" y="248904"/>
                  <a:pt x="1179218" y="247341"/>
                </a:cubicBezTo>
                <a:cubicBezTo>
                  <a:pt x="1179218" y="205324"/>
                  <a:pt x="1178336" y="179246"/>
                  <a:pt x="1176573" y="169108"/>
                </a:cubicBezTo>
                <a:cubicBezTo>
                  <a:pt x="1174809" y="158969"/>
                  <a:pt x="1172708" y="151677"/>
                  <a:pt x="1170270" y="147232"/>
                </a:cubicBezTo>
                <a:close/>
                <a:moveTo>
                  <a:pt x="4023866" y="145887"/>
                </a:moveTo>
                <a:cubicBezTo>
                  <a:pt x="4020432" y="146783"/>
                  <a:pt x="4009020" y="150021"/>
                  <a:pt x="3989632" y="155599"/>
                </a:cubicBezTo>
                <a:cubicBezTo>
                  <a:pt x="3991439" y="163673"/>
                  <a:pt x="3992636" y="170276"/>
                  <a:pt x="3993224" y="175410"/>
                </a:cubicBezTo>
                <a:cubicBezTo>
                  <a:pt x="4006332" y="171897"/>
                  <a:pt x="4017811" y="168993"/>
                  <a:pt x="4027662" y="166698"/>
                </a:cubicBezTo>
                <a:cubicBezTo>
                  <a:pt x="4029197" y="159901"/>
                  <a:pt x="4029806" y="154509"/>
                  <a:pt x="4029491" y="150523"/>
                </a:cubicBezTo>
                <a:cubicBezTo>
                  <a:pt x="4029175" y="146536"/>
                  <a:pt x="4027300" y="144991"/>
                  <a:pt x="4023866" y="145887"/>
                </a:cubicBezTo>
                <a:close/>
                <a:moveTo>
                  <a:pt x="3385672" y="144156"/>
                </a:moveTo>
                <a:cubicBezTo>
                  <a:pt x="3388406" y="143962"/>
                  <a:pt x="3391262" y="144593"/>
                  <a:pt x="3394241" y="146049"/>
                </a:cubicBezTo>
                <a:cubicBezTo>
                  <a:pt x="3400200" y="148960"/>
                  <a:pt x="3405932" y="152545"/>
                  <a:pt x="3411439" y="156804"/>
                </a:cubicBezTo>
                <a:cubicBezTo>
                  <a:pt x="3416945" y="161063"/>
                  <a:pt x="3418573" y="165021"/>
                  <a:pt x="3416322" y="168677"/>
                </a:cubicBezTo>
                <a:cubicBezTo>
                  <a:pt x="3414071" y="172334"/>
                  <a:pt x="3412944" y="176407"/>
                  <a:pt x="3412944" y="180895"/>
                </a:cubicBezTo>
                <a:cubicBezTo>
                  <a:pt x="3412944" y="185054"/>
                  <a:pt x="3412705" y="194787"/>
                  <a:pt x="3412224" y="210096"/>
                </a:cubicBezTo>
                <a:cubicBezTo>
                  <a:pt x="3411744" y="225404"/>
                  <a:pt x="3409220" y="238324"/>
                  <a:pt x="3404652" y="248857"/>
                </a:cubicBezTo>
                <a:cubicBezTo>
                  <a:pt x="3400085" y="259390"/>
                  <a:pt x="3395632" y="262495"/>
                  <a:pt x="3391294" y="258171"/>
                </a:cubicBezTo>
                <a:cubicBezTo>
                  <a:pt x="3386957" y="253847"/>
                  <a:pt x="3383246" y="246566"/>
                  <a:pt x="3380163" y="236327"/>
                </a:cubicBezTo>
                <a:cubicBezTo>
                  <a:pt x="3370555" y="237216"/>
                  <a:pt x="3356079" y="238063"/>
                  <a:pt x="3336733" y="238866"/>
                </a:cubicBezTo>
                <a:cubicBezTo>
                  <a:pt x="3333149" y="254267"/>
                  <a:pt x="3328506" y="258515"/>
                  <a:pt x="3322806" y="251610"/>
                </a:cubicBezTo>
                <a:cubicBezTo>
                  <a:pt x="3317105" y="244706"/>
                  <a:pt x="3314930" y="235635"/>
                  <a:pt x="3316277" y="224400"/>
                </a:cubicBezTo>
                <a:cubicBezTo>
                  <a:pt x="3317625" y="213164"/>
                  <a:pt x="3318299" y="201810"/>
                  <a:pt x="3318299" y="190338"/>
                </a:cubicBezTo>
                <a:cubicBezTo>
                  <a:pt x="3318299" y="178780"/>
                  <a:pt x="3316274" y="169581"/>
                  <a:pt x="3312222" y="162741"/>
                </a:cubicBezTo>
                <a:cubicBezTo>
                  <a:pt x="3308172" y="155900"/>
                  <a:pt x="3309473" y="152950"/>
                  <a:pt x="3316127" y="153889"/>
                </a:cubicBezTo>
                <a:cubicBezTo>
                  <a:pt x="3322781" y="154828"/>
                  <a:pt x="3327570" y="155502"/>
                  <a:pt x="3330495" y="155911"/>
                </a:cubicBezTo>
                <a:cubicBezTo>
                  <a:pt x="3333421" y="156320"/>
                  <a:pt x="3340799" y="155893"/>
                  <a:pt x="3352630" y="154631"/>
                </a:cubicBezTo>
                <a:cubicBezTo>
                  <a:pt x="3364460" y="153369"/>
                  <a:pt x="3372864" y="150896"/>
                  <a:pt x="3377840" y="147210"/>
                </a:cubicBezTo>
                <a:cubicBezTo>
                  <a:pt x="3380328" y="145367"/>
                  <a:pt x="3382939" y="144349"/>
                  <a:pt x="3385672" y="144156"/>
                </a:cubicBezTo>
                <a:close/>
                <a:moveTo>
                  <a:pt x="1236995" y="140477"/>
                </a:moveTo>
                <a:cubicBezTo>
                  <a:pt x="1219916" y="142241"/>
                  <a:pt x="1205662" y="143754"/>
                  <a:pt x="1194233" y="145016"/>
                </a:cubicBezTo>
                <a:cubicBezTo>
                  <a:pt x="1196828" y="145977"/>
                  <a:pt x="1198377" y="147443"/>
                  <a:pt x="1198879" y="149415"/>
                </a:cubicBezTo>
                <a:cubicBezTo>
                  <a:pt x="1199381" y="151387"/>
                  <a:pt x="1199632" y="155556"/>
                  <a:pt x="1199632" y="161923"/>
                </a:cubicBezTo>
                <a:cubicBezTo>
                  <a:pt x="1205096" y="162009"/>
                  <a:pt x="1211670" y="160679"/>
                  <a:pt x="1219357" y="157933"/>
                </a:cubicBezTo>
                <a:cubicBezTo>
                  <a:pt x="1227043" y="155187"/>
                  <a:pt x="1233102" y="157230"/>
                  <a:pt x="1237533" y="164063"/>
                </a:cubicBezTo>
                <a:cubicBezTo>
                  <a:pt x="1241964" y="170897"/>
                  <a:pt x="1239064" y="175424"/>
                  <a:pt x="1228832" y="177647"/>
                </a:cubicBezTo>
                <a:cubicBezTo>
                  <a:pt x="1218600" y="179870"/>
                  <a:pt x="1208867" y="180981"/>
                  <a:pt x="1199632" y="180981"/>
                </a:cubicBezTo>
                <a:lnTo>
                  <a:pt x="1199632" y="199717"/>
                </a:lnTo>
                <a:cubicBezTo>
                  <a:pt x="1205052" y="199817"/>
                  <a:pt x="1211150" y="198717"/>
                  <a:pt x="1217926" y="196415"/>
                </a:cubicBezTo>
                <a:cubicBezTo>
                  <a:pt x="1224702" y="194113"/>
                  <a:pt x="1230320" y="196071"/>
                  <a:pt x="1234780" y="202287"/>
                </a:cubicBezTo>
                <a:cubicBezTo>
                  <a:pt x="1239239" y="208504"/>
                  <a:pt x="1237078" y="213032"/>
                  <a:pt x="1228294" y="215871"/>
                </a:cubicBezTo>
                <a:cubicBezTo>
                  <a:pt x="1219511" y="218710"/>
                  <a:pt x="1209957" y="220130"/>
                  <a:pt x="1199632" y="220130"/>
                </a:cubicBezTo>
                <a:lnTo>
                  <a:pt x="1199632" y="244265"/>
                </a:lnTo>
                <a:lnTo>
                  <a:pt x="1236113" y="240694"/>
                </a:lnTo>
                <a:cubicBezTo>
                  <a:pt x="1237777" y="223098"/>
                  <a:pt x="1238834" y="203685"/>
                  <a:pt x="1239286" y="182455"/>
                </a:cubicBezTo>
                <a:cubicBezTo>
                  <a:pt x="1239738" y="161224"/>
                  <a:pt x="1238974" y="147232"/>
                  <a:pt x="1236995" y="140477"/>
                </a:cubicBezTo>
                <a:close/>
                <a:moveTo>
                  <a:pt x="1308022" y="132637"/>
                </a:moveTo>
                <a:cubicBezTo>
                  <a:pt x="1303907" y="131569"/>
                  <a:pt x="1288469" y="132920"/>
                  <a:pt x="1261710" y="136692"/>
                </a:cubicBezTo>
                <a:cubicBezTo>
                  <a:pt x="1270716" y="143632"/>
                  <a:pt x="1273839" y="149583"/>
                  <a:pt x="1271078" y="154545"/>
                </a:cubicBezTo>
                <a:cubicBezTo>
                  <a:pt x="1268318" y="159507"/>
                  <a:pt x="1266049" y="168441"/>
                  <a:pt x="1264270" y="181347"/>
                </a:cubicBezTo>
                <a:cubicBezTo>
                  <a:pt x="1262492" y="194253"/>
                  <a:pt x="1260743" y="212974"/>
                  <a:pt x="1259022" y="237510"/>
                </a:cubicBezTo>
                <a:cubicBezTo>
                  <a:pt x="1272702" y="235704"/>
                  <a:pt x="1282472" y="235822"/>
                  <a:pt x="1288330" y="237865"/>
                </a:cubicBezTo>
                <a:cubicBezTo>
                  <a:pt x="1294188" y="239909"/>
                  <a:pt x="1297679" y="242834"/>
                  <a:pt x="1298805" y="246642"/>
                </a:cubicBezTo>
                <a:cubicBezTo>
                  <a:pt x="1299931" y="250449"/>
                  <a:pt x="1302103" y="245154"/>
                  <a:pt x="1305323" y="230756"/>
                </a:cubicBezTo>
                <a:cubicBezTo>
                  <a:pt x="1308542" y="216359"/>
                  <a:pt x="1310826" y="201484"/>
                  <a:pt x="1312174" y="186133"/>
                </a:cubicBezTo>
                <a:cubicBezTo>
                  <a:pt x="1313522" y="170782"/>
                  <a:pt x="1314196" y="157786"/>
                  <a:pt x="1314196" y="147146"/>
                </a:cubicBezTo>
                <a:cubicBezTo>
                  <a:pt x="1314196" y="138541"/>
                  <a:pt x="1312138" y="133705"/>
                  <a:pt x="1308022" y="132637"/>
                </a:cubicBezTo>
                <a:close/>
                <a:moveTo>
                  <a:pt x="1932100" y="132575"/>
                </a:moveTo>
                <a:cubicBezTo>
                  <a:pt x="1935740" y="133208"/>
                  <a:pt x="1938693" y="134856"/>
                  <a:pt x="1940959" y="137520"/>
                </a:cubicBezTo>
                <a:cubicBezTo>
                  <a:pt x="1945491" y="142847"/>
                  <a:pt x="1942587" y="146891"/>
                  <a:pt x="1932247" y="149652"/>
                </a:cubicBezTo>
                <a:cubicBezTo>
                  <a:pt x="1921908" y="152412"/>
                  <a:pt x="1907726" y="155126"/>
                  <a:pt x="1889700" y="157793"/>
                </a:cubicBezTo>
                <a:cubicBezTo>
                  <a:pt x="1896010" y="159944"/>
                  <a:pt x="1899165" y="163594"/>
                  <a:pt x="1899165" y="168742"/>
                </a:cubicBezTo>
                <a:lnTo>
                  <a:pt x="1899165" y="180809"/>
                </a:lnTo>
                <a:cubicBezTo>
                  <a:pt x="1901674" y="180953"/>
                  <a:pt x="1906650" y="179189"/>
                  <a:pt x="1914093" y="175518"/>
                </a:cubicBezTo>
                <a:cubicBezTo>
                  <a:pt x="1921535" y="171847"/>
                  <a:pt x="1928329" y="172836"/>
                  <a:pt x="1934474" y="178486"/>
                </a:cubicBezTo>
                <a:cubicBezTo>
                  <a:pt x="1940619" y="184136"/>
                  <a:pt x="1939059" y="188438"/>
                  <a:pt x="1929795" y="191392"/>
                </a:cubicBezTo>
                <a:cubicBezTo>
                  <a:pt x="1920532" y="194346"/>
                  <a:pt x="1910199" y="195823"/>
                  <a:pt x="1898799" y="195823"/>
                </a:cubicBezTo>
                <a:lnTo>
                  <a:pt x="1896454" y="224066"/>
                </a:lnTo>
                <a:lnTo>
                  <a:pt x="1940236" y="241744"/>
                </a:lnTo>
                <a:lnTo>
                  <a:pt x="1940174" y="241810"/>
                </a:lnTo>
                <a:lnTo>
                  <a:pt x="1940359" y="241793"/>
                </a:lnTo>
                <a:lnTo>
                  <a:pt x="1971840" y="254504"/>
                </a:lnTo>
                <a:cubicBezTo>
                  <a:pt x="1991975" y="261710"/>
                  <a:pt x="2007118" y="265976"/>
                  <a:pt x="2017267" y="267302"/>
                </a:cubicBezTo>
                <a:cubicBezTo>
                  <a:pt x="2037565" y="269955"/>
                  <a:pt x="2056656" y="271282"/>
                  <a:pt x="2074538" y="271282"/>
                </a:cubicBezTo>
                <a:cubicBezTo>
                  <a:pt x="2095289" y="271282"/>
                  <a:pt x="2103971" y="273486"/>
                  <a:pt x="2100587" y="277896"/>
                </a:cubicBezTo>
                <a:cubicBezTo>
                  <a:pt x="2097203" y="282306"/>
                  <a:pt x="2085846" y="287500"/>
                  <a:pt x="2066515" y="293480"/>
                </a:cubicBezTo>
                <a:cubicBezTo>
                  <a:pt x="2047184" y="299460"/>
                  <a:pt x="2031862" y="302450"/>
                  <a:pt x="2020547" y="302450"/>
                </a:cubicBezTo>
                <a:cubicBezTo>
                  <a:pt x="2009032" y="302450"/>
                  <a:pt x="1993426" y="297642"/>
                  <a:pt x="1973730" y="288027"/>
                </a:cubicBezTo>
                <a:cubicBezTo>
                  <a:pt x="1954034" y="278412"/>
                  <a:pt x="1931889" y="266449"/>
                  <a:pt x="1907295" y="252137"/>
                </a:cubicBezTo>
                <a:cubicBezTo>
                  <a:pt x="1882702" y="237826"/>
                  <a:pt x="1863027" y="227601"/>
                  <a:pt x="1848271" y="221464"/>
                </a:cubicBezTo>
                <a:cubicBezTo>
                  <a:pt x="1844701" y="228562"/>
                  <a:pt x="1838115" y="237829"/>
                  <a:pt x="1828514" y="249266"/>
                </a:cubicBezTo>
                <a:cubicBezTo>
                  <a:pt x="1818913" y="260702"/>
                  <a:pt x="1806889" y="269952"/>
                  <a:pt x="1792441" y="277014"/>
                </a:cubicBezTo>
                <a:cubicBezTo>
                  <a:pt x="1777993" y="284077"/>
                  <a:pt x="1778011" y="279549"/>
                  <a:pt x="1792495" y="263430"/>
                </a:cubicBezTo>
                <a:cubicBezTo>
                  <a:pt x="1806978" y="247312"/>
                  <a:pt x="1817551" y="231107"/>
                  <a:pt x="1824212" y="214817"/>
                </a:cubicBezTo>
                <a:cubicBezTo>
                  <a:pt x="1830873" y="198527"/>
                  <a:pt x="1833755" y="187886"/>
                  <a:pt x="1832859" y="182896"/>
                </a:cubicBezTo>
                <a:cubicBezTo>
                  <a:pt x="1831963" y="177905"/>
                  <a:pt x="1837165" y="177454"/>
                  <a:pt x="1848465" y="181541"/>
                </a:cubicBezTo>
                <a:cubicBezTo>
                  <a:pt x="1859765" y="185628"/>
                  <a:pt x="1864881" y="189582"/>
                  <a:pt x="1863812" y="193403"/>
                </a:cubicBezTo>
                <a:cubicBezTo>
                  <a:pt x="1862744" y="197225"/>
                  <a:pt x="1859227" y="202277"/>
                  <a:pt x="1853262" y="208558"/>
                </a:cubicBezTo>
                <a:cubicBezTo>
                  <a:pt x="1866182" y="213734"/>
                  <a:pt x="1873331" y="216638"/>
                  <a:pt x="1874707" y="217269"/>
                </a:cubicBezTo>
                <a:cubicBezTo>
                  <a:pt x="1874707" y="195257"/>
                  <a:pt x="1874277" y="181268"/>
                  <a:pt x="1873417" y="175303"/>
                </a:cubicBezTo>
                <a:cubicBezTo>
                  <a:pt x="1872556" y="169337"/>
                  <a:pt x="1871545" y="165379"/>
                  <a:pt x="1870384" y="163429"/>
                </a:cubicBezTo>
                <a:cubicBezTo>
                  <a:pt x="1841603" y="171445"/>
                  <a:pt x="1823545" y="176375"/>
                  <a:pt x="1816210" y="178217"/>
                </a:cubicBezTo>
                <a:cubicBezTo>
                  <a:pt x="1808875" y="180060"/>
                  <a:pt x="1800816" y="177446"/>
                  <a:pt x="1792033" y="170377"/>
                </a:cubicBezTo>
                <a:cubicBezTo>
                  <a:pt x="1783249" y="163307"/>
                  <a:pt x="1784594" y="159471"/>
                  <a:pt x="1796066" y="158869"/>
                </a:cubicBezTo>
                <a:cubicBezTo>
                  <a:pt x="1807538" y="158266"/>
                  <a:pt x="1828407" y="154624"/>
                  <a:pt x="1858671" y="147941"/>
                </a:cubicBezTo>
                <a:cubicBezTo>
                  <a:pt x="1888937" y="141259"/>
                  <a:pt x="1909084" y="136519"/>
                  <a:pt x="1919116" y="133723"/>
                </a:cubicBezTo>
                <a:cubicBezTo>
                  <a:pt x="1924131" y="132325"/>
                  <a:pt x="1928459" y="131942"/>
                  <a:pt x="1932100" y="132575"/>
                </a:cubicBezTo>
                <a:close/>
                <a:moveTo>
                  <a:pt x="4037087" y="123597"/>
                </a:moveTo>
                <a:cubicBezTo>
                  <a:pt x="4040082" y="123615"/>
                  <a:pt x="4043294" y="124359"/>
                  <a:pt x="4046721" y="125829"/>
                </a:cubicBezTo>
                <a:cubicBezTo>
                  <a:pt x="4053575" y="128769"/>
                  <a:pt x="4058824" y="132017"/>
                  <a:pt x="4062466" y="135573"/>
                </a:cubicBezTo>
                <a:cubicBezTo>
                  <a:pt x="4066109" y="139129"/>
                  <a:pt x="4065786" y="143037"/>
                  <a:pt x="4061498" y="147296"/>
                </a:cubicBezTo>
                <a:cubicBezTo>
                  <a:pt x="4057210" y="151555"/>
                  <a:pt x="4053052" y="157700"/>
                  <a:pt x="4049022" y="165730"/>
                </a:cubicBezTo>
                <a:cubicBezTo>
                  <a:pt x="4055332" y="173230"/>
                  <a:pt x="4055228" y="177644"/>
                  <a:pt x="4048710" y="178970"/>
                </a:cubicBezTo>
                <a:cubicBezTo>
                  <a:pt x="4042193" y="180297"/>
                  <a:pt x="4034653" y="182129"/>
                  <a:pt x="4026092" y="184466"/>
                </a:cubicBezTo>
                <a:cubicBezTo>
                  <a:pt x="4030581" y="188309"/>
                  <a:pt x="4032151" y="191952"/>
                  <a:pt x="4030803" y="195393"/>
                </a:cubicBezTo>
                <a:cubicBezTo>
                  <a:pt x="4029455" y="198835"/>
                  <a:pt x="4028781" y="203904"/>
                  <a:pt x="4028781" y="210601"/>
                </a:cubicBezTo>
                <a:lnTo>
                  <a:pt x="4028781" y="244329"/>
                </a:lnTo>
                <a:cubicBezTo>
                  <a:pt x="4028781" y="259558"/>
                  <a:pt x="4024949" y="271930"/>
                  <a:pt x="4017284" y="281445"/>
                </a:cubicBezTo>
                <a:cubicBezTo>
                  <a:pt x="4009619" y="290960"/>
                  <a:pt x="4004073" y="291419"/>
                  <a:pt x="4000646" y="282822"/>
                </a:cubicBezTo>
                <a:cubicBezTo>
                  <a:pt x="3997218" y="274225"/>
                  <a:pt x="3990901" y="265649"/>
                  <a:pt x="3981695" y="257096"/>
                </a:cubicBezTo>
                <a:cubicBezTo>
                  <a:pt x="3972489" y="248542"/>
                  <a:pt x="3972696" y="245387"/>
                  <a:pt x="3982319" y="247631"/>
                </a:cubicBezTo>
                <a:cubicBezTo>
                  <a:pt x="3991941" y="249875"/>
                  <a:pt x="3998014" y="250377"/>
                  <a:pt x="4000538" y="249137"/>
                </a:cubicBezTo>
                <a:cubicBezTo>
                  <a:pt x="4003062" y="247896"/>
                  <a:pt x="4004324" y="239095"/>
                  <a:pt x="4004324" y="222733"/>
                </a:cubicBezTo>
                <a:cubicBezTo>
                  <a:pt x="4004324" y="206156"/>
                  <a:pt x="4003765" y="195386"/>
                  <a:pt x="4002646" y="190424"/>
                </a:cubicBezTo>
                <a:cubicBezTo>
                  <a:pt x="4000352" y="191328"/>
                  <a:pt x="3997046" y="192109"/>
                  <a:pt x="3992730" y="192769"/>
                </a:cubicBezTo>
                <a:cubicBezTo>
                  <a:pt x="3988213" y="202004"/>
                  <a:pt x="3984068" y="202879"/>
                  <a:pt x="3980297" y="195393"/>
                </a:cubicBezTo>
                <a:cubicBezTo>
                  <a:pt x="3976525" y="187908"/>
                  <a:pt x="3972926" y="179734"/>
                  <a:pt x="3969499" y="170871"/>
                </a:cubicBezTo>
                <a:cubicBezTo>
                  <a:pt x="3966071" y="162009"/>
                  <a:pt x="3962020" y="154602"/>
                  <a:pt x="3957345" y="148651"/>
                </a:cubicBezTo>
                <a:cubicBezTo>
                  <a:pt x="3952670" y="142700"/>
                  <a:pt x="3953570" y="139151"/>
                  <a:pt x="3960045" y="138004"/>
                </a:cubicBezTo>
                <a:cubicBezTo>
                  <a:pt x="3966519" y="136856"/>
                  <a:pt x="3972356" y="136957"/>
                  <a:pt x="3977554" y="138305"/>
                </a:cubicBezTo>
                <a:cubicBezTo>
                  <a:pt x="3982752" y="139653"/>
                  <a:pt x="3991303" y="138610"/>
                  <a:pt x="4003205" y="135175"/>
                </a:cubicBezTo>
                <a:cubicBezTo>
                  <a:pt x="4015108" y="131741"/>
                  <a:pt x="4023622" y="128589"/>
                  <a:pt x="4028749" y="125721"/>
                </a:cubicBezTo>
                <a:cubicBezTo>
                  <a:pt x="4031312" y="124287"/>
                  <a:pt x="4034091" y="123579"/>
                  <a:pt x="4037087" y="123597"/>
                </a:cubicBezTo>
                <a:close/>
                <a:moveTo>
                  <a:pt x="1998263" y="121505"/>
                </a:moveTo>
                <a:cubicBezTo>
                  <a:pt x="2004142" y="122466"/>
                  <a:pt x="2009566" y="124133"/>
                  <a:pt x="2014535" y="126506"/>
                </a:cubicBezTo>
                <a:cubicBezTo>
                  <a:pt x="2019504" y="128880"/>
                  <a:pt x="2021060" y="132013"/>
                  <a:pt x="2019203" y="135906"/>
                </a:cubicBezTo>
                <a:cubicBezTo>
                  <a:pt x="2017346" y="139800"/>
                  <a:pt x="2015754" y="147296"/>
                  <a:pt x="2014428" y="158395"/>
                </a:cubicBezTo>
                <a:cubicBezTo>
                  <a:pt x="2013101" y="169495"/>
                  <a:pt x="2010316" y="180705"/>
                  <a:pt x="2006071" y="192027"/>
                </a:cubicBezTo>
                <a:cubicBezTo>
                  <a:pt x="2001826" y="203348"/>
                  <a:pt x="1995223" y="213254"/>
                  <a:pt x="1986260" y="221743"/>
                </a:cubicBezTo>
                <a:cubicBezTo>
                  <a:pt x="1977297" y="230233"/>
                  <a:pt x="1965685" y="236585"/>
                  <a:pt x="1951424" y="240801"/>
                </a:cubicBezTo>
                <a:lnTo>
                  <a:pt x="1940359" y="241793"/>
                </a:lnTo>
                <a:lnTo>
                  <a:pt x="1940236" y="241744"/>
                </a:lnTo>
                <a:lnTo>
                  <a:pt x="1949208" y="232187"/>
                </a:lnTo>
                <a:cubicBezTo>
                  <a:pt x="1961993" y="222227"/>
                  <a:pt x="1971443" y="211350"/>
                  <a:pt x="1977559" y="199555"/>
                </a:cubicBezTo>
                <a:cubicBezTo>
                  <a:pt x="1983675" y="187761"/>
                  <a:pt x="1987859" y="174854"/>
                  <a:pt x="1990110" y="160837"/>
                </a:cubicBezTo>
                <a:cubicBezTo>
                  <a:pt x="1992362" y="146819"/>
                  <a:pt x="1992136" y="136297"/>
                  <a:pt x="1989433" y="129270"/>
                </a:cubicBezTo>
                <a:cubicBezTo>
                  <a:pt x="1986729" y="122244"/>
                  <a:pt x="1989673" y="119655"/>
                  <a:pt x="1998263" y="121505"/>
                </a:cubicBezTo>
                <a:close/>
                <a:moveTo>
                  <a:pt x="3262958" y="119239"/>
                </a:moveTo>
                <a:cubicBezTo>
                  <a:pt x="3264683" y="119239"/>
                  <a:pt x="3266882" y="119596"/>
                  <a:pt x="3269557" y="120311"/>
                </a:cubicBezTo>
                <a:cubicBezTo>
                  <a:pt x="3280255" y="123172"/>
                  <a:pt x="3287582" y="126094"/>
                  <a:pt x="3291540" y="129077"/>
                </a:cubicBezTo>
                <a:cubicBezTo>
                  <a:pt x="3296889" y="132605"/>
                  <a:pt x="3298420" y="136921"/>
                  <a:pt x="3296133" y="142026"/>
                </a:cubicBezTo>
                <a:cubicBezTo>
                  <a:pt x="3293846" y="147131"/>
                  <a:pt x="3292265" y="159679"/>
                  <a:pt x="3291390" y="179669"/>
                </a:cubicBezTo>
                <a:lnTo>
                  <a:pt x="3290121" y="236155"/>
                </a:lnTo>
                <a:cubicBezTo>
                  <a:pt x="3290121" y="259243"/>
                  <a:pt x="3286898" y="276964"/>
                  <a:pt x="3280452" y="289318"/>
                </a:cubicBezTo>
                <a:cubicBezTo>
                  <a:pt x="3274006" y="301672"/>
                  <a:pt x="3268130" y="301801"/>
                  <a:pt x="3262824" y="289705"/>
                </a:cubicBezTo>
                <a:cubicBezTo>
                  <a:pt x="3257518" y="277609"/>
                  <a:pt x="3255987" y="268550"/>
                  <a:pt x="3258232" y="262527"/>
                </a:cubicBezTo>
                <a:cubicBezTo>
                  <a:pt x="3260476" y="256504"/>
                  <a:pt x="3262498" y="246287"/>
                  <a:pt x="3264297" y="231875"/>
                </a:cubicBezTo>
                <a:cubicBezTo>
                  <a:pt x="3266097" y="217463"/>
                  <a:pt x="3266997" y="198670"/>
                  <a:pt x="3266997" y="175496"/>
                </a:cubicBezTo>
                <a:cubicBezTo>
                  <a:pt x="3266997" y="153011"/>
                  <a:pt x="3264749" y="137477"/>
                  <a:pt x="3260254" y="128894"/>
                </a:cubicBezTo>
                <a:cubicBezTo>
                  <a:pt x="3256882" y="122457"/>
                  <a:pt x="3257783" y="119239"/>
                  <a:pt x="3262958" y="119239"/>
                </a:cubicBezTo>
                <a:close/>
                <a:moveTo>
                  <a:pt x="3740912" y="106749"/>
                </a:moveTo>
                <a:cubicBezTo>
                  <a:pt x="3727633" y="110349"/>
                  <a:pt x="3714189" y="113260"/>
                  <a:pt x="3700580" y="115482"/>
                </a:cubicBezTo>
                <a:cubicBezTo>
                  <a:pt x="3704882" y="133020"/>
                  <a:pt x="3709120" y="149849"/>
                  <a:pt x="3713293" y="165967"/>
                </a:cubicBezTo>
                <a:cubicBezTo>
                  <a:pt x="3717165" y="166111"/>
                  <a:pt x="3725963" y="164970"/>
                  <a:pt x="3739686" y="162547"/>
                </a:cubicBezTo>
                <a:lnTo>
                  <a:pt x="3740912" y="147232"/>
                </a:lnTo>
                <a:cubicBezTo>
                  <a:pt x="3738733" y="149038"/>
                  <a:pt x="3734710" y="149942"/>
                  <a:pt x="3728845" y="149942"/>
                </a:cubicBezTo>
                <a:cubicBezTo>
                  <a:pt x="3723367" y="149942"/>
                  <a:pt x="3717936" y="147199"/>
                  <a:pt x="3712551" y="141714"/>
                </a:cubicBezTo>
                <a:cubicBezTo>
                  <a:pt x="3707166" y="136229"/>
                  <a:pt x="3709558" y="132612"/>
                  <a:pt x="3719725" y="130862"/>
                </a:cubicBezTo>
                <a:cubicBezTo>
                  <a:pt x="3729892" y="129113"/>
                  <a:pt x="3736954" y="127958"/>
                  <a:pt x="3740912" y="127399"/>
                </a:cubicBezTo>
                <a:close/>
                <a:moveTo>
                  <a:pt x="5073240" y="104558"/>
                </a:moveTo>
                <a:cubicBezTo>
                  <a:pt x="5076640" y="104198"/>
                  <a:pt x="5080975" y="104964"/>
                  <a:pt x="5086245" y="106857"/>
                </a:cubicBezTo>
                <a:cubicBezTo>
                  <a:pt x="5100571" y="111517"/>
                  <a:pt x="5105174" y="116640"/>
                  <a:pt x="5100055" y="122226"/>
                </a:cubicBezTo>
                <a:cubicBezTo>
                  <a:pt x="5094936" y="127811"/>
                  <a:pt x="5091315" y="134207"/>
                  <a:pt x="5089192" y="141413"/>
                </a:cubicBezTo>
                <a:cubicBezTo>
                  <a:pt x="5087070" y="148619"/>
                  <a:pt x="5083801" y="172549"/>
                  <a:pt x="5079384" y="213204"/>
                </a:cubicBezTo>
                <a:cubicBezTo>
                  <a:pt x="5090985" y="206550"/>
                  <a:pt x="5102658" y="200613"/>
                  <a:pt x="5114402" y="195393"/>
                </a:cubicBezTo>
                <a:cubicBezTo>
                  <a:pt x="5126147" y="190173"/>
                  <a:pt x="5129546" y="190062"/>
                  <a:pt x="5124598" y="195060"/>
                </a:cubicBezTo>
                <a:cubicBezTo>
                  <a:pt x="5119651" y="200057"/>
                  <a:pt x="5110272" y="209518"/>
                  <a:pt x="5096463" y="223443"/>
                </a:cubicBezTo>
                <a:cubicBezTo>
                  <a:pt x="5082653" y="237367"/>
                  <a:pt x="5072235" y="249294"/>
                  <a:pt x="5065208" y="259225"/>
                </a:cubicBezTo>
                <a:cubicBezTo>
                  <a:pt x="5058182" y="269156"/>
                  <a:pt x="5051338" y="268216"/>
                  <a:pt x="5044676" y="256407"/>
                </a:cubicBezTo>
                <a:cubicBezTo>
                  <a:pt x="5038016" y="244598"/>
                  <a:pt x="5037205" y="236299"/>
                  <a:pt x="5042246" y="231509"/>
                </a:cubicBezTo>
                <a:cubicBezTo>
                  <a:pt x="5047287" y="226719"/>
                  <a:pt x="5051334" y="219524"/>
                  <a:pt x="5054389" y="209923"/>
                </a:cubicBezTo>
                <a:cubicBezTo>
                  <a:pt x="5057443" y="200323"/>
                  <a:pt x="5059648" y="188108"/>
                  <a:pt x="5061003" y="173281"/>
                </a:cubicBezTo>
                <a:cubicBezTo>
                  <a:pt x="5062358" y="158453"/>
                  <a:pt x="5063258" y="148379"/>
                  <a:pt x="5063703" y="143059"/>
                </a:cubicBezTo>
                <a:cubicBezTo>
                  <a:pt x="5064147" y="137738"/>
                  <a:pt x="5060806" y="136394"/>
                  <a:pt x="5053679" y="139025"/>
                </a:cubicBezTo>
                <a:cubicBezTo>
                  <a:pt x="5046552" y="141657"/>
                  <a:pt x="5039586" y="144582"/>
                  <a:pt x="5032781" y="147802"/>
                </a:cubicBezTo>
                <a:cubicBezTo>
                  <a:pt x="5025977" y="151021"/>
                  <a:pt x="5017620" y="149487"/>
                  <a:pt x="5007711" y="143198"/>
                </a:cubicBezTo>
                <a:cubicBezTo>
                  <a:pt x="4997803" y="136910"/>
                  <a:pt x="4998286" y="132859"/>
                  <a:pt x="5009163" y="131045"/>
                </a:cubicBezTo>
                <a:cubicBezTo>
                  <a:pt x="5020040" y="129231"/>
                  <a:pt x="5031441" y="126413"/>
                  <a:pt x="5043364" y="122592"/>
                </a:cubicBezTo>
                <a:cubicBezTo>
                  <a:pt x="5055289" y="118770"/>
                  <a:pt x="5062781" y="114246"/>
                  <a:pt x="5065843" y="109019"/>
                </a:cubicBezTo>
                <a:cubicBezTo>
                  <a:pt x="5067374" y="106405"/>
                  <a:pt x="5069839" y="104918"/>
                  <a:pt x="5073240" y="104558"/>
                </a:cubicBezTo>
                <a:close/>
                <a:moveTo>
                  <a:pt x="72615" y="104558"/>
                </a:moveTo>
                <a:cubicBezTo>
                  <a:pt x="76015" y="104198"/>
                  <a:pt x="80351" y="104964"/>
                  <a:pt x="85621" y="106857"/>
                </a:cubicBezTo>
                <a:cubicBezTo>
                  <a:pt x="99946" y="111517"/>
                  <a:pt x="104550" y="116640"/>
                  <a:pt x="99430" y="122226"/>
                </a:cubicBezTo>
                <a:cubicBezTo>
                  <a:pt x="94311" y="127811"/>
                  <a:pt x="90690" y="134207"/>
                  <a:pt x="88567" y="141413"/>
                </a:cubicBezTo>
                <a:cubicBezTo>
                  <a:pt x="86445" y="148619"/>
                  <a:pt x="83176" y="172549"/>
                  <a:pt x="78759" y="213204"/>
                </a:cubicBezTo>
                <a:cubicBezTo>
                  <a:pt x="90360" y="206550"/>
                  <a:pt x="102033" y="200613"/>
                  <a:pt x="113778" y="195393"/>
                </a:cubicBezTo>
                <a:cubicBezTo>
                  <a:pt x="125522" y="190173"/>
                  <a:pt x="128921" y="190062"/>
                  <a:pt x="123973" y="195060"/>
                </a:cubicBezTo>
                <a:cubicBezTo>
                  <a:pt x="119026" y="200057"/>
                  <a:pt x="109648" y="209518"/>
                  <a:pt x="95838" y="223443"/>
                </a:cubicBezTo>
                <a:cubicBezTo>
                  <a:pt x="82028" y="237367"/>
                  <a:pt x="71610" y="249294"/>
                  <a:pt x="64584" y="259225"/>
                </a:cubicBezTo>
                <a:cubicBezTo>
                  <a:pt x="57557" y="269156"/>
                  <a:pt x="50713" y="268216"/>
                  <a:pt x="44052" y="256407"/>
                </a:cubicBezTo>
                <a:cubicBezTo>
                  <a:pt x="37391" y="244598"/>
                  <a:pt x="36581" y="236299"/>
                  <a:pt x="41621" y="231509"/>
                </a:cubicBezTo>
                <a:cubicBezTo>
                  <a:pt x="46662" y="226719"/>
                  <a:pt x="50709" y="219524"/>
                  <a:pt x="53764" y="209923"/>
                </a:cubicBezTo>
                <a:cubicBezTo>
                  <a:pt x="56818" y="200323"/>
                  <a:pt x="59023" y="188108"/>
                  <a:pt x="60378" y="173281"/>
                </a:cubicBezTo>
                <a:cubicBezTo>
                  <a:pt x="61733" y="158453"/>
                  <a:pt x="62633" y="148379"/>
                  <a:pt x="63078" y="143059"/>
                </a:cubicBezTo>
                <a:cubicBezTo>
                  <a:pt x="63522" y="137738"/>
                  <a:pt x="60181" y="136394"/>
                  <a:pt x="53054" y="139025"/>
                </a:cubicBezTo>
                <a:cubicBezTo>
                  <a:pt x="45927" y="141657"/>
                  <a:pt x="38961" y="144582"/>
                  <a:pt x="32157" y="147802"/>
                </a:cubicBezTo>
                <a:cubicBezTo>
                  <a:pt x="25352" y="151021"/>
                  <a:pt x="16996" y="149487"/>
                  <a:pt x="7087" y="143198"/>
                </a:cubicBezTo>
                <a:cubicBezTo>
                  <a:pt x="-2823" y="136910"/>
                  <a:pt x="-2339" y="132859"/>
                  <a:pt x="8538" y="131045"/>
                </a:cubicBezTo>
                <a:cubicBezTo>
                  <a:pt x="19415" y="129231"/>
                  <a:pt x="30816" y="126413"/>
                  <a:pt x="42740" y="122592"/>
                </a:cubicBezTo>
                <a:cubicBezTo>
                  <a:pt x="54664" y="118770"/>
                  <a:pt x="62156" y="114246"/>
                  <a:pt x="65218" y="109019"/>
                </a:cubicBezTo>
                <a:cubicBezTo>
                  <a:pt x="66749" y="106405"/>
                  <a:pt x="69214" y="104918"/>
                  <a:pt x="72615" y="104558"/>
                </a:cubicBezTo>
                <a:close/>
                <a:moveTo>
                  <a:pt x="3795172" y="98629"/>
                </a:moveTo>
                <a:cubicBezTo>
                  <a:pt x="3788153" y="99525"/>
                  <a:pt x="3778591" y="101106"/>
                  <a:pt x="3766488" y="103372"/>
                </a:cubicBezTo>
                <a:lnTo>
                  <a:pt x="3765369" y="122774"/>
                </a:lnTo>
                <a:cubicBezTo>
                  <a:pt x="3768109" y="121986"/>
                  <a:pt x="3772110" y="120663"/>
                  <a:pt x="3777372" y="118806"/>
                </a:cubicBezTo>
                <a:cubicBezTo>
                  <a:pt x="3782635" y="116949"/>
                  <a:pt x="3788024" y="118802"/>
                  <a:pt x="3793537" y="124366"/>
                </a:cubicBezTo>
                <a:cubicBezTo>
                  <a:pt x="3799051" y="129930"/>
                  <a:pt x="3798140" y="134221"/>
                  <a:pt x="3790805" y="137240"/>
                </a:cubicBezTo>
                <a:cubicBezTo>
                  <a:pt x="3783470" y="140259"/>
                  <a:pt x="3774906" y="142521"/>
                  <a:pt x="3765111" y="144027"/>
                </a:cubicBezTo>
                <a:lnTo>
                  <a:pt x="3764014" y="159213"/>
                </a:lnTo>
                <a:cubicBezTo>
                  <a:pt x="3776232" y="157435"/>
                  <a:pt x="3784306" y="156546"/>
                  <a:pt x="3788235" y="156546"/>
                </a:cubicBezTo>
                <a:cubicBezTo>
                  <a:pt x="3789569" y="156546"/>
                  <a:pt x="3791913" y="151111"/>
                  <a:pt x="3795269" y="140241"/>
                </a:cubicBezTo>
                <a:cubicBezTo>
                  <a:pt x="3798624" y="129371"/>
                  <a:pt x="3801202" y="119494"/>
                  <a:pt x="3803002" y="110610"/>
                </a:cubicBezTo>
                <a:cubicBezTo>
                  <a:pt x="3804802" y="101727"/>
                  <a:pt x="3802192" y="97733"/>
                  <a:pt x="3795172" y="98629"/>
                </a:cubicBezTo>
                <a:close/>
                <a:moveTo>
                  <a:pt x="3294100" y="97220"/>
                </a:moveTo>
                <a:cubicBezTo>
                  <a:pt x="3301370" y="98181"/>
                  <a:pt x="3307853" y="100081"/>
                  <a:pt x="3313545" y="102920"/>
                </a:cubicBezTo>
                <a:cubicBezTo>
                  <a:pt x="3321031" y="105071"/>
                  <a:pt x="3325520" y="109291"/>
                  <a:pt x="3327011" y="115579"/>
                </a:cubicBezTo>
                <a:cubicBezTo>
                  <a:pt x="3328503" y="121867"/>
                  <a:pt x="3327578" y="127367"/>
                  <a:pt x="3324236" y="132078"/>
                </a:cubicBezTo>
                <a:cubicBezTo>
                  <a:pt x="3320895" y="136788"/>
                  <a:pt x="3315399" y="135978"/>
                  <a:pt x="3307748" y="129647"/>
                </a:cubicBezTo>
                <a:cubicBezTo>
                  <a:pt x="3300098" y="123316"/>
                  <a:pt x="3294093" y="116088"/>
                  <a:pt x="3289733" y="107965"/>
                </a:cubicBezTo>
                <a:cubicBezTo>
                  <a:pt x="3285374" y="99841"/>
                  <a:pt x="3286829" y="96259"/>
                  <a:pt x="3294100" y="97220"/>
                </a:cubicBezTo>
                <a:close/>
                <a:moveTo>
                  <a:pt x="5531908" y="95932"/>
                </a:moveTo>
                <a:cubicBezTo>
                  <a:pt x="5527674" y="96167"/>
                  <a:pt x="5521947" y="96847"/>
                  <a:pt x="5514727" y="97973"/>
                </a:cubicBezTo>
                <a:cubicBezTo>
                  <a:pt x="5500286" y="100224"/>
                  <a:pt x="5484369" y="102533"/>
                  <a:pt x="5466974" y="104899"/>
                </a:cubicBezTo>
                <a:cubicBezTo>
                  <a:pt x="5466974" y="111381"/>
                  <a:pt x="5467160" y="115088"/>
                  <a:pt x="5467533" y="116020"/>
                </a:cubicBezTo>
                <a:cubicBezTo>
                  <a:pt x="5477041" y="115231"/>
                  <a:pt x="5487380" y="112786"/>
                  <a:pt x="5498551" y="108685"/>
                </a:cubicBezTo>
                <a:cubicBezTo>
                  <a:pt x="5509722" y="104584"/>
                  <a:pt x="5518276" y="105910"/>
                  <a:pt x="5524213" y="112665"/>
                </a:cubicBezTo>
                <a:cubicBezTo>
                  <a:pt x="5530150" y="119419"/>
                  <a:pt x="5525765" y="124391"/>
                  <a:pt x="5511059" y="127582"/>
                </a:cubicBezTo>
                <a:cubicBezTo>
                  <a:pt x="5496353" y="130773"/>
                  <a:pt x="5482562" y="132734"/>
                  <a:pt x="5469684" y="133465"/>
                </a:cubicBezTo>
                <a:cubicBezTo>
                  <a:pt x="5470588" y="137193"/>
                  <a:pt x="5471039" y="140377"/>
                  <a:pt x="5471039" y="143016"/>
                </a:cubicBezTo>
                <a:cubicBezTo>
                  <a:pt x="5481823" y="140649"/>
                  <a:pt x="5492353" y="138036"/>
                  <a:pt x="5502627" y="135175"/>
                </a:cubicBezTo>
                <a:cubicBezTo>
                  <a:pt x="5512902" y="132314"/>
                  <a:pt x="5521004" y="133996"/>
                  <a:pt x="5526934" y="140219"/>
                </a:cubicBezTo>
                <a:cubicBezTo>
                  <a:pt x="5532863" y="146443"/>
                  <a:pt x="5529418" y="151190"/>
                  <a:pt x="5516598" y="154459"/>
                </a:cubicBezTo>
                <a:cubicBezTo>
                  <a:pt x="5503778" y="157729"/>
                  <a:pt x="5489036" y="159751"/>
                  <a:pt x="5472373" y="160525"/>
                </a:cubicBezTo>
                <a:lnTo>
                  <a:pt x="5473384" y="174076"/>
                </a:lnTo>
                <a:cubicBezTo>
                  <a:pt x="5474402" y="173302"/>
                  <a:pt x="5483186" y="171538"/>
                  <a:pt x="5499734" y="168785"/>
                </a:cubicBezTo>
                <a:cubicBezTo>
                  <a:pt x="5516282" y="166032"/>
                  <a:pt x="5526486" y="164655"/>
                  <a:pt x="5530343" y="164655"/>
                </a:cubicBezTo>
                <a:cubicBezTo>
                  <a:pt x="5535104" y="164655"/>
                  <a:pt x="5538782" y="164641"/>
                  <a:pt x="5541378" y="164612"/>
                </a:cubicBezTo>
                <a:cubicBezTo>
                  <a:pt x="5543859" y="140305"/>
                  <a:pt x="5544895" y="123215"/>
                  <a:pt x="5544486" y="113342"/>
                </a:cubicBezTo>
                <a:cubicBezTo>
                  <a:pt x="5544077" y="103469"/>
                  <a:pt x="5542626" y="97876"/>
                  <a:pt x="5540130" y="96564"/>
                </a:cubicBezTo>
                <a:cubicBezTo>
                  <a:pt x="5538883" y="95908"/>
                  <a:pt x="5536142" y="95697"/>
                  <a:pt x="5531908" y="95932"/>
                </a:cubicBezTo>
                <a:close/>
                <a:moveTo>
                  <a:pt x="531283" y="95932"/>
                </a:moveTo>
                <a:cubicBezTo>
                  <a:pt x="527050" y="96167"/>
                  <a:pt x="521322" y="96847"/>
                  <a:pt x="514102" y="97973"/>
                </a:cubicBezTo>
                <a:cubicBezTo>
                  <a:pt x="499661" y="100224"/>
                  <a:pt x="483744" y="102533"/>
                  <a:pt x="466349" y="104899"/>
                </a:cubicBezTo>
                <a:cubicBezTo>
                  <a:pt x="466349" y="111381"/>
                  <a:pt x="466536" y="115088"/>
                  <a:pt x="466909" y="116020"/>
                </a:cubicBezTo>
                <a:cubicBezTo>
                  <a:pt x="476416" y="115231"/>
                  <a:pt x="486755" y="112786"/>
                  <a:pt x="497926" y="108685"/>
                </a:cubicBezTo>
                <a:cubicBezTo>
                  <a:pt x="509098" y="104584"/>
                  <a:pt x="517651" y="105910"/>
                  <a:pt x="523588" y="112665"/>
                </a:cubicBezTo>
                <a:cubicBezTo>
                  <a:pt x="529525" y="119419"/>
                  <a:pt x="525140" y="124391"/>
                  <a:pt x="510434" y="127582"/>
                </a:cubicBezTo>
                <a:cubicBezTo>
                  <a:pt x="495729" y="130773"/>
                  <a:pt x="481937" y="132734"/>
                  <a:pt x="469059" y="133465"/>
                </a:cubicBezTo>
                <a:cubicBezTo>
                  <a:pt x="469963" y="137193"/>
                  <a:pt x="470415" y="140377"/>
                  <a:pt x="470415" y="143016"/>
                </a:cubicBezTo>
                <a:cubicBezTo>
                  <a:pt x="481198" y="140649"/>
                  <a:pt x="491728" y="138036"/>
                  <a:pt x="502002" y="135175"/>
                </a:cubicBezTo>
                <a:cubicBezTo>
                  <a:pt x="512277" y="132314"/>
                  <a:pt x="520379" y="133996"/>
                  <a:pt x="526309" y="140219"/>
                </a:cubicBezTo>
                <a:cubicBezTo>
                  <a:pt x="532239" y="146443"/>
                  <a:pt x="528794" y="151190"/>
                  <a:pt x="515973" y="154459"/>
                </a:cubicBezTo>
                <a:cubicBezTo>
                  <a:pt x="503153" y="157729"/>
                  <a:pt x="488411" y="159751"/>
                  <a:pt x="471748" y="160525"/>
                </a:cubicBezTo>
                <a:lnTo>
                  <a:pt x="472759" y="174076"/>
                </a:lnTo>
                <a:cubicBezTo>
                  <a:pt x="473778" y="173302"/>
                  <a:pt x="482561" y="171538"/>
                  <a:pt x="499109" y="168785"/>
                </a:cubicBezTo>
                <a:cubicBezTo>
                  <a:pt x="515658" y="166032"/>
                  <a:pt x="525861" y="164655"/>
                  <a:pt x="529719" y="164655"/>
                </a:cubicBezTo>
                <a:cubicBezTo>
                  <a:pt x="534479" y="164655"/>
                  <a:pt x="538158" y="164641"/>
                  <a:pt x="540754" y="164612"/>
                </a:cubicBezTo>
                <a:cubicBezTo>
                  <a:pt x="543234" y="140305"/>
                  <a:pt x="544270" y="123215"/>
                  <a:pt x="543862" y="113342"/>
                </a:cubicBezTo>
                <a:cubicBezTo>
                  <a:pt x="543453" y="103469"/>
                  <a:pt x="542001" y="97876"/>
                  <a:pt x="539506" y="96564"/>
                </a:cubicBezTo>
                <a:cubicBezTo>
                  <a:pt x="538258" y="95908"/>
                  <a:pt x="535517" y="95697"/>
                  <a:pt x="531283" y="95932"/>
                </a:cubicBezTo>
                <a:close/>
                <a:moveTo>
                  <a:pt x="3440112" y="92684"/>
                </a:moveTo>
                <a:cubicBezTo>
                  <a:pt x="3443289" y="92603"/>
                  <a:pt x="3446709" y="93291"/>
                  <a:pt x="3450372" y="94746"/>
                </a:cubicBezTo>
                <a:cubicBezTo>
                  <a:pt x="3457700" y="97657"/>
                  <a:pt x="3464061" y="101379"/>
                  <a:pt x="3469452" y="105910"/>
                </a:cubicBezTo>
                <a:cubicBezTo>
                  <a:pt x="3475877" y="111790"/>
                  <a:pt x="3477286" y="117429"/>
                  <a:pt x="3473679" y="122828"/>
                </a:cubicBezTo>
                <a:cubicBezTo>
                  <a:pt x="3470073" y="128227"/>
                  <a:pt x="3468710" y="142600"/>
                  <a:pt x="3469592" y="165946"/>
                </a:cubicBezTo>
                <a:cubicBezTo>
                  <a:pt x="3470474" y="189291"/>
                  <a:pt x="3471826" y="212806"/>
                  <a:pt x="3473647" y="236489"/>
                </a:cubicBezTo>
                <a:cubicBezTo>
                  <a:pt x="3475468" y="260172"/>
                  <a:pt x="3474948" y="276548"/>
                  <a:pt x="3472087" y="285618"/>
                </a:cubicBezTo>
                <a:cubicBezTo>
                  <a:pt x="3469226" y="294688"/>
                  <a:pt x="3463246" y="303138"/>
                  <a:pt x="3454147" y="310968"/>
                </a:cubicBezTo>
                <a:cubicBezTo>
                  <a:pt x="3445049" y="318798"/>
                  <a:pt x="3438883" y="317697"/>
                  <a:pt x="3435649" y="307666"/>
                </a:cubicBezTo>
                <a:cubicBezTo>
                  <a:pt x="3432415" y="297635"/>
                  <a:pt x="3425546" y="287260"/>
                  <a:pt x="3415042" y="276541"/>
                </a:cubicBezTo>
                <a:cubicBezTo>
                  <a:pt x="3404538" y="265822"/>
                  <a:pt x="3405800" y="262262"/>
                  <a:pt x="3418828" y="265861"/>
                </a:cubicBezTo>
                <a:cubicBezTo>
                  <a:pt x="3431856" y="269460"/>
                  <a:pt x="3439503" y="270242"/>
                  <a:pt x="3441768" y="268206"/>
                </a:cubicBezTo>
                <a:cubicBezTo>
                  <a:pt x="3444034" y="266169"/>
                  <a:pt x="3445167" y="251012"/>
                  <a:pt x="3445167" y="222733"/>
                </a:cubicBezTo>
                <a:cubicBezTo>
                  <a:pt x="3445167" y="193264"/>
                  <a:pt x="3444522" y="169226"/>
                  <a:pt x="3443231" y="150619"/>
                </a:cubicBezTo>
                <a:cubicBezTo>
                  <a:pt x="3441940" y="132013"/>
                  <a:pt x="3439811" y="121849"/>
                  <a:pt x="3436842" y="120129"/>
                </a:cubicBezTo>
                <a:cubicBezTo>
                  <a:pt x="3433874" y="118408"/>
                  <a:pt x="3423514" y="119103"/>
                  <a:pt x="3405760" y="122215"/>
                </a:cubicBezTo>
                <a:cubicBezTo>
                  <a:pt x="3388007" y="125327"/>
                  <a:pt x="3373946" y="127575"/>
                  <a:pt x="3363578" y="128959"/>
                </a:cubicBezTo>
                <a:cubicBezTo>
                  <a:pt x="3353210" y="130342"/>
                  <a:pt x="3344646" y="126958"/>
                  <a:pt x="3337884" y="118806"/>
                </a:cubicBezTo>
                <a:cubicBezTo>
                  <a:pt x="3331123" y="110653"/>
                  <a:pt x="3333539" y="107029"/>
                  <a:pt x="3345133" y="107932"/>
                </a:cubicBezTo>
                <a:cubicBezTo>
                  <a:pt x="3356727" y="108836"/>
                  <a:pt x="3372645" y="107753"/>
                  <a:pt x="3392886" y="104684"/>
                </a:cubicBezTo>
                <a:cubicBezTo>
                  <a:pt x="3413127" y="101615"/>
                  <a:pt x="3425937" y="98464"/>
                  <a:pt x="3431314" y="95230"/>
                </a:cubicBezTo>
                <a:cubicBezTo>
                  <a:pt x="3434003" y="93614"/>
                  <a:pt x="3436936" y="92765"/>
                  <a:pt x="3440112" y="92684"/>
                </a:cubicBezTo>
                <a:close/>
                <a:moveTo>
                  <a:pt x="4073356" y="80800"/>
                </a:moveTo>
                <a:cubicBezTo>
                  <a:pt x="4079027" y="81153"/>
                  <a:pt x="4082714" y="82808"/>
                  <a:pt x="4084418" y="85766"/>
                </a:cubicBezTo>
                <a:cubicBezTo>
                  <a:pt x="4087823" y="91681"/>
                  <a:pt x="4082829" y="96163"/>
                  <a:pt x="4069436" y="99210"/>
                </a:cubicBezTo>
                <a:cubicBezTo>
                  <a:pt x="4056042" y="102257"/>
                  <a:pt x="4036141" y="106968"/>
                  <a:pt x="4009734" y="113342"/>
                </a:cubicBezTo>
                <a:cubicBezTo>
                  <a:pt x="3983326" y="119716"/>
                  <a:pt x="3966415" y="124033"/>
                  <a:pt x="3959002" y="126291"/>
                </a:cubicBezTo>
                <a:cubicBezTo>
                  <a:pt x="3951588" y="128550"/>
                  <a:pt x="3943364" y="125370"/>
                  <a:pt x="3934329" y="116751"/>
                </a:cubicBezTo>
                <a:cubicBezTo>
                  <a:pt x="3926098" y="103673"/>
                  <a:pt x="3927787" y="97582"/>
                  <a:pt x="3939395" y="98478"/>
                </a:cubicBezTo>
                <a:cubicBezTo>
                  <a:pt x="3951003" y="99375"/>
                  <a:pt x="3967584" y="98253"/>
                  <a:pt x="3989138" y="95112"/>
                </a:cubicBezTo>
                <a:cubicBezTo>
                  <a:pt x="4010691" y="91972"/>
                  <a:pt x="4031108" y="88150"/>
                  <a:pt x="4050388" y="83647"/>
                </a:cubicBezTo>
                <a:cubicBezTo>
                  <a:pt x="4060029" y="81396"/>
                  <a:pt x="4067684" y="80447"/>
                  <a:pt x="4073356" y="80800"/>
                </a:cubicBezTo>
                <a:close/>
                <a:moveTo>
                  <a:pt x="4883785" y="77515"/>
                </a:moveTo>
                <a:cubicBezTo>
                  <a:pt x="4890733" y="76905"/>
                  <a:pt x="4897697" y="79017"/>
                  <a:pt x="4904677" y="83851"/>
                </a:cubicBezTo>
                <a:cubicBezTo>
                  <a:pt x="4913984" y="90297"/>
                  <a:pt x="4910922" y="95929"/>
                  <a:pt x="4895492" y="100748"/>
                </a:cubicBezTo>
                <a:cubicBezTo>
                  <a:pt x="4880062" y="105566"/>
                  <a:pt x="4866625" y="108958"/>
                  <a:pt x="4855182" y="110922"/>
                </a:cubicBezTo>
                <a:cubicBezTo>
                  <a:pt x="4859685" y="115124"/>
                  <a:pt x="4861473" y="118971"/>
                  <a:pt x="4860548" y="122462"/>
                </a:cubicBezTo>
                <a:cubicBezTo>
                  <a:pt x="4859623" y="125954"/>
                  <a:pt x="4858738" y="129206"/>
                  <a:pt x="4857892" y="132217"/>
                </a:cubicBezTo>
                <a:cubicBezTo>
                  <a:pt x="4862008" y="131529"/>
                  <a:pt x="4868048" y="130235"/>
                  <a:pt x="4876014" y="128335"/>
                </a:cubicBezTo>
                <a:cubicBezTo>
                  <a:pt x="4883980" y="126435"/>
                  <a:pt x="4890150" y="128632"/>
                  <a:pt x="4894524" y="134928"/>
                </a:cubicBezTo>
                <a:cubicBezTo>
                  <a:pt x="4898898" y="141223"/>
                  <a:pt x="4896517" y="145522"/>
                  <a:pt x="4887383" y="147823"/>
                </a:cubicBezTo>
                <a:cubicBezTo>
                  <a:pt x="4878248" y="150125"/>
                  <a:pt x="4868418" y="152760"/>
                  <a:pt x="4857892" y="155728"/>
                </a:cubicBezTo>
                <a:lnTo>
                  <a:pt x="4857892" y="182164"/>
                </a:lnTo>
                <a:cubicBezTo>
                  <a:pt x="4873351" y="178651"/>
                  <a:pt x="4889286" y="175747"/>
                  <a:pt x="4905698" y="173453"/>
                </a:cubicBezTo>
                <a:cubicBezTo>
                  <a:pt x="4922111" y="171158"/>
                  <a:pt x="4933379" y="171753"/>
                  <a:pt x="4939502" y="175238"/>
                </a:cubicBezTo>
                <a:cubicBezTo>
                  <a:pt x="4945625" y="178723"/>
                  <a:pt x="4950426" y="183476"/>
                  <a:pt x="4953903" y="189499"/>
                </a:cubicBezTo>
                <a:cubicBezTo>
                  <a:pt x="4957381" y="195522"/>
                  <a:pt x="4950128" y="198308"/>
                  <a:pt x="4932145" y="197856"/>
                </a:cubicBezTo>
                <a:cubicBezTo>
                  <a:pt x="4914163" y="197404"/>
                  <a:pt x="4900382" y="197612"/>
                  <a:pt x="4890803" y="198480"/>
                </a:cubicBezTo>
                <a:cubicBezTo>
                  <a:pt x="4881224" y="199348"/>
                  <a:pt x="4870203" y="200563"/>
                  <a:pt x="4857741" y="202126"/>
                </a:cubicBezTo>
                <a:cubicBezTo>
                  <a:pt x="4856895" y="242092"/>
                  <a:pt x="4856243" y="268718"/>
                  <a:pt x="4855784" y="282004"/>
                </a:cubicBezTo>
                <a:cubicBezTo>
                  <a:pt x="4855325" y="295291"/>
                  <a:pt x="4853368" y="306971"/>
                  <a:pt x="4849912" y="317045"/>
                </a:cubicBezTo>
                <a:cubicBezTo>
                  <a:pt x="4846456" y="327119"/>
                  <a:pt x="4842394" y="330155"/>
                  <a:pt x="4837726" y="326154"/>
                </a:cubicBezTo>
                <a:cubicBezTo>
                  <a:pt x="4833059" y="322153"/>
                  <a:pt x="4830724" y="311979"/>
                  <a:pt x="4830724" y="295631"/>
                </a:cubicBezTo>
                <a:lnTo>
                  <a:pt x="4830724" y="205266"/>
                </a:lnTo>
                <a:cubicBezTo>
                  <a:pt x="4802288" y="211576"/>
                  <a:pt x="4784255" y="215179"/>
                  <a:pt x="4776626" y="216075"/>
                </a:cubicBezTo>
                <a:cubicBezTo>
                  <a:pt x="4768997" y="216972"/>
                  <a:pt x="4760587" y="214100"/>
                  <a:pt x="4751395" y="207460"/>
                </a:cubicBezTo>
                <a:cubicBezTo>
                  <a:pt x="4742202" y="200821"/>
                  <a:pt x="4744938" y="197211"/>
                  <a:pt x="4759601" y="196630"/>
                </a:cubicBezTo>
                <a:cubicBezTo>
                  <a:pt x="4774263" y="196049"/>
                  <a:pt x="4797972" y="192819"/>
                  <a:pt x="4830724" y="186940"/>
                </a:cubicBezTo>
                <a:lnTo>
                  <a:pt x="4830724" y="160740"/>
                </a:lnTo>
                <a:cubicBezTo>
                  <a:pt x="4822895" y="162533"/>
                  <a:pt x="4815283" y="163189"/>
                  <a:pt x="4807891" y="162708"/>
                </a:cubicBezTo>
                <a:cubicBezTo>
                  <a:pt x="4800499" y="162228"/>
                  <a:pt x="4794358" y="159414"/>
                  <a:pt x="4789468" y="154265"/>
                </a:cubicBezTo>
                <a:cubicBezTo>
                  <a:pt x="4784578" y="149117"/>
                  <a:pt x="4785370" y="146199"/>
                  <a:pt x="4791845" y="145511"/>
                </a:cubicBezTo>
                <a:cubicBezTo>
                  <a:pt x="4798319" y="144822"/>
                  <a:pt x="4811279" y="142456"/>
                  <a:pt x="4830724" y="138412"/>
                </a:cubicBezTo>
                <a:cubicBezTo>
                  <a:pt x="4830724" y="125406"/>
                  <a:pt x="4829699" y="117547"/>
                  <a:pt x="4827648" y="114837"/>
                </a:cubicBezTo>
                <a:cubicBezTo>
                  <a:pt x="4820507" y="115697"/>
                  <a:pt x="4813950" y="116587"/>
                  <a:pt x="4807977" y="117504"/>
                </a:cubicBezTo>
                <a:cubicBezTo>
                  <a:pt x="4802005" y="118422"/>
                  <a:pt x="4795304" y="116199"/>
                  <a:pt x="4787876" y="110836"/>
                </a:cubicBezTo>
                <a:cubicBezTo>
                  <a:pt x="4780448" y="105473"/>
                  <a:pt x="4782875" y="101640"/>
                  <a:pt x="4795157" y="99339"/>
                </a:cubicBezTo>
                <a:cubicBezTo>
                  <a:pt x="4807440" y="97037"/>
                  <a:pt x="4821812" y="93886"/>
                  <a:pt x="4838274" y="89885"/>
                </a:cubicBezTo>
                <a:cubicBezTo>
                  <a:pt x="4854737" y="85884"/>
                  <a:pt x="4867593" y="82267"/>
                  <a:pt x="4876842" y="79033"/>
                </a:cubicBezTo>
                <a:cubicBezTo>
                  <a:pt x="4879155" y="78225"/>
                  <a:pt x="4881469" y="77719"/>
                  <a:pt x="4883785" y="77515"/>
                </a:cubicBezTo>
                <a:close/>
                <a:moveTo>
                  <a:pt x="3093085" y="77515"/>
                </a:moveTo>
                <a:cubicBezTo>
                  <a:pt x="3100033" y="76905"/>
                  <a:pt x="3106997" y="79017"/>
                  <a:pt x="3113977" y="83851"/>
                </a:cubicBezTo>
                <a:cubicBezTo>
                  <a:pt x="3123284" y="90297"/>
                  <a:pt x="3120222" y="95929"/>
                  <a:pt x="3104792" y="100748"/>
                </a:cubicBezTo>
                <a:cubicBezTo>
                  <a:pt x="3089362" y="105566"/>
                  <a:pt x="3075925" y="108958"/>
                  <a:pt x="3064482" y="110922"/>
                </a:cubicBezTo>
                <a:cubicBezTo>
                  <a:pt x="3068985" y="115124"/>
                  <a:pt x="3070774" y="118971"/>
                  <a:pt x="3069849" y="122462"/>
                </a:cubicBezTo>
                <a:cubicBezTo>
                  <a:pt x="3068924" y="125954"/>
                  <a:pt x="3068038" y="129206"/>
                  <a:pt x="3067192" y="132217"/>
                </a:cubicBezTo>
                <a:cubicBezTo>
                  <a:pt x="3071308" y="131529"/>
                  <a:pt x="3077348" y="130235"/>
                  <a:pt x="3085315" y="128335"/>
                </a:cubicBezTo>
                <a:cubicBezTo>
                  <a:pt x="3093281" y="126435"/>
                  <a:pt x="3099450" y="128632"/>
                  <a:pt x="3103824" y="134928"/>
                </a:cubicBezTo>
                <a:cubicBezTo>
                  <a:pt x="3108198" y="141223"/>
                  <a:pt x="3105817" y="145522"/>
                  <a:pt x="3096683" y="147823"/>
                </a:cubicBezTo>
                <a:cubicBezTo>
                  <a:pt x="3087548" y="150125"/>
                  <a:pt x="3077718" y="152760"/>
                  <a:pt x="3067192" y="155728"/>
                </a:cubicBezTo>
                <a:lnTo>
                  <a:pt x="3067192" y="182164"/>
                </a:lnTo>
                <a:cubicBezTo>
                  <a:pt x="3082651" y="178651"/>
                  <a:pt x="3098587" y="175747"/>
                  <a:pt x="3114999" y="173453"/>
                </a:cubicBezTo>
                <a:cubicBezTo>
                  <a:pt x="3131411" y="171158"/>
                  <a:pt x="3142679" y="171753"/>
                  <a:pt x="3148802" y="175238"/>
                </a:cubicBezTo>
                <a:cubicBezTo>
                  <a:pt x="3154925" y="178723"/>
                  <a:pt x="3159726" y="183476"/>
                  <a:pt x="3163204" y="189499"/>
                </a:cubicBezTo>
                <a:cubicBezTo>
                  <a:pt x="3166681" y="195522"/>
                  <a:pt x="3159428" y="198308"/>
                  <a:pt x="3141446" y="197856"/>
                </a:cubicBezTo>
                <a:cubicBezTo>
                  <a:pt x="3123463" y="197404"/>
                  <a:pt x="3109682" y="197612"/>
                  <a:pt x="3100103" y="198480"/>
                </a:cubicBezTo>
                <a:cubicBezTo>
                  <a:pt x="3090523" y="199348"/>
                  <a:pt x="3079503" y="200563"/>
                  <a:pt x="3067041" y="202126"/>
                </a:cubicBezTo>
                <a:cubicBezTo>
                  <a:pt x="3066195" y="242092"/>
                  <a:pt x="3065543" y="268718"/>
                  <a:pt x="3065084" y="282004"/>
                </a:cubicBezTo>
                <a:cubicBezTo>
                  <a:pt x="3064625" y="295291"/>
                  <a:pt x="3062668" y="306971"/>
                  <a:pt x="3059212" y="317045"/>
                </a:cubicBezTo>
                <a:cubicBezTo>
                  <a:pt x="3055756" y="327119"/>
                  <a:pt x="3051694" y="330155"/>
                  <a:pt x="3047026" y="326154"/>
                </a:cubicBezTo>
                <a:cubicBezTo>
                  <a:pt x="3042359" y="322153"/>
                  <a:pt x="3040025" y="311979"/>
                  <a:pt x="3040025" y="295631"/>
                </a:cubicBezTo>
                <a:lnTo>
                  <a:pt x="3040025" y="205266"/>
                </a:lnTo>
                <a:cubicBezTo>
                  <a:pt x="3011588" y="211576"/>
                  <a:pt x="2993555" y="215179"/>
                  <a:pt x="2985926" y="216075"/>
                </a:cubicBezTo>
                <a:cubicBezTo>
                  <a:pt x="2978297" y="216972"/>
                  <a:pt x="2969887" y="214100"/>
                  <a:pt x="2960694" y="207460"/>
                </a:cubicBezTo>
                <a:cubicBezTo>
                  <a:pt x="2951502" y="200821"/>
                  <a:pt x="2954238" y="197211"/>
                  <a:pt x="2968901" y="196630"/>
                </a:cubicBezTo>
                <a:cubicBezTo>
                  <a:pt x="2983563" y="196049"/>
                  <a:pt x="3007272" y="192819"/>
                  <a:pt x="3040025" y="186940"/>
                </a:cubicBezTo>
                <a:lnTo>
                  <a:pt x="3040025" y="160740"/>
                </a:lnTo>
                <a:cubicBezTo>
                  <a:pt x="3032195" y="162533"/>
                  <a:pt x="3024584" y="163189"/>
                  <a:pt x="3017192" y="162708"/>
                </a:cubicBezTo>
                <a:cubicBezTo>
                  <a:pt x="3009799" y="162228"/>
                  <a:pt x="3003658" y="159414"/>
                  <a:pt x="2998768" y="154265"/>
                </a:cubicBezTo>
                <a:cubicBezTo>
                  <a:pt x="2993878" y="149117"/>
                  <a:pt x="2994670" y="146199"/>
                  <a:pt x="3001145" y="145511"/>
                </a:cubicBezTo>
                <a:cubicBezTo>
                  <a:pt x="3007620" y="144822"/>
                  <a:pt x="3020579" y="142456"/>
                  <a:pt x="3040025" y="138412"/>
                </a:cubicBezTo>
                <a:cubicBezTo>
                  <a:pt x="3040025" y="125406"/>
                  <a:pt x="3038999" y="117547"/>
                  <a:pt x="3036949" y="114837"/>
                </a:cubicBezTo>
                <a:cubicBezTo>
                  <a:pt x="3029807" y="115697"/>
                  <a:pt x="3023250" y="116587"/>
                  <a:pt x="3017278" y="117504"/>
                </a:cubicBezTo>
                <a:cubicBezTo>
                  <a:pt x="3011305" y="118422"/>
                  <a:pt x="3004604" y="116199"/>
                  <a:pt x="2997176" y="110836"/>
                </a:cubicBezTo>
                <a:cubicBezTo>
                  <a:pt x="2989748" y="105473"/>
                  <a:pt x="2992175" y="101640"/>
                  <a:pt x="3004457" y="99339"/>
                </a:cubicBezTo>
                <a:cubicBezTo>
                  <a:pt x="3016740" y="97037"/>
                  <a:pt x="3031112" y="93886"/>
                  <a:pt x="3047575" y="89885"/>
                </a:cubicBezTo>
                <a:cubicBezTo>
                  <a:pt x="3064037" y="85884"/>
                  <a:pt x="3076893" y="82267"/>
                  <a:pt x="3086143" y="79033"/>
                </a:cubicBezTo>
                <a:cubicBezTo>
                  <a:pt x="3088455" y="78225"/>
                  <a:pt x="3090769" y="77719"/>
                  <a:pt x="3093085" y="77515"/>
                </a:cubicBezTo>
                <a:close/>
                <a:moveTo>
                  <a:pt x="1546206" y="73000"/>
                </a:moveTo>
                <a:cubicBezTo>
                  <a:pt x="1542277" y="80127"/>
                  <a:pt x="1536125" y="87239"/>
                  <a:pt x="1527750" y="94338"/>
                </a:cubicBezTo>
                <a:cubicBezTo>
                  <a:pt x="1536455" y="95571"/>
                  <a:pt x="1543148" y="98299"/>
                  <a:pt x="1547830" y="102522"/>
                </a:cubicBezTo>
                <a:cubicBezTo>
                  <a:pt x="1552512" y="106746"/>
                  <a:pt x="1559901" y="113045"/>
                  <a:pt x="1569996" y="121419"/>
                </a:cubicBezTo>
                <a:cubicBezTo>
                  <a:pt x="1576980" y="111897"/>
                  <a:pt x="1582684" y="102712"/>
                  <a:pt x="1587108" y="93865"/>
                </a:cubicBezTo>
                <a:cubicBezTo>
                  <a:pt x="1591532" y="85017"/>
                  <a:pt x="1593744" y="78936"/>
                  <a:pt x="1593744" y="75624"/>
                </a:cubicBezTo>
                <a:cubicBezTo>
                  <a:pt x="1593744" y="73874"/>
                  <a:pt x="1590474" y="73673"/>
                  <a:pt x="1583935" y="75021"/>
                </a:cubicBezTo>
                <a:cubicBezTo>
                  <a:pt x="1577396" y="76369"/>
                  <a:pt x="1570943" y="77717"/>
                  <a:pt x="1564576" y="79065"/>
                </a:cubicBezTo>
                <a:cubicBezTo>
                  <a:pt x="1558209" y="80413"/>
                  <a:pt x="1552085" y="78391"/>
                  <a:pt x="1546206" y="73000"/>
                </a:cubicBezTo>
                <a:close/>
                <a:moveTo>
                  <a:pt x="3412858" y="59362"/>
                </a:moveTo>
                <a:cubicBezTo>
                  <a:pt x="3419828" y="59362"/>
                  <a:pt x="3426984" y="60964"/>
                  <a:pt x="3434326" y="64170"/>
                </a:cubicBezTo>
                <a:cubicBezTo>
                  <a:pt x="3441668" y="67375"/>
                  <a:pt x="3444185" y="73695"/>
                  <a:pt x="3441876" y="83131"/>
                </a:cubicBezTo>
                <a:cubicBezTo>
                  <a:pt x="3439567" y="92567"/>
                  <a:pt x="3434588" y="95098"/>
                  <a:pt x="3426937" y="90724"/>
                </a:cubicBezTo>
                <a:cubicBezTo>
                  <a:pt x="3419287" y="86350"/>
                  <a:pt x="3412486" y="80679"/>
                  <a:pt x="3406534" y="73709"/>
                </a:cubicBezTo>
                <a:cubicBezTo>
                  <a:pt x="3401702" y="64144"/>
                  <a:pt x="3403810" y="59362"/>
                  <a:pt x="3412858" y="59362"/>
                </a:cubicBezTo>
                <a:close/>
                <a:moveTo>
                  <a:pt x="4168257" y="54385"/>
                </a:moveTo>
                <a:cubicBezTo>
                  <a:pt x="4172001" y="54415"/>
                  <a:pt x="4175926" y="55046"/>
                  <a:pt x="4180031" y="56275"/>
                </a:cubicBezTo>
                <a:cubicBezTo>
                  <a:pt x="4188241" y="58735"/>
                  <a:pt x="4193880" y="62606"/>
                  <a:pt x="4196949" y="67891"/>
                </a:cubicBezTo>
                <a:cubicBezTo>
                  <a:pt x="4200017" y="73175"/>
                  <a:pt x="4200304" y="78495"/>
                  <a:pt x="4197809" y="83851"/>
                </a:cubicBezTo>
                <a:cubicBezTo>
                  <a:pt x="4195314" y="89208"/>
                  <a:pt x="4189513" y="89982"/>
                  <a:pt x="4180407" y="86175"/>
                </a:cubicBezTo>
                <a:cubicBezTo>
                  <a:pt x="4171301" y="82367"/>
                  <a:pt x="4163335" y="77538"/>
                  <a:pt x="4156509" y="71687"/>
                </a:cubicBezTo>
                <a:cubicBezTo>
                  <a:pt x="4150443" y="63628"/>
                  <a:pt x="4150795" y="58430"/>
                  <a:pt x="4157563" y="56092"/>
                </a:cubicBezTo>
                <a:cubicBezTo>
                  <a:pt x="4160947" y="54924"/>
                  <a:pt x="4164512" y="54355"/>
                  <a:pt x="4168257" y="54385"/>
                </a:cubicBezTo>
                <a:close/>
                <a:moveTo>
                  <a:pt x="5559614" y="49596"/>
                </a:moveTo>
                <a:cubicBezTo>
                  <a:pt x="5562341" y="48886"/>
                  <a:pt x="5567656" y="49876"/>
                  <a:pt x="5575558" y="52565"/>
                </a:cubicBezTo>
                <a:cubicBezTo>
                  <a:pt x="5591361" y="57942"/>
                  <a:pt x="5598079" y="65840"/>
                  <a:pt x="5595713" y="76258"/>
                </a:cubicBezTo>
                <a:cubicBezTo>
                  <a:pt x="5593347" y="86676"/>
                  <a:pt x="5586700" y="87834"/>
                  <a:pt x="5575773" y="79732"/>
                </a:cubicBezTo>
                <a:cubicBezTo>
                  <a:pt x="5569607" y="72677"/>
                  <a:pt x="5564078" y="65041"/>
                  <a:pt x="5559189" y="56824"/>
                </a:cubicBezTo>
                <a:cubicBezTo>
                  <a:pt x="5556744" y="52715"/>
                  <a:pt x="5556885" y="50306"/>
                  <a:pt x="5559614" y="49596"/>
                </a:cubicBezTo>
                <a:close/>
                <a:moveTo>
                  <a:pt x="558989" y="49596"/>
                </a:moveTo>
                <a:cubicBezTo>
                  <a:pt x="561717" y="48886"/>
                  <a:pt x="567032" y="49876"/>
                  <a:pt x="574933" y="52565"/>
                </a:cubicBezTo>
                <a:cubicBezTo>
                  <a:pt x="590736" y="57942"/>
                  <a:pt x="597454" y="65840"/>
                  <a:pt x="595088" y="76258"/>
                </a:cubicBezTo>
                <a:cubicBezTo>
                  <a:pt x="592722" y="86676"/>
                  <a:pt x="586076" y="87834"/>
                  <a:pt x="575148" y="79732"/>
                </a:cubicBezTo>
                <a:cubicBezTo>
                  <a:pt x="568982" y="72677"/>
                  <a:pt x="563454" y="65041"/>
                  <a:pt x="558564" y="56824"/>
                </a:cubicBezTo>
                <a:cubicBezTo>
                  <a:pt x="556119" y="52715"/>
                  <a:pt x="556260" y="50306"/>
                  <a:pt x="558989" y="49596"/>
                </a:cubicBezTo>
                <a:close/>
                <a:moveTo>
                  <a:pt x="1899944" y="48284"/>
                </a:moveTo>
                <a:cubicBezTo>
                  <a:pt x="1897636" y="48342"/>
                  <a:pt x="1894583" y="48707"/>
                  <a:pt x="1890786" y="49381"/>
                </a:cubicBezTo>
                <a:cubicBezTo>
                  <a:pt x="1883193" y="50729"/>
                  <a:pt x="1874284" y="52794"/>
                  <a:pt x="1864060" y="55576"/>
                </a:cubicBezTo>
                <a:cubicBezTo>
                  <a:pt x="1864906" y="56924"/>
                  <a:pt x="1866103" y="63578"/>
                  <a:pt x="1867652" y="75538"/>
                </a:cubicBezTo>
                <a:cubicBezTo>
                  <a:pt x="1870477" y="75667"/>
                  <a:pt x="1875209" y="74125"/>
                  <a:pt x="1881849" y="70913"/>
                </a:cubicBezTo>
                <a:cubicBezTo>
                  <a:pt x="1888488" y="67701"/>
                  <a:pt x="1894382" y="68963"/>
                  <a:pt x="1899530" y="74699"/>
                </a:cubicBezTo>
                <a:cubicBezTo>
                  <a:pt x="1904678" y="80435"/>
                  <a:pt x="1902387" y="84733"/>
                  <a:pt x="1892658" y="87594"/>
                </a:cubicBezTo>
                <a:cubicBezTo>
                  <a:pt x="1882928" y="90455"/>
                  <a:pt x="1875195" y="91886"/>
                  <a:pt x="1869459" y="91886"/>
                </a:cubicBezTo>
                <a:lnTo>
                  <a:pt x="1871804" y="113331"/>
                </a:lnTo>
                <a:cubicBezTo>
                  <a:pt x="1888911" y="110937"/>
                  <a:pt x="1897949" y="108929"/>
                  <a:pt x="1898917" y="107308"/>
                </a:cubicBezTo>
                <a:cubicBezTo>
                  <a:pt x="1899885" y="105688"/>
                  <a:pt x="1901491" y="95851"/>
                  <a:pt x="1903736" y="77796"/>
                </a:cubicBezTo>
                <a:cubicBezTo>
                  <a:pt x="1905980" y="59742"/>
                  <a:pt x="1906281" y="50156"/>
                  <a:pt x="1904639" y="49037"/>
                </a:cubicBezTo>
                <a:cubicBezTo>
                  <a:pt x="1903818" y="48478"/>
                  <a:pt x="1902253" y="48227"/>
                  <a:pt x="1899944" y="48284"/>
                </a:cubicBezTo>
                <a:close/>
                <a:moveTo>
                  <a:pt x="964443" y="34266"/>
                </a:moveTo>
                <a:cubicBezTo>
                  <a:pt x="981362" y="33349"/>
                  <a:pt x="993540" y="36147"/>
                  <a:pt x="1000977" y="42659"/>
                </a:cubicBezTo>
                <a:cubicBezTo>
                  <a:pt x="1010893" y="51342"/>
                  <a:pt x="1014084" y="57670"/>
                  <a:pt x="1010549" y="61642"/>
                </a:cubicBezTo>
                <a:cubicBezTo>
                  <a:pt x="1007014" y="65614"/>
                  <a:pt x="997116" y="67149"/>
                  <a:pt x="980854" y="66245"/>
                </a:cubicBezTo>
                <a:cubicBezTo>
                  <a:pt x="964593" y="65342"/>
                  <a:pt x="949302" y="65342"/>
                  <a:pt x="934984" y="66245"/>
                </a:cubicBezTo>
                <a:cubicBezTo>
                  <a:pt x="920665" y="67149"/>
                  <a:pt x="899481" y="68748"/>
                  <a:pt x="871431" y="71042"/>
                </a:cubicBezTo>
                <a:cubicBezTo>
                  <a:pt x="879519" y="79761"/>
                  <a:pt x="882441" y="85852"/>
                  <a:pt x="880197" y="89315"/>
                </a:cubicBezTo>
                <a:cubicBezTo>
                  <a:pt x="877953" y="92778"/>
                  <a:pt x="876831" y="107093"/>
                  <a:pt x="876831" y="132260"/>
                </a:cubicBezTo>
                <a:cubicBezTo>
                  <a:pt x="897021" y="132260"/>
                  <a:pt x="914620" y="134680"/>
                  <a:pt x="929627" y="139520"/>
                </a:cubicBezTo>
                <a:cubicBezTo>
                  <a:pt x="944635" y="144360"/>
                  <a:pt x="953307" y="154054"/>
                  <a:pt x="955644" y="168602"/>
                </a:cubicBezTo>
                <a:cubicBezTo>
                  <a:pt x="957982" y="183150"/>
                  <a:pt x="947635" y="184764"/>
                  <a:pt x="924605" y="173442"/>
                </a:cubicBezTo>
                <a:cubicBezTo>
                  <a:pt x="901574" y="162120"/>
                  <a:pt x="885650" y="152932"/>
                  <a:pt x="876831" y="145876"/>
                </a:cubicBezTo>
                <a:cubicBezTo>
                  <a:pt x="877677" y="213663"/>
                  <a:pt x="876676" y="259182"/>
                  <a:pt x="873830" y="282435"/>
                </a:cubicBezTo>
                <a:cubicBezTo>
                  <a:pt x="870983" y="305687"/>
                  <a:pt x="866556" y="317314"/>
                  <a:pt x="860547" y="317314"/>
                </a:cubicBezTo>
                <a:cubicBezTo>
                  <a:pt x="856087" y="317314"/>
                  <a:pt x="851359" y="311986"/>
                  <a:pt x="846361" y="301332"/>
                </a:cubicBezTo>
                <a:cubicBezTo>
                  <a:pt x="841363" y="290677"/>
                  <a:pt x="839790" y="281506"/>
                  <a:pt x="841640" y="273820"/>
                </a:cubicBezTo>
                <a:cubicBezTo>
                  <a:pt x="843490" y="266133"/>
                  <a:pt x="845289" y="257924"/>
                  <a:pt x="847039" y="249190"/>
                </a:cubicBezTo>
                <a:cubicBezTo>
                  <a:pt x="848788" y="240457"/>
                  <a:pt x="850115" y="210766"/>
                  <a:pt x="851018" y="160116"/>
                </a:cubicBezTo>
                <a:cubicBezTo>
                  <a:pt x="851922" y="109467"/>
                  <a:pt x="849204" y="80879"/>
                  <a:pt x="842866" y="74355"/>
                </a:cubicBezTo>
                <a:cubicBezTo>
                  <a:pt x="798239" y="81553"/>
                  <a:pt x="770265" y="86275"/>
                  <a:pt x="758943" y="88519"/>
                </a:cubicBezTo>
                <a:cubicBezTo>
                  <a:pt x="747622" y="90763"/>
                  <a:pt x="736967" y="86687"/>
                  <a:pt x="726979" y="76291"/>
                </a:cubicBezTo>
                <a:cubicBezTo>
                  <a:pt x="716991" y="65894"/>
                  <a:pt x="717357" y="61151"/>
                  <a:pt x="728076" y="62062"/>
                </a:cubicBezTo>
                <a:cubicBezTo>
                  <a:pt x="738795" y="62972"/>
                  <a:pt x="757294" y="62094"/>
                  <a:pt x="783573" y="59426"/>
                </a:cubicBezTo>
                <a:cubicBezTo>
                  <a:pt x="809851" y="56759"/>
                  <a:pt x="836789" y="53389"/>
                  <a:pt x="864387" y="49317"/>
                </a:cubicBezTo>
                <a:cubicBezTo>
                  <a:pt x="891985" y="45244"/>
                  <a:pt x="919170" y="40946"/>
                  <a:pt x="945943" y="36421"/>
                </a:cubicBezTo>
                <a:cubicBezTo>
                  <a:pt x="952636" y="35290"/>
                  <a:pt x="958803" y="34572"/>
                  <a:pt x="964443" y="34266"/>
                </a:cubicBezTo>
                <a:close/>
                <a:moveTo>
                  <a:pt x="4018376" y="34119"/>
                </a:moveTo>
                <a:cubicBezTo>
                  <a:pt x="4020876" y="34367"/>
                  <a:pt x="4023954" y="35030"/>
                  <a:pt x="4027609" y="36109"/>
                </a:cubicBezTo>
                <a:cubicBezTo>
                  <a:pt x="4042228" y="40426"/>
                  <a:pt x="4051252" y="46187"/>
                  <a:pt x="4054679" y="53393"/>
                </a:cubicBezTo>
                <a:cubicBezTo>
                  <a:pt x="4058107" y="60599"/>
                  <a:pt x="4057408" y="67016"/>
                  <a:pt x="4052582" y="72645"/>
                </a:cubicBezTo>
                <a:cubicBezTo>
                  <a:pt x="4047757" y="78273"/>
                  <a:pt x="4040024" y="76972"/>
                  <a:pt x="4029383" y="68740"/>
                </a:cubicBezTo>
                <a:cubicBezTo>
                  <a:pt x="4021281" y="60638"/>
                  <a:pt x="4015305" y="52095"/>
                  <a:pt x="4011454" y="43111"/>
                </a:cubicBezTo>
                <a:cubicBezTo>
                  <a:pt x="4008567" y="36373"/>
                  <a:pt x="4010874" y="33375"/>
                  <a:pt x="4018376" y="34119"/>
                </a:cubicBezTo>
                <a:close/>
                <a:moveTo>
                  <a:pt x="4116827" y="33243"/>
                </a:moveTo>
                <a:cubicBezTo>
                  <a:pt x="4118506" y="33349"/>
                  <a:pt x="4120576" y="33820"/>
                  <a:pt x="4123039" y="34657"/>
                </a:cubicBezTo>
                <a:cubicBezTo>
                  <a:pt x="4132891" y="38006"/>
                  <a:pt x="4140115" y="41605"/>
                  <a:pt x="4144711" y="45456"/>
                </a:cubicBezTo>
                <a:cubicBezTo>
                  <a:pt x="4149307" y="49306"/>
                  <a:pt x="4150425" y="53124"/>
                  <a:pt x="4148067" y="56910"/>
                </a:cubicBezTo>
                <a:cubicBezTo>
                  <a:pt x="4145708" y="60696"/>
                  <a:pt x="4143195" y="68138"/>
                  <a:pt x="4140527" y="79237"/>
                </a:cubicBezTo>
                <a:cubicBezTo>
                  <a:pt x="4137860" y="90337"/>
                  <a:pt x="4134805" y="103049"/>
                  <a:pt x="4131364" y="117375"/>
                </a:cubicBezTo>
                <a:cubicBezTo>
                  <a:pt x="4139538" y="115683"/>
                  <a:pt x="4147095" y="113686"/>
                  <a:pt x="4154036" y="111385"/>
                </a:cubicBezTo>
                <a:cubicBezTo>
                  <a:pt x="4160976" y="109083"/>
                  <a:pt x="4168157" y="110944"/>
                  <a:pt x="4175578" y="116967"/>
                </a:cubicBezTo>
                <a:cubicBezTo>
                  <a:pt x="4182999" y="122989"/>
                  <a:pt x="4181723" y="127715"/>
                  <a:pt x="4171749" y="131142"/>
                </a:cubicBezTo>
                <a:cubicBezTo>
                  <a:pt x="4161776" y="134569"/>
                  <a:pt x="4151017" y="137158"/>
                  <a:pt x="4139473" y="138907"/>
                </a:cubicBezTo>
                <a:cubicBezTo>
                  <a:pt x="4152967" y="148114"/>
                  <a:pt x="4158080" y="154821"/>
                  <a:pt x="4154810" y="159030"/>
                </a:cubicBezTo>
                <a:cubicBezTo>
                  <a:pt x="4151541" y="163239"/>
                  <a:pt x="4147489" y="178002"/>
                  <a:pt x="4142657" y="203320"/>
                </a:cubicBezTo>
                <a:cubicBezTo>
                  <a:pt x="4137824" y="228637"/>
                  <a:pt x="4138677" y="245165"/>
                  <a:pt x="4145216" y="252901"/>
                </a:cubicBezTo>
                <a:cubicBezTo>
                  <a:pt x="4151756" y="260638"/>
                  <a:pt x="4163393" y="263882"/>
                  <a:pt x="4180128" y="262634"/>
                </a:cubicBezTo>
                <a:cubicBezTo>
                  <a:pt x="4196863" y="261387"/>
                  <a:pt x="4207292" y="257063"/>
                  <a:pt x="4211414" y="249664"/>
                </a:cubicBezTo>
                <a:cubicBezTo>
                  <a:pt x="4215537" y="242264"/>
                  <a:pt x="4219642" y="232316"/>
                  <a:pt x="4223729" y="219818"/>
                </a:cubicBezTo>
                <a:cubicBezTo>
                  <a:pt x="4227816" y="207321"/>
                  <a:pt x="4230301" y="208877"/>
                  <a:pt x="4231182" y="224486"/>
                </a:cubicBezTo>
                <a:cubicBezTo>
                  <a:pt x="4232064" y="240095"/>
                  <a:pt x="4234997" y="252206"/>
                  <a:pt x="4239980" y="260817"/>
                </a:cubicBezTo>
                <a:cubicBezTo>
                  <a:pt x="4244963" y="269428"/>
                  <a:pt x="4237804" y="276946"/>
                  <a:pt x="4218502" y="283370"/>
                </a:cubicBezTo>
                <a:cubicBezTo>
                  <a:pt x="4199200" y="289795"/>
                  <a:pt x="4181755" y="291849"/>
                  <a:pt x="4166168" y="289533"/>
                </a:cubicBezTo>
                <a:cubicBezTo>
                  <a:pt x="4150580" y="287217"/>
                  <a:pt x="4138606" y="281865"/>
                  <a:pt x="4130245" y="273476"/>
                </a:cubicBezTo>
                <a:cubicBezTo>
                  <a:pt x="4121885" y="265087"/>
                  <a:pt x="4118164" y="252184"/>
                  <a:pt x="4119081" y="234768"/>
                </a:cubicBezTo>
                <a:cubicBezTo>
                  <a:pt x="4119999" y="217352"/>
                  <a:pt x="4121573" y="200391"/>
                  <a:pt x="4123803" y="183885"/>
                </a:cubicBezTo>
                <a:cubicBezTo>
                  <a:pt x="4124918" y="175632"/>
                  <a:pt x="4125670" y="168002"/>
                  <a:pt x="4126059" y="160993"/>
                </a:cubicBezTo>
                <a:lnTo>
                  <a:pt x="4126103" y="150173"/>
                </a:lnTo>
                <a:lnTo>
                  <a:pt x="4121356" y="169454"/>
                </a:lnTo>
                <a:cubicBezTo>
                  <a:pt x="4114634" y="194616"/>
                  <a:pt x="4107638" y="214462"/>
                  <a:pt x="4100367" y="228992"/>
                </a:cubicBezTo>
                <a:cubicBezTo>
                  <a:pt x="4090674" y="248366"/>
                  <a:pt x="4077194" y="262753"/>
                  <a:pt x="4059928" y="272153"/>
                </a:cubicBezTo>
                <a:cubicBezTo>
                  <a:pt x="4042662" y="281553"/>
                  <a:pt x="4039913" y="278893"/>
                  <a:pt x="4051679" y="264172"/>
                </a:cubicBezTo>
                <a:lnTo>
                  <a:pt x="4069710" y="232374"/>
                </a:lnTo>
                <a:lnTo>
                  <a:pt x="4071436" y="230713"/>
                </a:lnTo>
                <a:lnTo>
                  <a:pt x="4071257" y="229646"/>
                </a:lnTo>
                <a:lnTo>
                  <a:pt x="4082062" y="210590"/>
                </a:lnTo>
                <a:cubicBezTo>
                  <a:pt x="4090551" y="189589"/>
                  <a:pt x="4097485" y="168018"/>
                  <a:pt x="4102863" y="145876"/>
                </a:cubicBezTo>
                <a:cubicBezTo>
                  <a:pt x="4095320" y="148587"/>
                  <a:pt x="4087361" y="147017"/>
                  <a:pt x="4078986" y="141166"/>
                </a:cubicBezTo>
                <a:cubicBezTo>
                  <a:pt x="4070611" y="135315"/>
                  <a:pt x="4071619" y="131493"/>
                  <a:pt x="4082008" y="129701"/>
                </a:cubicBezTo>
                <a:cubicBezTo>
                  <a:pt x="4092398" y="127908"/>
                  <a:pt x="4100353" y="125972"/>
                  <a:pt x="4105874" y="123893"/>
                </a:cubicBezTo>
                <a:cubicBezTo>
                  <a:pt x="4110176" y="105867"/>
                  <a:pt x="4112998" y="89828"/>
                  <a:pt x="4114338" y="75774"/>
                </a:cubicBezTo>
                <a:cubicBezTo>
                  <a:pt x="4115679" y="61721"/>
                  <a:pt x="4115002" y="50518"/>
                  <a:pt x="4112306" y="42164"/>
                </a:cubicBezTo>
                <a:cubicBezTo>
                  <a:pt x="4110284" y="35900"/>
                  <a:pt x="4111791" y="32926"/>
                  <a:pt x="4116827" y="33243"/>
                </a:cubicBezTo>
                <a:close/>
                <a:moveTo>
                  <a:pt x="4790791" y="32883"/>
                </a:moveTo>
                <a:cubicBezTo>
                  <a:pt x="4794282" y="33564"/>
                  <a:pt x="4799291" y="35328"/>
                  <a:pt x="4805815" y="38174"/>
                </a:cubicBezTo>
                <a:cubicBezTo>
                  <a:pt x="4817546" y="42089"/>
                  <a:pt x="4824885" y="47614"/>
                  <a:pt x="4827831" y="54748"/>
                </a:cubicBezTo>
                <a:cubicBezTo>
                  <a:pt x="4830778" y="61882"/>
                  <a:pt x="4830083" y="68507"/>
                  <a:pt x="4825745" y="74624"/>
                </a:cubicBezTo>
                <a:cubicBezTo>
                  <a:pt x="4821407" y="80740"/>
                  <a:pt x="4815642" y="80356"/>
                  <a:pt x="4808451" y="73473"/>
                </a:cubicBezTo>
                <a:cubicBezTo>
                  <a:pt x="4801259" y="66589"/>
                  <a:pt x="4795300" y="59046"/>
                  <a:pt x="4790576" y="50844"/>
                </a:cubicBezTo>
                <a:cubicBezTo>
                  <a:pt x="4785850" y="42641"/>
                  <a:pt x="4783947" y="37056"/>
                  <a:pt x="4784864" y="34087"/>
                </a:cubicBezTo>
                <a:cubicBezTo>
                  <a:pt x="4785323" y="32603"/>
                  <a:pt x="4787299" y="32202"/>
                  <a:pt x="4790791" y="32883"/>
                </a:cubicBezTo>
                <a:close/>
                <a:moveTo>
                  <a:pt x="3000091" y="32883"/>
                </a:moveTo>
                <a:cubicBezTo>
                  <a:pt x="3003583" y="33564"/>
                  <a:pt x="3008591" y="35328"/>
                  <a:pt x="3015116" y="38174"/>
                </a:cubicBezTo>
                <a:cubicBezTo>
                  <a:pt x="3026846" y="42089"/>
                  <a:pt x="3034185" y="47614"/>
                  <a:pt x="3037132" y="54748"/>
                </a:cubicBezTo>
                <a:cubicBezTo>
                  <a:pt x="3040079" y="61882"/>
                  <a:pt x="3039383" y="68507"/>
                  <a:pt x="3035045" y="74624"/>
                </a:cubicBezTo>
                <a:cubicBezTo>
                  <a:pt x="3030707" y="80740"/>
                  <a:pt x="3024942" y="80356"/>
                  <a:pt x="3017751" y="73473"/>
                </a:cubicBezTo>
                <a:cubicBezTo>
                  <a:pt x="3010559" y="66589"/>
                  <a:pt x="3004601" y="59046"/>
                  <a:pt x="2999876" y="50844"/>
                </a:cubicBezTo>
                <a:cubicBezTo>
                  <a:pt x="2995151" y="42641"/>
                  <a:pt x="2993247" y="37056"/>
                  <a:pt x="2994165" y="34087"/>
                </a:cubicBezTo>
                <a:cubicBezTo>
                  <a:pt x="2994623" y="32603"/>
                  <a:pt x="2996599" y="32202"/>
                  <a:pt x="3000091" y="32883"/>
                </a:cubicBezTo>
                <a:close/>
                <a:moveTo>
                  <a:pt x="1287308" y="31743"/>
                </a:moveTo>
                <a:cubicBezTo>
                  <a:pt x="1294464" y="30337"/>
                  <a:pt x="1301885" y="33123"/>
                  <a:pt x="1309571" y="40099"/>
                </a:cubicBezTo>
                <a:cubicBezTo>
                  <a:pt x="1317257" y="47076"/>
                  <a:pt x="1316056" y="52271"/>
                  <a:pt x="1305968" y="55684"/>
                </a:cubicBezTo>
                <a:cubicBezTo>
                  <a:pt x="1295880" y="59097"/>
                  <a:pt x="1269885" y="63621"/>
                  <a:pt x="1227983" y="69257"/>
                </a:cubicBezTo>
                <a:cubicBezTo>
                  <a:pt x="1236974" y="76957"/>
                  <a:pt x="1237637" y="83393"/>
                  <a:pt x="1229972" y="88562"/>
                </a:cubicBezTo>
                <a:cubicBezTo>
                  <a:pt x="1222307" y="93732"/>
                  <a:pt x="1209046" y="106936"/>
                  <a:pt x="1190189" y="128173"/>
                </a:cubicBezTo>
                <a:cubicBezTo>
                  <a:pt x="1218496" y="124617"/>
                  <a:pt x="1243122" y="121279"/>
                  <a:pt x="1264066" y="118160"/>
                </a:cubicBezTo>
                <a:cubicBezTo>
                  <a:pt x="1285010" y="115041"/>
                  <a:pt x="1299074" y="112105"/>
                  <a:pt x="1306258" y="109352"/>
                </a:cubicBezTo>
                <a:cubicBezTo>
                  <a:pt x="1313443" y="106599"/>
                  <a:pt x="1320391" y="106692"/>
                  <a:pt x="1327102" y="109632"/>
                </a:cubicBezTo>
                <a:cubicBezTo>
                  <a:pt x="1333813" y="112571"/>
                  <a:pt x="1341916" y="118272"/>
                  <a:pt x="1351409" y="126732"/>
                </a:cubicBezTo>
                <a:cubicBezTo>
                  <a:pt x="1360902" y="135193"/>
                  <a:pt x="1363106" y="142195"/>
                  <a:pt x="1358023" y="147737"/>
                </a:cubicBezTo>
                <a:cubicBezTo>
                  <a:pt x="1352939" y="153280"/>
                  <a:pt x="1349100" y="162325"/>
                  <a:pt x="1346504" y="174872"/>
                </a:cubicBezTo>
                <a:cubicBezTo>
                  <a:pt x="1343909" y="187420"/>
                  <a:pt x="1341700" y="203234"/>
                  <a:pt x="1339879" y="222313"/>
                </a:cubicBezTo>
                <a:cubicBezTo>
                  <a:pt x="1338058" y="241393"/>
                  <a:pt x="1334326" y="257049"/>
                  <a:pt x="1328683" y="269281"/>
                </a:cubicBezTo>
                <a:cubicBezTo>
                  <a:pt x="1323040" y="281513"/>
                  <a:pt x="1316056" y="290100"/>
                  <a:pt x="1307732" y="295040"/>
                </a:cubicBezTo>
                <a:cubicBezTo>
                  <a:pt x="1299408" y="299980"/>
                  <a:pt x="1293926" y="296101"/>
                  <a:pt x="1291287" y="283403"/>
                </a:cubicBezTo>
                <a:cubicBezTo>
                  <a:pt x="1288649" y="270704"/>
                  <a:pt x="1286333" y="261695"/>
                  <a:pt x="1284339" y="256375"/>
                </a:cubicBezTo>
                <a:cubicBezTo>
                  <a:pt x="1273728" y="255601"/>
                  <a:pt x="1252716" y="256565"/>
                  <a:pt x="1221303" y="259268"/>
                </a:cubicBezTo>
                <a:cubicBezTo>
                  <a:pt x="1189891" y="261971"/>
                  <a:pt x="1163437" y="264147"/>
                  <a:pt x="1141941" y="265796"/>
                </a:cubicBezTo>
                <a:cubicBezTo>
                  <a:pt x="1134757" y="283937"/>
                  <a:pt x="1128605" y="287744"/>
                  <a:pt x="1123485" y="277218"/>
                </a:cubicBezTo>
                <a:cubicBezTo>
                  <a:pt x="1118366" y="266693"/>
                  <a:pt x="1115351" y="251912"/>
                  <a:pt x="1114440" y="232875"/>
                </a:cubicBezTo>
                <a:cubicBezTo>
                  <a:pt x="1113530" y="213838"/>
                  <a:pt x="1111762" y="197297"/>
                  <a:pt x="1109138" y="183251"/>
                </a:cubicBezTo>
                <a:cubicBezTo>
                  <a:pt x="1106514" y="169204"/>
                  <a:pt x="1102692" y="156287"/>
                  <a:pt x="1097673" y="144500"/>
                </a:cubicBezTo>
                <a:cubicBezTo>
                  <a:pt x="1092654" y="132712"/>
                  <a:pt x="1094418" y="127521"/>
                  <a:pt x="1102964" y="128926"/>
                </a:cubicBezTo>
                <a:cubicBezTo>
                  <a:pt x="1111511" y="130332"/>
                  <a:pt x="1118154" y="131683"/>
                  <a:pt x="1122894" y="132981"/>
                </a:cubicBezTo>
                <a:cubicBezTo>
                  <a:pt x="1127633" y="134279"/>
                  <a:pt x="1143683" y="133694"/>
                  <a:pt x="1171045" y="131228"/>
                </a:cubicBezTo>
                <a:cubicBezTo>
                  <a:pt x="1183750" y="111754"/>
                  <a:pt x="1191214" y="98231"/>
                  <a:pt x="1193437" y="90659"/>
                </a:cubicBezTo>
                <a:cubicBezTo>
                  <a:pt x="1195660" y="83088"/>
                  <a:pt x="1196771" y="77201"/>
                  <a:pt x="1196771" y="73000"/>
                </a:cubicBezTo>
                <a:cubicBezTo>
                  <a:pt x="1192153" y="73846"/>
                  <a:pt x="1186758" y="74731"/>
                  <a:pt x="1180584" y="75656"/>
                </a:cubicBezTo>
                <a:cubicBezTo>
                  <a:pt x="1174411" y="76581"/>
                  <a:pt x="1169022" y="76800"/>
                  <a:pt x="1164419" y="76312"/>
                </a:cubicBezTo>
                <a:cubicBezTo>
                  <a:pt x="1159816" y="75825"/>
                  <a:pt x="1153707" y="71978"/>
                  <a:pt x="1146093" y="64772"/>
                </a:cubicBezTo>
                <a:cubicBezTo>
                  <a:pt x="1138478" y="57566"/>
                  <a:pt x="1143246" y="53963"/>
                  <a:pt x="1160397" y="53963"/>
                </a:cubicBezTo>
                <a:cubicBezTo>
                  <a:pt x="1174493" y="53963"/>
                  <a:pt x="1193075" y="51966"/>
                  <a:pt x="1216141" y="47972"/>
                </a:cubicBezTo>
                <a:cubicBezTo>
                  <a:pt x="1239207" y="43978"/>
                  <a:pt x="1255046" y="40626"/>
                  <a:pt x="1263657" y="37916"/>
                </a:cubicBezTo>
                <a:cubicBezTo>
                  <a:pt x="1272269" y="35206"/>
                  <a:pt x="1280152" y="33148"/>
                  <a:pt x="1287308" y="31743"/>
                </a:cubicBezTo>
                <a:close/>
                <a:moveTo>
                  <a:pt x="2045209" y="28344"/>
                </a:moveTo>
                <a:cubicBezTo>
                  <a:pt x="2054222" y="26509"/>
                  <a:pt x="2061152" y="28742"/>
                  <a:pt x="2065999" y="35045"/>
                </a:cubicBezTo>
                <a:cubicBezTo>
                  <a:pt x="2070846" y="41347"/>
                  <a:pt x="2067863" y="45796"/>
                  <a:pt x="2057050" y="48392"/>
                </a:cubicBezTo>
                <a:cubicBezTo>
                  <a:pt x="2046238" y="50987"/>
                  <a:pt x="2028248" y="54508"/>
                  <a:pt x="2003081" y="58953"/>
                </a:cubicBezTo>
                <a:cubicBezTo>
                  <a:pt x="2012087" y="62667"/>
                  <a:pt x="2014883" y="67005"/>
                  <a:pt x="2011470" y="71967"/>
                </a:cubicBezTo>
                <a:cubicBezTo>
                  <a:pt x="2008057" y="76929"/>
                  <a:pt x="2001661" y="85318"/>
                  <a:pt x="1992283" y="97134"/>
                </a:cubicBezTo>
                <a:cubicBezTo>
                  <a:pt x="2007182" y="93750"/>
                  <a:pt x="2017640" y="90430"/>
                  <a:pt x="2023656" y="87175"/>
                </a:cubicBezTo>
                <a:cubicBezTo>
                  <a:pt x="2029671" y="83920"/>
                  <a:pt x="2037870" y="85078"/>
                  <a:pt x="2048253" y="90649"/>
                </a:cubicBezTo>
                <a:cubicBezTo>
                  <a:pt x="2058635" y="96220"/>
                  <a:pt x="2062872" y="101440"/>
                  <a:pt x="2060965" y="106308"/>
                </a:cubicBezTo>
                <a:cubicBezTo>
                  <a:pt x="2059058" y="111177"/>
                  <a:pt x="2057481" y="115486"/>
                  <a:pt x="2056233" y="119236"/>
                </a:cubicBezTo>
                <a:cubicBezTo>
                  <a:pt x="2054985" y="122986"/>
                  <a:pt x="2054806" y="131787"/>
                  <a:pt x="2055695" y="145640"/>
                </a:cubicBezTo>
                <a:cubicBezTo>
                  <a:pt x="2056584" y="159493"/>
                  <a:pt x="2055910" y="173793"/>
                  <a:pt x="2053673" y="188542"/>
                </a:cubicBezTo>
                <a:cubicBezTo>
                  <a:pt x="2051436" y="203291"/>
                  <a:pt x="2046693" y="207016"/>
                  <a:pt x="2039444" y="199717"/>
                </a:cubicBezTo>
                <a:cubicBezTo>
                  <a:pt x="2032195" y="192418"/>
                  <a:pt x="2029022" y="186513"/>
                  <a:pt x="2029926" y="182003"/>
                </a:cubicBezTo>
                <a:cubicBezTo>
                  <a:pt x="2030829" y="177493"/>
                  <a:pt x="2031503" y="166379"/>
                  <a:pt x="2031948" y="148662"/>
                </a:cubicBezTo>
                <a:cubicBezTo>
                  <a:pt x="2032392" y="130945"/>
                  <a:pt x="2031908" y="119304"/>
                  <a:pt x="2030496" y="113740"/>
                </a:cubicBezTo>
                <a:cubicBezTo>
                  <a:pt x="2029083" y="108176"/>
                  <a:pt x="2024096" y="106656"/>
                  <a:pt x="2015535" y="109180"/>
                </a:cubicBezTo>
                <a:lnTo>
                  <a:pt x="1974752" y="116838"/>
                </a:lnTo>
                <a:cubicBezTo>
                  <a:pt x="1974752" y="129887"/>
                  <a:pt x="1974221" y="147665"/>
                  <a:pt x="1973160" y="170172"/>
                </a:cubicBezTo>
                <a:cubicBezTo>
                  <a:pt x="1972099" y="192679"/>
                  <a:pt x="1967571" y="200799"/>
                  <a:pt x="1959576" y="194533"/>
                </a:cubicBezTo>
                <a:cubicBezTo>
                  <a:pt x="1951582" y="188266"/>
                  <a:pt x="1948040" y="181619"/>
                  <a:pt x="1948950" y="174593"/>
                </a:cubicBezTo>
                <a:cubicBezTo>
                  <a:pt x="1949861" y="167566"/>
                  <a:pt x="1950761" y="156940"/>
                  <a:pt x="1951650" y="142714"/>
                </a:cubicBezTo>
                <a:cubicBezTo>
                  <a:pt x="1952539" y="128489"/>
                  <a:pt x="1951184" y="118013"/>
                  <a:pt x="1947584" y="111288"/>
                </a:cubicBezTo>
                <a:cubicBezTo>
                  <a:pt x="1943985" y="104562"/>
                  <a:pt x="1945813" y="101200"/>
                  <a:pt x="1953070" y="101200"/>
                </a:cubicBezTo>
                <a:cubicBezTo>
                  <a:pt x="1958003" y="101200"/>
                  <a:pt x="1961892" y="101422"/>
                  <a:pt x="1964739" y="101866"/>
                </a:cubicBezTo>
                <a:cubicBezTo>
                  <a:pt x="1967585" y="102311"/>
                  <a:pt x="1971446" y="101995"/>
                  <a:pt x="1976322" y="100920"/>
                </a:cubicBezTo>
                <a:cubicBezTo>
                  <a:pt x="1982359" y="79696"/>
                  <a:pt x="1984876" y="67242"/>
                  <a:pt x="1983872" y="63556"/>
                </a:cubicBezTo>
                <a:cubicBezTo>
                  <a:pt x="1978237" y="65320"/>
                  <a:pt x="1972891" y="66435"/>
                  <a:pt x="1967836" y="66901"/>
                </a:cubicBezTo>
                <a:cubicBezTo>
                  <a:pt x="1962781" y="67367"/>
                  <a:pt x="1956343" y="64887"/>
                  <a:pt x="1948520" y="59459"/>
                </a:cubicBezTo>
                <a:cubicBezTo>
                  <a:pt x="1940697" y="54031"/>
                  <a:pt x="1942716" y="50424"/>
                  <a:pt x="1954575" y="48639"/>
                </a:cubicBezTo>
                <a:cubicBezTo>
                  <a:pt x="1966434" y="46854"/>
                  <a:pt x="1977534" y="44609"/>
                  <a:pt x="1987873" y="41906"/>
                </a:cubicBezTo>
                <a:cubicBezTo>
                  <a:pt x="1998213" y="39203"/>
                  <a:pt x="2008100" y="36726"/>
                  <a:pt x="2017536" y="34475"/>
                </a:cubicBezTo>
                <a:cubicBezTo>
                  <a:pt x="2026972" y="32223"/>
                  <a:pt x="2036196" y="30180"/>
                  <a:pt x="2045209" y="28344"/>
                </a:cubicBezTo>
                <a:close/>
                <a:moveTo>
                  <a:pt x="3794390" y="27016"/>
                </a:moveTo>
                <a:cubicBezTo>
                  <a:pt x="3799741" y="27439"/>
                  <a:pt x="3804748" y="29233"/>
                  <a:pt x="3809412" y="32399"/>
                </a:cubicBezTo>
                <a:cubicBezTo>
                  <a:pt x="3818740" y="38730"/>
                  <a:pt x="3817740" y="44129"/>
                  <a:pt x="3806411" y="48596"/>
                </a:cubicBezTo>
                <a:cubicBezTo>
                  <a:pt x="3795083" y="53063"/>
                  <a:pt x="3778699" y="56831"/>
                  <a:pt x="3757260" y="59900"/>
                </a:cubicBezTo>
                <a:cubicBezTo>
                  <a:pt x="3766266" y="61506"/>
                  <a:pt x="3770095" y="64202"/>
                  <a:pt x="3768747" y="67988"/>
                </a:cubicBezTo>
                <a:cubicBezTo>
                  <a:pt x="3767399" y="71773"/>
                  <a:pt x="3766725" y="77890"/>
                  <a:pt x="3766725" y="86336"/>
                </a:cubicBezTo>
                <a:cubicBezTo>
                  <a:pt x="3781610" y="83855"/>
                  <a:pt x="3792018" y="80983"/>
                  <a:pt x="3797947" y="77721"/>
                </a:cubicBezTo>
                <a:cubicBezTo>
                  <a:pt x="3803877" y="74459"/>
                  <a:pt x="3811624" y="74986"/>
                  <a:pt x="3821189" y="79302"/>
                </a:cubicBezTo>
                <a:cubicBezTo>
                  <a:pt x="3830754" y="83618"/>
                  <a:pt x="3838014" y="88204"/>
                  <a:pt x="3842968" y="93058"/>
                </a:cubicBezTo>
                <a:cubicBezTo>
                  <a:pt x="3847923" y="97912"/>
                  <a:pt x="3848034" y="102931"/>
                  <a:pt x="3843301" y="108115"/>
                </a:cubicBezTo>
                <a:cubicBezTo>
                  <a:pt x="3838569" y="113299"/>
                  <a:pt x="3832152" y="124653"/>
                  <a:pt x="3824050" y="142177"/>
                </a:cubicBezTo>
                <a:cubicBezTo>
                  <a:pt x="3815948" y="159700"/>
                  <a:pt x="3808537" y="171449"/>
                  <a:pt x="3801819" y="177421"/>
                </a:cubicBezTo>
                <a:cubicBezTo>
                  <a:pt x="3795101" y="183394"/>
                  <a:pt x="3790028" y="181878"/>
                  <a:pt x="3786600" y="172872"/>
                </a:cubicBezTo>
                <a:cubicBezTo>
                  <a:pt x="3776333" y="174679"/>
                  <a:pt x="3768682" y="175898"/>
                  <a:pt x="3763649" y="176529"/>
                </a:cubicBezTo>
                <a:cubicBezTo>
                  <a:pt x="3762028" y="194511"/>
                  <a:pt x="3758551" y="210601"/>
                  <a:pt x="3753216" y="224798"/>
                </a:cubicBezTo>
                <a:cubicBezTo>
                  <a:pt x="3772748" y="238163"/>
                  <a:pt x="3791569" y="248603"/>
                  <a:pt x="3809681" y="256117"/>
                </a:cubicBezTo>
                <a:cubicBezTo>
                  <a:pt x="3827792" y="263631"/>
                  <a:pt x="3847431" y="268815"/>
                  <a:pt x="3868597" y="271669"/>
                </a:cubicBezTo>
                <a:cubicBezTo>
                  <a:pt x="3889764" y="274522"/>
                  <a:pt x="3892578" y="278789"/>
                  <a:pt x="3877040" y="284467"/>
                </a:cubicBezTo>
                <a:cubicBezTo>
                  <a:pt x="3861503" y="290146"/>
                  <a:pt x="3847407" y="293663"/>
                  <a:pt x="3834751" y="295018"/>
                </a:cubicBezTo>
                <a:cubicBezTo>
                  <a:pt x="3822096" y="296373"/>
                  <a:pt x="3811029" y="294706"/>
                  <a:pt x="3801550" y="290017"/>
                </a:cubicBezTo>
                <a:cubicBezTo>
                  <a:pt x="3792071" y="285328"/>
                  <a:pt x="3772518" y="270127"/>
                  <a:pt x="3742891" y="244415"/>
                </a:cubicBezTo>
                <a:cubicBezTo>
                  <a:pt x="3725153" y="267575"/>
                  <a:pt x="3704191" y="281689"/>
                  <a:pt x="3680006" y="286758"/>
                </a:cubicBezTo>
                <a:cubicBezTo>
                  <a:pt x="3655821" y="291828"/>
                  <a:pt x="3653330" y="288877"/>
                  <a:pt x="3672531" y="277907"/>
                </a:cubicBezTo>
                <a:cubicBezTo>
                  <a:pt x="3691733" y="266937"/>
                  <a:pt x="3709128" y="251076"/>
                  <a:pt x="3724715" y="230326"/>
                </a:cubicBezTo>
                <a:cubicBezTo>
                  <a:pt x="3717560" y="223815"/>
                  <a:pt x="3708077" y="216624"/>
                  <a:pt x="3696268" y="208751"/>
                </a:cubicBezTo>
                <a:cubicBezTo>
                  <a:pt x="3684458" y="200878"/>
                  <a:pt x="3673875" y="195633"/>
                  <a:pt x="3664518" y="193016"/>
                </a:cubicBezTo>
                <a:cubicBezTo>
                  <a:pt x="3655161" y="190399"/>
                  <a:pt x="3655344" y="186811"/>
                  <a:pt x="3665067" y="182250"/>
                </a:cubicBezTo>
                <a:cubicBezTo>
                  <a:pt x="3674790" y="177690"/>
                  <a:pt x="3684638" y="178877"/>
                  <a:pt x="3694611" y="185810"/>
                </a:cubicBezTo>
                <a:cubicBezTo>
                  <a:pt x="3704585" y="192744"/>
                  <a:pt x="3717100" y="201875"/>
                  <a:pt x="3732158" y="213204"/>
                </a:cubicBezTo>
                <a:cubicBezTo>
                  <a:pt x="3735313" y="204843"/>
                  <a:pt x="3737328" y="193199"/>
                  <a:pt x="3738202" y="178271"/>
                </a:cubicBezTo>
                <a:cubicBezTo>
                  <a:pt x="3733255" y="180078"/>
                  <a:pt x="3725217" y="181770"/>
                  <a:pt x="3714089" y="183347"/>
                </a:cubicBezTo>
                <a:cubicBezTo>
                  <a:pt x="3707421" y="193472"/>
                  <a:pt x="3701266" y="192030"/>
                  <a:pt x="3695622" y="179024"/>
                </a:cubicBezTo>
                <a:cubicBezTo>
                  <a:pt x="3689980" y="166017"/>
                  <a:pt x="3685376" y="153728"/>
                  <a:pt x="3681813" y="142155"/>
                </a:cubicBezTo>
                <a:cubicBezTo>
                  <a:pt x="3678250" y="130583"/>
                  <a:pt x="3673711" y="120415"/>
                  <a:pt x="3668197" y="111654"/>
                </a:cubicBezTo>
                <a:cubicBezTo>
                  <a:pt x="3662683" y="102892"/>
                  <a:pt x="3664451" y="98511"/>
                  <a:pt x="3673499" y="98511"/>
                </a:cubicBezTo>
                <a:cubicBezTo>
                  <a:pt x="3679694" y="98511"/>
                  <a:pt x="3685230" y="98507"/>
                  <a:pt x="3690105" y="98500"/>
                </a:cubicBezTo>
                <a:cubicBezTo>
                  <a:pt x="3694981" y="98493"/>
                  <a:pt x="3711916" y="96453"/>
                  <a:pt x="3740912" y="92380"/>
                </a:cubicBezTo>
                <a:cubicBezTo>
                  <a:pt x="3740912" y="81812"/>
                  <a:pt x="3739600" y="73100"/>
                  <a:pt x="3736976" y="66245"/>
                </a:cubicBezTo>
                <a:lnTo>
                  <a:pt x="3719875" y="68956"/>
                </a:lnTo>
                <a:cubicBezTo>
                  <a:pt x="3711845" y="69845"/>
                  <a:pt x="3703893" y="67941"/>
                  <a:pt x="3696020" y="63245"/>
                </a:cubicBezTo>
                <a:cubicBezTo>
                  <a:pt x="3688147" y="58548"/>
                  <a:pt x="3689080" y="54931"/>
                  <a:pt x="3698817" y="52393"/>
                </a:cubicBezTo>
                <a:cubicBezTo>
                  <a:pt x="3708554" y="49854"/>
                  <a:pt x="3721051" y="46624"/>
                  <a:pt x="3736309" y="42702"/>
                </a:cubicBezTo>
                <a:cubicBezTo>
                  <a:pt x="3751567" y="38780"/>
                  <a:pt x="3765233" y="34500"/>
                  <a:pt x="3777308" y="29861"/>
                </a:cubicBezTo>
                <a:cubicBezTo>
                  <a:pt x="3783345" y="27541"/>
                  <a:pt x="3789039" y="26593"/>
                  <a:pt x="3794390" y="27016"/>
                </a:cubicBezTo>
                <a:close/>
                <a:moveTo>
                  <a:pt x="1907677" y="25849"/>
                </a:moveTo>
                <a:cubicBezTo>
                  <a:pt x="1910244" y="25505"/>
                  <a:pt x="1912745" y="25698"/>
                  <a:pt x="1915179" y="26430"/>
                </a:cubicBezTo>
                <a:cubicBezTo>
                  <a:pt x="1920048" y="27892"/>
                  <a:pt x="1926468" y="30786"/>
                  <a:pt x="1934441" y="35109"/>
                </a:cubicBezTo>
                <a:cubicBezTo>
                  <a:pt x="1942415" y="39433"/>
                  <a:pt x="1944745" y="43588"/>
                  <a:pt x="1941432" y="47574"/>
                </a:cubicBezTo>
                <a:cubicBezTo>
                  <a:pt x="1938120" y="51561"/>
                  <a:pt x="1935420" y="57301"/>
                  <a:pt x="1933334" y="64793"/>
                </a:cubicBezTo>
                <a:cubicBezTo>
                  <a:pt x="1931247" y="72286"/>
                  <a:pt x="1928587" y="82970"/>
                  <a:pt x="1925354" y="96844"/>
                </a:cubicBezTo>
                <a:cubicBezTo>
                  <a:pt x="1922120" y="110718"/>
                  <a:pt x="1918162" y="120559"/>
                  <a:pt x="1913480" y="126367"/>
                </a:cubicBezTo>
                <a:cubicBezTo>
                  <a:pt x="1908798" y="132174"/>
                  <a:pt x="1904062" y="131034"/>
                  <a:pt x="1899272" y="122946"/>
                </a:cubicBezTo>
                <a:lnTo>
                  <a:pt x="1871631" y="129034"/>
                </a:lnTo>
                <a:cubicBezTo>
                  <a:pt x="1870656" y="134870"/>
                  <a:pt x="1867659" y="137789"/>
                  <a:pt x="1862640" y="137789"/>
                </a:cubicBezTo>
                <a:cubicBezTo>
                  <a:pt x="1858467" y="137789"/>
                  <a:pt x="1855384" y="131830"/>
                  <a:pt x="1853391" y="119913"/>
                </a:cubicBezTo>
                <a:cubicBezTo>
                  <a:pt x="1851397" y="107997"/>
                  <a:pt x="1848641" y="94997"/>
                  <a:pt x="1845120" y="80915"/>
                </a:cubicBezTo>
                <a:cubicBezTo>
                  <a:pt x="1841599" y="66833"/>
                  <a:pt x="1838226" y="56795"/>
                  <a:pt x="1834999" y="50801"/>
                </a:cubicBezTo>
                <a:cubicBezTo>
                  <a:pt x="1831773" y="44807"/>
                  <a:pt x="1834232" y="41810"/>
                  <a:pt x="1842377" y="41810"/>
                </a:cubicBezTo>
                <a:lnTo>
                  <a:pt x="1855886" y="41810"/>
                </a:lnTo>
                <a:cubicBezTo>
                  <a:pt x="1859012" y="41810"/>
                  <a:pt x="1865759" y="40300"/>
                  <a:pt x="1876127" y="37282"/>
                </a:cubicBezTo>
                <a:cubicBezTo>
                  <a:pt x="1886495" y="34263"/>
                  <a:pt x="1894379" y="31334"/>
                  <a:pt x="1899778" y="28495"/>
                </a:cubicBezTo>
                <a:cubicBezTo>
                  <a:pt x="1902477" y="27075"/>
                  <a:pt x="1905110" y="26193"/>
                  <a:pt x="1907677" y="25849"/>
                </a:cubicBezTo>
                <a:close/>
                <a:moveTo>
                  <a:pt x="5067651" y="20805"/>
                </a:moveTo>
                <a:cubicBezTo>
                  <a:pt x="5071522" y="20658"/>
                  <a:pt x="5076415" y="20927"/>
                  <a:pt x="5082330" y="21611"/>
                </a:cubicBezTo>
                <a:cubicBezTo>
                  <a:pt x="5094376" y="22630"/>
                  <a:pt x="5103195" y="25709"/>
                  <a:pt x="5108788" y="30850"/>
                </a:cubicBezTo>
                <a:cubicBezTo>
                  <a:pt x="5114381" y="35991"/>
                  <a:pt x="5116055" y="43401"/>
                  <a:pt x="5113811" y="53081"/>
                </a:cubicBezTo>
                <a:cubicBezTo>
                  <a:pt x="5111567" y="62761"/>
                  <a:pt x="5104368" y="64535"/>
                  <a:pt x="5092214" y="58405"/>
                </a:cubicBezTo>
                <a:cubicBezTo>
                  <a:pt x="5080061" y="52274"/>
                  <a:pt x="5069460" y="43925"/>
                  <a:pt x="5060411" y="33356"/>
                </a:cubicBezTo>
                <a:cubicBezTo>
                  <a:pt x="5053625" y="25429"/>
                  <a:pt x="5056038" y="21246"/>
                  <a:pt x="5067651" y="20805"/>
                </a:cubicBezTo>
                <a:close/>
                <a:moveTo>
                  <a:pt x="67026" y="20805"/>
                </a:moveTo>
                <a:cubicBezTo>
                  <a:pt x="70897" y="20658"/>
                  <a:pt x="75790" y="20927"/>
                  <a:pt x="81706" y="21611"/>
                </a:cubicBezTo>
                <a:cubicBezTo>
                  <a:pt x="93751" y="22630"/>
                  <a:pt x="102571" y="25709"/>
                  <a:pt x="108164" y="30850"/>
                </a:cubicBezTo>
                <a:cubicBezTo>
                  <a:pt x="113756" y="35991"/>
                  <a:pt x="115430" y="43401"/>
                  <a:pt x="113186" y="53081"/>
                </a:cubicBezTo>
                <a:cubicBezTo>
                  <a:pt x="110942" y="62761"/>
                  <a:pt x="103743" y="64535"/>
                  <a:pt x="91590" y="58405"/>
                </a:cubicBezTo>
                <a:cubicBezTo>
                  <a:pt x="79436" y="52274"/>
                  <a:pt x="68835" y="43925"/>
                  <a:pt x="59787" y="33356"/>
                </a:cubicBezTo>
                <a:cubicBezTo>
                  <a:pt x="53000" y="25429"/>
                  <a:pt x="55413" y="21246"/>
                  <a:pt x="67026" y="20805"/>
                </a:cubicBezTo>
                <a:close/>
                <a:moveTo>
                  <a:pt x="3645840" y="18581"/>
                </a:moveTo>
                <a:cubicBezTo>
                  <a:pt x="3649946" y="18630"/>
                  <a:pt x="3656556" y="21289"/>
                  <a:pt x="3665669" y="26559"/>
                </a:cubicBezTo>
                <a:cubicBezTo>
                  <a:pt x="3677242" y="36009"/>
                  <a:pt x="3680637" y="43383"/>
                  <a:pt x="3675854" y="48682"/>
                </a:cubicBezTo>
                <a:cubicBezTo>
                  <a:pt x="3671072" y="53981"/>
                  <a:pt x="3665565" y="62635"/>
                  <a:pt x="3659334" y="74645"/>
                </a:cubicBezTo>
                <a:cubicBezTo>
                  <a:pt x="3653104" y="86655"/>
                  <a:pt x="3645256" y="99938"/>
                  <a:pt x="3635791" y="114493"/>
                </a:cubicBezTo>
                <a:cubicBezTo>
                  <a:pt x="3647493" y="123197"/>
                  <a:pt x="3652207" y="132508"/>
                  <a:pt x="3649934" y="142424"/>
                </a:cubicBezTo>
                <a:cubicBezTo>
                  <a:pt x="3647662" y="152340"/>
                  <a:pt x="3646755" y="175525"/>
                  <a:pt x="3647213" y="211978"/>
                </a:cubicBezTo>
                <a:cubicBezTo>
                  <a:pt x="3647673" y="248430"/>
                  <a:pt x="3645468" y="272622"/>
                  <a:pt x="3640599" y="284553"/>
                </a:cubicBezTo>
                <a:cubicBezTo>
                  <a:pt x="3635731" y="296485"/>
                  <a:pt x="3630084" y="295534"/>
                  <a:pt x="3623660" y="281703"/>
                </a:cubicBezTo>
                <a:cubicBezTo>
                  <a:pt x="3617235" y="267872"/>
                  <a:pt x="3615149" y="256784"/>
                  <a:pt x="3617400" y="248438"/>
                </a:cubicBezTo>
                <a:cubicBezTo>
                  <a:pt x="3619652" y="240092"/>
                  <a:pt x="3621452" y="228057"/>
                  <a:pt x="3622799" y="212333"/>
                </a:cubicBezTo>
                <a:cubicBezTo>
                  <a:pt x="3624147" y="196609"/>
                  <a:pt x="3624821" y="178479"/>
                  <a:pt x="3624821" y="157944"/>
                </a:cubicBezTo>
                <a:cubicBezTo>
                  <a:pt x="3624821" y="139000"/>
                  <a:pt x="3624857" y="129134"/>
                  <a:pt x="3624929" y="128346"/>
                </a:cubicBezTo>
                <a:cubicBezTo>
                  <a:pt x="3618920" y="138197"/>
                  <a:pt x="3611327" y="147712"/>
                  <a:pt x="3602149" y="156890"/>
                </a:cubicBezTo>
                <a:cubicBezTo>
                  <a:pt x="3592972" y="166067"/>
                  <a:pt x="3582084" y="173951"/>
                  <a:pt x="3569486" y="180540"/>
                </a:cubicBezTo>
                <a:cubicBezTo>
                  <a:pt x="3556888" y="187130"/>
                  <a:pt x="3555859" y="183885"/>
                  <a:pt x="3566399" y="170807"/>
                </a:cubicBezTo>
                <a:cubicBezTo>
                  <a:pt x="3576939" y="157729"/>
                  <a:pt x="3587554" y="143399"/>
                  <a:pt x="3598245" y="127819"/>
                </a:cubicBezTo>
                <a:cubicBezTo>
                  <a:pt x="3608936" y="112238"/>
                  <a:pt x="3619189" y="94004"/>
                  <a:pt x="3629005" y="73118"/>
                </a:cubicBezTo>
                <a:cubicBezTo>
                  <a:pt x="3638821" y="52231"/>
                  <a:pt x="3642829" y="36615"/>
                  <a:pt x="3641029" y="26268"/>
                </a:cubicBezTo>
                <a:cubicBezTo>
                  <a:pt x="3640129" y="21095"/>
                  <a:pt x="3641733" y="18533"/>
                  <a:pt x="3645840" y="18581"/>
                </a:cubicBezTo>
                <a:close/>
                <a:moveTo>
                  <a:pt x="3300424" y="14975"/>
                </a:moveTo>
                <a:cubicBezTo>
                  <a:pt x="3309200" y="16890"/>
                  <a:pt x="3316424" y="20027"/>
                  <a:pt x="3322096" y="24386"/>
                </a:cubicBezTo>
                <a:cubicBezTo>
                  <a:pt x="3327767" y="28746"/>
                  <a:pt x="3328843" y="31933"/>
                  <a:pt x="3325322" y="33948"/>
                </a:cubicBezTo>
                <a:cubicBezTo>
                  <a:pt x="3321802" y="35962"/>
                  <a:pt x="3318615" y="38124"/>
                  <a:pt x="3315761" y="40433"/>
                </a:cubicBezTo>
                <a:cubicBezTo>
                  <a:pt x="3320479" y="40519"/>
                  <a:pt x="3328445" y="38967"/>
                  <a:pt x="3339659" y="35776"/>
                </a:cubicBezTo>
                <a:cubicBezTo>
                  <a:pt x="3350873" y="32585"/>
                  <a:pt x="3359366" y="34890"/>
                  <a:pt x="3365138" y="42691"/>
                </a:cubicBezTo>
                <a:cubicBezTo>
                  <a:pt x="3370910" y="50493"/>
                  <a:pt x="3365676" y="55694"/>
                  <a:pt x="3349435" y="58297"/>
                </a:cubicBezTo>
                <a:cubicBezTo>
                  <a:pt x="3333195" y="60900"/>
                  <a:pt x="3318930" y="60853"/>
                  <a:pt x="3306640" y="58157"/>
                </a:cubicBezTo>
                <a:lnTo>
                  <a:pt x="3298895" y="66444"/>
                </a:lnTo>
                <a:lnTo>
                  <a:pt x="3301543" y="66181"/>
                </a:lnTo>
                <a:cubicBezTo>
                  <a:pt x="3309272" y="67142"/>
                  <a:pt x="3316722" y="69436"/>
                  <a:pt x="3323892" y="73064"/>
                </a:cubicBezTo>
                <a:cubicBezTo>
                  <a:pt x="3331062" y="76692"/>
                  <a:pt x="3333758" y="82762"/>
                  <a:pt x="3331980" y="91273"/>
                </a:cubicBezTo>
                <a:cubicBezTo>
                  <a:pt x="3330202" y="99783"/>
                  <a:pt x="3325459" y="102085"/>
                  <a:pt x="3317751" y="98177"/>
                </a:cubicBezTo>
                <a:cubicBezTo>
                  <a:pt x="3310043" y="94270"/>
                  <a:pt x="3303278" y="88924"/>
                  <a:pt x="3297456" y="82141"/>
                </a:cubicBezTo>
                <a:cubicBezTo>
                  <a:pt x="3296205" y="79241"/>
                  <a:pt x="3295351" y="76733"/>
                  <a:pt x="3294896" y="74618"/>
                </a:cubicBezTo>
                <a:lnTo>
                  <a:pt x="3294771" y="70856"/>
                </a:lnTo>
                <a:lnTo>
                  <a:pt x="3287583" y="78546"/>
                </a:lnTo>
                <a:cubicBezTo>
                  <a:pt x="3280420" y="84324"/>
                  <a:pt x="3272446" y="89082"/>
                  <a:pt x="3263663" y="92821"/>
                </a:cubicBezTo>
                <a:cubicBezTo>
                  <a:pt x="3246097" y="100300"/>
                  <a:pt x="3243013" y="97966"/>
                  <a:pt x="3254413" y="85820"/>
                </a:cubicBezTo>
                <a:cubicBezTo>
                  <a:pt x="3265814" y="73673"/>
                  <a:pt x="3275261" y="61750"/>
                  <a:pt x="3282753" y="50048"/>
                </a:cubicBezTo>
                <a:cubicBezTo>
                  <a:pt x="3290246" y="38346"/>
                  <a:pt x="3292871" y="29097"/>
                  <a:pt x="3290626" y="22300"/>
                </a:cubicBezTo>
                <a:cubicBezTo>
                  <a:pt x="3288382" y="15502"/>
                  <a:pt x="3291648" y="13061"/>
                  <a:pt x="3300424" y="14975"/>
                </a:cubicBezTo>
                <a:close/>
                <a:moveTo>
                  <a:pt x="5445932" y="12752"/>
                </a:moveTo>
                <a:cubicBezTo>
                  <a:pt x="5447756" y="12123"/>
                  <a:pt x="5450720" y="12161"/>
                  <a:pt x="5454821" y="12867"/>
                </a:cubicBezTo>
                <a:cubicBezTo>
                  <a:pt x="5463023" y="14280"/>
                  <a:pt x="5469799" y="16463"/>
                  <a:pt x="5475148" y="19417"/>
                </a:cubicBezTo>
                <a:cubicBezTo>
                  <a:pt x="5480497" y="22371"/>
                  <a:pt x="5481942" y="25655"/>
                  <a:pt x="5479482" y="29269"/>
                </a:cubicBezTo>
                <a:cubicBezTo>
                  <a:pt x="5477023" y="32883"/>
                  <a:pt x="5474208" y="36618"/>
                  <a:pt x="5471039" y="40476"/>
                </a:cubicBezTo>
                <a:cubicBezTo>
                  <a:pt x="5473965" y="40476"/>
                  <a:pt x="5480974" y="38447"/>
                  <a:pt x="5492065" y="34388"/>
                </a:cubicBezTo>
                <a:cubicBezTo>
                  <a:pt x="5503158" y="30330"/>
                  <a:pt x="5511425" y="31614"/>
                  <a:pt x="5516867" y="38239"/>
                </a:cubicBezTo>
                <a:cubicBezTo>
                  <a:pt x="5522309" y="44864"/>
                  <a:pt x="5520674" y="49603"/>
                  <a:pt x="5511962" y="52457"/>
                </a:cubicBezTo>
                <a:cubicBezTo>
                  <a:pt x="5503251" y="55311"/>
                  <a:pt x="5494166" y="57197"/>
                  <a:pt x="5484709" y="58114"/>
                </a:cubicBezTo>
                <a:cubicBezTo>
                  <a:pt x="5475252" y="59032"/>
                  <a:pt x="5468099" y="58595"/>
                  <a:pt x="5463253" y="56802"/>
                </a:cubicBezTo>
                <a:cubicBezTo>
                  <a:pt x="5453272" y="72232"/>
                  <a:pt x="5439674" y="84862"/>
                  <a:pt x="5422458" y="94693"/>
                </a:cubicBezTo>
                <a:cubicBezTo>
                  <a:pt x="5405243" y="104523"/>
                  <a:pt x="5400532" y="104512"/>
                  <a:pt x="5408326" y="94660"/>
                </a:cubicBezTo>
                <a:cubicBezTo>
                  <a:pt x="5416120" y="84809"/>
                  <a:pt x="5422458" y="76330"/>
                  <a:pt x="5427341" y="69224"/>
                </a:cubicBezTo>
                <a:cubicBezTo>
                  <a:pt x="5432224" y="62119"/>
                  <a:pt x="5436426" y="54830"/>
                  <a:pt x="5439946" y="47359"/>
                </a:cubicBezTo>
                <a:cubicBezTo>
                  <a:pt x="5443467" y="39888"/>
                  <a:pt x="5445227" y="34008"/>
                  <a:pt x="5445227" y="29721"/>
                </a:cubicBezTo>
                <a:cubicBezTo>
                  <a:pt x="5445227" y="24931"/>
                  <a:pt x="5444775" y="20572"/>
                  <a:pt x="5443872" y="16642"/>
                </a:cubicBezTo>
                <a:cubicBezTo>
                  <a:pt x="5443420" y="14678"/>
                  <a:pt x="5444107" y="13381"/>
                  <a:pt x="5445932" y="12752"/>
                </a:cubicBezTo>
                <a:close/>
                <a:moveTo>
                  <a:pt x="445307" y="12752"/>
                </a:moveTo>
                <a:cubicBezTo>
                  <a:pt x="447131" y="12123"/>
                  <a:pt x="450094" y="12161"/>
                  <a:pt x="454196" y="12867"/>
                </a:cubicBezTo>
                <a:cubicBezTo>
                  <a:pt x="462398" y="14280"/>
                  <a:pt x="469174" y="16463"/>
                  <a:pt x="474523" y="19417"/>
                </a:cubicBezTo>
                <a:cubicBezTo>
                  <a:pt x="479872" y="22371"/>
                  <a:pt x="481317" y="25655"/>
                  <a:pt x="478857" y="29269"/>
                </a:cubicBezTo>
                <a:cubicBezTo>
                  <a:pt x="476398" y="32883"/>
                  <a:pt x="473584" y="36618"/>
                  <a:pt x="470415" y="40476"/>
                </a:cubicBezTo>
                <a:cubicBezTo>
                  <a:pt x="473340" y="40476"/>
                  <a:pt x="480349" y="38447"/>
                  <a:pt x="491441" y="34388"/>
                </a:cubicBezTo>
                <a:cubicBezTo>
                  <a:pt x="502533" y="30330"/>
                  <a:pt x="510800" y="31614"/>
                  <a:pt x="516242" y="38239"/>
                </a:cubicBezTo>
                <a:cubicBezTo>
                  <a:pt x="521684" y="44864"/>
                  <a:pt x="520050" y="49603"/>
                  <a:pt x="511338" y="52457"/>
                </a:cubicBezTo>
                <a:cubicBezTo>
                  <a:pt x="502626" y="55311"/>
                  <a:pt x="493542" y="57197"/>
                  <a:pt x="484084" y="58114"/>
                </a:cubicBezTo>
                <a:cubicBezTo>
                  <a:pt x="474627" y="59032"/>
                  <a:pt x="467475" y="58595"/>
                  <a:pt x="462628" y="56802"/>
                </a:cubicBezTo>
                <a:cubicBezTo>
                  <a:pt x="452647" y="72232"/>
                  <a:pt x="439049" y="84862"/>
                  <a:pt x="421834" y="94693"/>
                </a:cubicBezTo>
                <a:cubicBezTo>
                  <a:pt x="404618" y="104523"/>
                  <a:pt x="399908" y="104512"/>
                  <a:pt x="407701" y="94660"/>
                </a:cubicBezTo>
                <a:cubicBezTo>
                  <a:pt x="415495" y="84809"/>
                  <a:pt x="421834" y="76330"/>
                  <a:pt x="426716" y="69224"/>
                </a:cubicBezTo>
                <a:cubicBezTo>
                  <a:pt x="431599" y="62119"/>
                  <a:pt x="435801" y="54830"/>
                  <a:pt x="439321" y="47359"/>
                </a:cubicBezTo>
                <a:cubicBezTo>
                  <a:pt x="442842" y="39888"/>
                  <a:pt x="444602" y="34008"/>
                  <a:pt x="444602" y="29721"/>
                </a:cubicBezTo>
                <a:cubicBezTo>
                  <a:pt x="444602" y="24931"/>
                  <a:pt x="444150" y="20572"/>
                  <a:pt x="443247" y="16642"/>
                </a:cubicBezTo>
                <a:cubicBezTo>
                  <a:pt x="442795" y="14678"/>
                  <a:pt x="443482" y="13381"/>
                  <a:pt x="445307" y="12752"/>
                </a:cubicBezTo>
                <a:close/>
                <a:moveTo>
                  <a:pt x="3401587" y="12244"/>
                </a:moveTo>
                <a:cubicBezTo>
                  <a:pt x="3409417" y="14144"/>
                  <a:pt x="3415967" y="16893"/>
                  <a:pt x="3421237" y="20493"/>
                </a:cubicBezTo>
                <a:lnTo>
                  <a:pt x="3424939" y="29114"/>
                </a:lnTo>
                <a:lnTo>
                  <a:pt x="3453050" y="26322"/>
                </a:lnTo>
                <a:cubicBezTo>
                  <a:pt x="3463153" y="24042"/>
                  <a:pt x="3471818" y="26573"/>
                  <a:pt x="3479046" y="33915"/>
                </a:cubicBezTo>
                <a:cubicBezTo>
                  <a:pt x="3486273" y="41257"/>
                  <a:pt x="3480153" y="46234"/>
                  <a:pt x="3460687" y="48843"/>
                </a:cubicBezTo>
                <a:cubicBezTo>
                  <a:pt x="3441220" y="51453"/>
                  <a:pt x="3425342" y="50959"/>
                  <a:pt x="3413052" y="47359"/>
                </a:cubicBezTo>
                <a:cubicBezTo>
                  <a:pt x="3402096" y="62072"/>
                  <a:pt x="3388964" y="73397"/>
                  <a:pt x="3373656" y="81335"/>
                </a:cubicBezTo>
                <a:cubicBezTo>
                  <a:pt x="3358348" y="89272"/>
                  <a:pt x="3355268" y="87404"/>
                  <a:pt x="3364417" y="75731"/>
                </a:cubicBezTo>
                <a:cubicBezTo>
                  <a:pt x="3373567" y="64058"/>
                  <a:pt x="3380765" y="53680"/>
                  <a:pt x="3386014" y="44595"/>
                </a:cubicBezTo>
                <a:cubicBezTo>
                  <a:pt x="3391262" y="35511"/>
                  <a:pt x="3393213" y="27373"/>
                  <a:pt x="3391864" y="20181"/>
                </a:cubicBezTo>
                <a:cubicBezTo>
                  <a:pt x="3390517" y="12989"/>
                  <a:pt x="3393757" y="10344"/>
                  <a:pt x="3401587" y="12244"/>
                </a:cubicBezTo>
                <a:close/>
                <a:moveTo>
                  <a:pt x="4706201" y="10415"/>
                </a:moveTo>
                <a:cubicBezTo>
                  <a:pt x="4707584" y="10266"/>
                  <a:pt x="4709365" y="10431"/>
                  <a:pt x="4711547" y="10910"/>
                </a:cubicBezTo>
                <a:cubicBezTo>
                  <a:pt x="4720273" y="12824"/>
                  <a:pt x="4728174" y="15617"/>
                  <a:pt x="4735251" y="19288"/>
                </a:cubicBezTo>
                <a:cubicBezTo>
                  <a:pt x="4742328" y="22959"/>
                  <a:pt x="4744067" y="28911"/>
                  <a:pt x="4740467" y="37142"/>
                </a:cubicBezTo>
                <a:cubicBezTo>
                  <a:pt x="4736868" y="45373"/>
                  <a:pt x="4735068" y="64023"/>
                  <a:pt x="4735068" y="93090"/>
                </a:cubicBezTo>
                <a:cubicBezTo>
                  <a:pt x="4738696" y="92287"/>
                  <a:pt x="4743038" y="90961"/>
                  <a:pt x="4748093" y="89111"/>
                </a:cubicBezTo>
                <a:cubicBezTo>
                  <a:pt x="4753148" y="87261"/>
                  <a:pt x="4758540" y="88014"/>
                  <a:pt x="4764269" y="91369"/>
                </a:cubicBezTo>
                <a:cubicBezTo>
                  <a:pt x="4769997" y="94725"/>
                  <a:pt x="4771983" y="98450"/>
                  <a:pt x="4770227" y="102544"/>
                </a:cubicBezTo>
                <a:cubicBezTo>
                  <a:pt x="4768470" y="106638"/>
                  <a:pt x="4756657" y="112629"/>
                  <a:pt x="4734789" y="120516"/>
                </a:cubicBezTo>
                <a:cubicBezTo>
                  <a:pt x="4734072" y="129106"/>
                  <a:pt x="4733713" y="137624"/>
                  <a:pt x="4733713" y="146070"/>
                </a:cubicBezTo>
                <a:cubicBezTo>
                  <a:pt x="4744425" y="146844"/>
                  <a:pt x="4753850" y="149013"/>
                  <a:pt x="4761988" y="152577"/>
                </a:cubicBezTo>
                <a:cubicBezTo>
                  <a:pt x="4770126" y="156140"/>
                  <a:pt x="4773902" y="162665"/>
                  <a:pt x="4773313" y="172151"/>
                </a:cubicBezTo>
                <a:cubicBezTo>
                  <a:pt x="4772726" y="181637"/>
                  <a:pt x="4766885" y="183778"/>
                  <a:pt x="4755793" y="178572"/>
                </a:cubicBezTo>
                <a:cubicBezTo>
                  <a:pt x="4744701" y="173367"/>
                  <a:pt x="4737341" y="166971"/>
                  <a:pt x="4733713" y="159385"/>
                </a:cubicBezTo>
                <a:cubicBezTo>
                  <a:pt x="4733713" y="188094"/>
                  <a:pt x="4733932" y="211515"/>
                  <a:pt x="4734369" y="229648"/>
                </a:cubicBezTo>
                <a:cubicBezTo>
                  <a:pt x="4734807" y="247782"/>
                  <a:pt x="4734312" y="263262"/>
                  <a:pt x="4732885" y="276089"/>
                </a:cubicBezTo>
                <a:cubicBezTo>
                  <a:pt x="4731458" y="288916"/>
                  <a:pt x="4728422" y="296517"/>
                  <a:pt x="4723775" y="298890"/>
                </a:cubicBezTo>
                <a:cubicBezTo>
                  <a:pt x="4719129" y="301263"/>
                  <a:pt x="4715160" y="298700"/>
                  <a:pt x="4711869" y="291200"/>
                </a:cubicBezTo>
                <a:cubicBezTo>
                  <a:pt x="4708578" y="283700"/>
                  <a:pt x="4705968" y="277918"/>
                  <a:pt x="4704040" y="273852"/>
                </a:cubicBezTo>
                <a:cubicBezTo>
                  <a:pt x="4702111" y="269787"/>
                  <a:pt x="4702728" y="263319"/>
                  <a:pt x="4705890" y="254450"/>
                </a:cubicBezTo>
                <a:cubicBezTo>
                  <a:pt x="4709052" y="245580"/>
                  <a:pt x="4710851" y="233355"/>
                  <a:pt x="4711289" y="217775"/>
                </a:cubicBezTo>
                <a:cubicBezTo>
                  <a:pt x="4711726" y="202194"/>
                  <a:pt x="4711945" y="182279"/>
                  <a:pt x="4711945" y="158030"/>
                </a:cubicBezTo>
                <a:cubicBezTo>
                  <a:pt x="4704316" y="178565"/>
                  <a:pt x="4695708" y="194540"/>
                  <a:pt x="4686122" y="205955"/>
                </a:cubicBezTo>
                <a:cubicBezTo>
                  <a:pt x="4676535" y="217370"/>
                  <a:pt x="4664271" y="227307"/>
                  <a:pt x="4649328" y="235768"/>
                </a:cubicBezTo>
                <a:cubicBezTo>
                  <a:pt x="4634386" y="244229"/>
                  <a:pt x="4632615" y="241719"/>
                  <a:pt x="4644015" y="228239"/>
                </a:cubicBezTo>
                <a:cubicBezTo>
                  <a:pt x="4655416" y="214760"/>
                  <a:pt x="4667357" y="196877"/>
                  <a:pt x="4679841" y="174593"/>
                </a:cubicBezTo>
                <a:cubicBezTo>
                  <a:pt x="4692324" y="152308"/>
                  <a:pt x="4701225" y="135989"/>
                  <a:pt x="4706546" y="125635"/>
                </a:cubicBezTo>
                <a:cubicBezTo>
                  <a:pt x="4701598" y="127442"/>
                  <a:pt x="4695331" y="128346"/>
                  <a:pt x="4687746" y="128346"/>
                </a:cubicBezTo>
                <a:cubicBezTo>
                  <a:pt x="4680074" y="128346"/>
                  <a:pt x="4672516" y="126775"/>
                  <a:pt x="4665074" y="123635"/>
                </a:cubicBezTo>
                <a:cubicBezTo>
                  <a:pt x="4657631" y="120494"/>
                  <a:pt x="4659933" y="117365"/>
                  <a:pt x="4671979" y="114246"/>
                </a:cubicBezTo>
                <a:cubicBezTo>
                  <a:pt x="4684024" y="111127"/>
                  <a:pt x="4697346" y="106319"/>
                  <a:pt x="4711945" y="99823"/>
                </a:cubicBezTo>
                <a:cubicBezTo>
                  <a:pt x="4711945" y="77510"/>
                  <a:pt x="4711730" y="60696"/>
                  <a:pt x="4711299" y="49381"/>
                </a:cubicBezTo>
                <a:cubicBezTo>
                  <a:pt x="4710869" y="38067"/>
                  <a:pt x="4708621" y="28348"/>
                  <a:pt x="4704556" y="20224"/>
                </a:cubicBezTo>
                <a:cubicBezTo>
                  <a:pt x="4701507" y="14131"/>
                  <a:pt x="4702055" y="10862"/>
                  <a:pt x="4706201" y="10415"/>
                </a:cubicBezTo>
                <a:close/>
                <a:moveTo>
                  <a:pt x="2915502" y="10415"/>
                </a:moveTo>
                <a:cubicBezTo>
                  <a:pt x="2916883" y="10266"/>
                  <a:pt x="2918665" y="10431"/>
                  <a:pt x="2920847" y="10910"/>
                </a:cubicBezTo>
                <a:cubicBezTo>
                  <a:pt x="2929573" y="12824"/>
                  <a:pt x="2937474" y="15617"/>
                  <a:pt x="2944551" y="19288"/>
                </a:cubicBezTo>
                <a:cubicBezTo>
                  <a:pt x="2951628" y="22959"/>
                  <a:pt x="2953367" y="28911"/>
                  <a:pt x="2949767" y="37142"/>
                </a:cubicBezTo>
                <a:cubicBezTo>
                  <a:pt x="2946168" y="45373"/>
                  <a:pt x="2944368" y="64023"/>
                  <a:pt x="2944368" y="93090"/>
                </a:cubicBezTo>
                <a:cubicBezTo>
                  <a:pt x="2947996" y="92287"/>
                  <a:pt x="2952338" y="90961"/>
                  <a:pt x="2957393" y="89111"/>
                </a:cubicBezTo>
                <a:cubicBezTo>
                  <a:pt x="2962448" y="87261"/>
                  <a:pt x="2967839" y="88014"/>
                  <a:pt x="2973569" y="91369"/>
                </a:cubicBezTo>
                <a:cubicBezTo>
                  <a:pt x="2979297" y="94725"/>
                  <a:pt x="2981283" y="98450"/>
                  <a:pt x="2979527" y="102544"/>
                </a:cubicBezTo>
                <a:cubicBezTo>
                  <a:pt x="2977770" y="106638"/>
                  <a:pt x="2965957" y="112629"/>
                  <a:pt x="2944089" y="120516"/>
                </a:cubicBezTo>
                <a:cubicBezTo>
                  <a:pt x="2943371" y="129106"/>
                  <a:pt x="2943013" y="137624"/>
                  <a:pt x="2943013" y="146070"/>
                </a:cubicBezTo>
                <a:cubicBezTo>
                  <a:pt x="2953725" y="146844"/>
                  <a:pt x="2963150" y="149013"/>
                  <a:pt x="2971289" y="152577"/>
                </a:cubicBezTo>
                <a:cubicBezTo>
                  <a:pt x="2979426" y="156140"/>
                  <a:pt x="2983202" y="162665"/>
                  <a:pt x="2982613" y="172151"/>
                </a:cubicBezTo>
                <a:cubicBezTo>
                  <a:pt x="2982025" y="181637"/>
                  <a:pt x="2976185" y="183778"/>
                  <a:pt x="2965094" y="178572"/>
                </a:cubicBezTo>
                <a:cubicBezTo>
                  <a:pt x="2954001" y="173367"/>
                  <a:pt x="2946641" y="166971"/>
                  <a:pt x="2943013" y="159385"/>
                </a:cubicBezTo>
                <a:cubicBezTo>
                  <a:pt x="2943013" y="188094"/>
                  <a:pt x="2943232" y="211515"/>
                  <a:pt x="2943669" y="229648"/>
                </a:cubicBezTo>
                <a:cubicBezTo>
                  <a:pt x="2944107" y="247782"/>
                  <a:pt x="2943612" y="263262"/>
                  <a:pt x="2942185" y="276089"/>
                </a:cubicBezTo>
                <a:cubicBezTo>
                  <a:pt x="2940758" y="288916"/>
                  <a:pt x="2937721" y="296517"/>
                  <a:pt x="2933075" y="298890"/>
                </a:cubicBezTo>
                <a:cubicBezTo>
                  <a:pt x="2928429" y="301263"/>
                  <a:pt x="2924461" y="298700"/>
                  <a:pt x="2921170" y="291200"/>
                </a:cubicBezTo>
                <a:cubicBezTo>
                  <a:pt x="2917878" y="283700"/>
                  <a:pt x="2915268" y="277918"/>
                  <a:pt x="2913340" y="273852"/>
                </a:cubicBezTo>
                <a:cubicBezTo>
                  <a:pt x="2911411" y="269787"/>
                  <a:pt x="2912028" y="263319"/>
                  <a:pt x="2915190" y="254450"/>
                </a:cubicBezTo>
                <a:cubicBezTo>
                  <a:pt x="2918352" y="245580"/>
                  <a:pt x="2920151" y="233355"/>
                  <a:pt x="2920589" y="217775"/>
                </a:cubicBezTo>
                <a:cubicBezTo>
                  <a:pt x="2921026" y="202194"/>
                  <a:pt x="2921245" y="182279"/>
                  <a:pt x="2921245" y="158030"/>
                </a:cubicBezTo>
                <a:cubicBezTo>
                  <a:pt x="2913616" y="178565"/>
                  <a:pt x="2905008" y="194540"/>
                  <a:pt x="2895422" y="205955"/>
                </a:cubicBezTo>
                <a:cubicBezTo>
                  <a:pt x="2885835" y="217370"/>
                  <a:pt x="2873570" y="227307"/>
                  <a:pt x="2858628" y="235768"/>
                </a:cubicBezTo>
                <a:cubicBezTo>
                  <a:pt x="2843686" y="244229"/>
                  <a:pt x="2841915" y="241719"/>
                  <a:pt x="2853315" y="228239"/>
                </a:cubicBezTo>
                <a:cubicBezTo>
                  <a:pt x="2864715" y="214760"/>
                  <a:pt x="2876657" y="196877"/>
                  <a:pt x="2889141" y="174593"/>
                </a:cubicBezTo>
                <a:cubicBezTo>
                  <a:pt x="2901624" y="152308"/>
                  <a:pt x="2910525" y="135989"/>
                  <a:pt x="2915845" y="125635"/>
                </a:cubicBezTo>
                <a:cubicBezTo>
                  <a:pt x="2910898" y="127442"/>
                  <a:pt x="2904631" y="128346"/>
                  <a:pt x="2897045" y="128346"/>
                </a:cubicBezTo>
                <a:cubicBezTo>
                  <a:pt x="2889374" y="128346"/>
                  <a:pt x="2881816" y="126775"/>
                  <a:pt x="2874374" y="123635"/>
                </a:cubicBezTo>
                <a:cubicBezTo>
                  <a:pt x="2866931" y="120494"/>
                  <a:pt x="2869233" y="117365"/>
                  <a:pt x="2881278" y="114246"/>
                </a:cubicBezTo>
                <a:cubicBezTo>
                  <a:pt x="2893324" y="111127"/>
                  <a:pt x="2906646" y="106319"/>
                  <a:pt x="2921245" y="99823"/>
                </a:cubicBezTo>
                <a:cubicBezTo>
                  <a:pt x="2921245" y="77510"/>
                  <a:pt x="2921029" y="60696"/>
                  <a:pt x="2920599" y="49381"/>
                </a:cubicBezTo>
                <a:cubicBezTo>
                  <a:pt x="2920169" y="38067"/>
                  <a:pt x="2917921" y="28348"/>
                  <a:pt x="2913856" y="20224"/>
                </a:cubicBezTo>
                <a:cubicBezTo>
                  <a:pt x="2910807" y="14131"/>
                  <a:pt x="2911355" y="10862"/>
                  <a:pt x="2915502" y="10415"/>
                </a:cubicBezTo>
                <a:close/>
                <a:moveTo>
                  <a:pt x="5182727" y="8767"/>
                </a:moveTo>
                <a:cubicBezTo>
                  <a:pt x="5184354" y="8629"/>
                  <a:pt x="5186442" y="8917"/>
                  <a:pt x="5188989" y="9630"/>
                </a:cubicBezTo>
                <a:cubicBezTo>
                  <a:pt x="5199178" y="12484"/>
                  <a:pt x="5208427" y="16460"/>
                  <a:pt x="5216737" y="21558"/>
                </a:cubicBezTo>
                <a:cubicBezTo>
                  <a:pt x="5225048" y="26656"/>
                  <a:pt x="5226722" y="33320"/>
                  <a:pt x="5221760" y="41551"/>
                </a:cubicBezTo>
                <a:cubicBezTo>
                  <a:pt x="5216799" y="49783"/>
                  <a:pt x="5214741" y="75961"/>
                  <a:pt x="5215587" y="120086"/>
                </a:cubicBezTo>
                <a:cubicBezTo>
                  <a:pt x="5235707" y="117461"/>
                  <a:pt x="5250061" y="115006"/>
                  <a:pt x="5258651" y="112718"/>
                </a:cubicBezTo>
                <a:cubicBezTo>
                  <a:pt x="5267241" y="110431"/>
                  <a:pt x="5276630" y="112249"/>
                  <a:pt x="5286818" y="118171"/>
                </a:cubicBezTo>
                <a:cubicBezTo>
                  <a:pt x="5297007" y="124094"/>
                  <a:pt x="5297255" y="128611"/>
                  <a:pt x="5287560" y="131723"/>
                </a:cubicBezTo>
                <a:cubicBezTo>
                  <a:pt x="5277867" y="134834"/>
                  <a:pt x="5253918" y="138090"/>
                  <a:pt x="5215716" y="141488"/>
                </a:cubicBezTo>
                <a:cubicBezTo>
                  <a:pt x="5215716" y="193371"/>
                  <a:pt x="5215236" y="235818"/>
                  <a:pt x="5214275" y="268829"/>
                </a:cubicBezTo>
                <a:cubicBezTo>
                  <a:pt x="5213314" y="301841"/>
                  <a:pt x="5208786" y="318622"/>
                  <a:pt x="5200691" y="319174"/>
                </a:cubicBezTo>
                <a:cubicBezTo>
                  <a:pt x="5192596" y="319726"/>
                  <a:pt x="5188548" y="303332"/>
                  <a:pt x="5188548" y="269991"/>
                </a:cubicBezTo>
                <a:lnTo>
                  <a:pt x="5188548" y="144543"/>
                </a:lnTo>
                <a:cubicBezTo>
                  <a:pt x="5168831" y="148917"/>
                  <a:pt x="5153877" y="152258"/>
                  <a:pt x="5143688" y="154567"/>
                </a:cubicBezTo>
                <a:cubicBezTo>
                  <a:pt x="5133500" y="156875"/>
                  <a:pt x="5123584" y="154050"/>
                  <a:pt x="5113940" y="146092"/>
                </a:cubicBezTo>
                <a:cubicBezTo>
                  <a:pt x="5104296" y="138133"/>
                  <a:pt x="5104597" y="133845"/>
                  <a:pt x="5114843" y="133228"/>
                </a:cubicBezTo>
                <a:cubicBezTo>
                  <a:pt x="5125090" y="132612"/>
                  <a:pt x="5135060" y="131859"/>
                  <a:pt x="5144753" y="130970"/>
                </a:cubicBezTo>
                <a:cubicBezTo>
                  <a:pt x="5154448" y="130081"/>
                  <a:pt x="5169046" y="128009"/>
                  <a:pt x="5188548" y="124753"/>
                </a:cubicBezTo>
                <a:cubicBezTo>
                  <a:pt x="5188548" y="93018"/>
                  <a:pt x="5188333" y="70569"/>
                  <a:pt x="5187903" y="57405"/>
                </a:cubicBezTo>
                <a:cubicBezTo>
                  <a:pt x="5187473" y="44240"/>
                  <a:pt x="5184999" y="32273"/>
                  <a:pt x="5180482" y="21504"/>
                </a:cubicBezTo>
                <a:cubicBezTo>
                  <a:pt x="5177094" y="13427"/>
                  <a:pt x="5177843" y="9181"/>
                  <a:pt x="5182727" y="8767"/>
                </a:cubicBezTo>
                <a:close/>
                <a:moveTo>
                  <a:pt x="182102" y="8767"/>
                </a:moveTo>
                <a:cubicBezTo>
                  <a:pt x="183730" y="8629"/>
                  <a:pt x="185817" y="8917"/>
                  <a:pt x="188365" y="9630"/>
                </a:cubicBezTo>
                <a:cubicBezTo>
                  <a:pt x="198553" y="12484"/>
                  <a:pt x="207803" y="16460"/>
                  <a:pt x="216113" y="21558"/>
                </a:cubicBezTo>
                <a:cubicBezTo>
                  <a:pt x="224423" y="26656"/>
                  <a:pt x="226097" y="33320"/>
                  <a:pt x="221136" y="41551"/>
                </a:cubicBezTo>
                <a:cubicBezTo>
                  <a:pt x="216174" y="49783"/>
                  <a:pt x="214116" y="75961"/>
                  <a:pt x="214962" y="120086"/>
                </a:cubicBezTo>
                <a:cubicBezTo>
                  <a:pt x="235081" y="117461"/>
                  <a:pt x="249436" y="115006"/>
                  <a:pt x="258026" y="112718"/>
                </a:cubicBezTo>
                <a:cubicBezTo>
                  <a:pt x="266616" y="110431"/>
                  <a:pt x="276005" y="112249"/>
                  <a:pt x="286194" y="118171"/>
                </a:cubicBezTo>
                <a:cubicBezTo>
                  <a:pt x="296382" y="124094"/>
                  <a:pt x="296630" y="128611"/>
                  <a:pt x="286936" y="131723"/>
                </a:cubicBezTo>
                <a:cubicBezTo>
                  <a:pt x="277242" y="134834"/>
                  <a:pt x="253294" y="138090"/>
                  <a:pt x="215091" y="141488"/>
                </a:cubicBezTo>
                <a:cubicBezTo>
                  <a:pt x="215091" y="193371"/>
                  <a:pt x="214611" y="235818"/>
                  <a:pt x="213650" y="268829"/>
                </a:cubicBezTo>
                <a:cubicBezTo>
                  <a:pt x="212689" y="301841"/>
                  <a:pt x="208161" y="318622"/>
                  <a:pt x="200066" y="319174"/>
                </a:cubicBezTo>
                <a:cubicBezTo>
                  <a:pt x="191971" y="319726"/>
                  <a:pt x="187924" y="303332"/>
                  <a:pt x="187924" y="269991"/>
                </a:cubicBezTo>
                <a:lnTo>
                  <a:pt x="187924" y="144543"/>
                </a:lnTo>
                <a:cubicBezTo>
                  <a:pt x="168206" y="148917"/>
                  <a:pt x="153253" y="152258"/>
                  <a:pt x="143064" y="154567"/>
                </a:cubicBezTo>
                <a:cubicBezTo>
                  <a:pt x="132875" y="156875"/>
                  <a:pt x="122959" y="154050"/>
                  <a:pt x="113315" y="146092"/>
                </a:cubicBezTo>
                <a:cubicBezTo>
                  <a:pt x="103671" y="138133"/>
                  <a:pt x="103972" y="133845"/>
                  <a:pt x="114219" y="133228"/>
                </a:cubicBezTo>
                <a:cubicBezTo>
                  <a:pt x="124465" y="132612"/>
                  <a:pt x="134435" y="131859"/>
                  <a:pt x="144129" y="130970"/>
                </a:cubicBezTo>
                <a:cubicBezTo>
                  <a:pt x="153823" y="130081"/>
                  <a:pt x="168421" y="128009"/>
                  <a:pt x="187924" y="124753"/>
                </a:cubicBezTo>
                <a:cubicBezTo>
                  <a:pt x="187924" y="93018"/>
                  <a:pt x="187709" y="70569"/>
                  <a:pt x="187279" y="57405"/>
                </a:cubicBezTo>
                <a:cubicBezTo>
                  <a:pt x="186848" y="44240"/>
                  <a:pt x="184375" y="32273"/>
                  <a:pt x="179857" y="21504"/>
                </a:cubicBezTo>
                <a:cubicBezTo>
                  <a:pt x="176469" y="13427"/>
                  <a:pt x="177218" y="9181"/>
                  <a:pt x="182102" y="8767"/>
                </a:cubicBezTo>
                <a:close/>
                <a:moveTo>
                  <a:pt x="4879402" y="8081"/>
                </a:moveTo>
                <a:cubicBezTo>
                  <a:pt x="4884651" y="8081"/>
                  <a:pt x="4892409" y="10412"/>
                  <a:pt x="4902676" y="15072"/>
                </a:cubicBezTo>
                <a:cubicBezTo>
                  <a:pt x="4914206" y="21439"/>
                  <a:pt x="4916569" y="26917"/>
                  <a:pt x="4909764" y="31506"/>
                </a:cubicBezTo>
                <a:cubicBezTo>
                  <a:pt x="4902959" y="36095"/>
                  <a:pt x="4896220" y="41727"/>
                  <a:pt x="4889544" y="48402"/>
                </a:cubicBezTo>
                <a:cubicBezTo>
                  <a:pt x="4882869" y="55078"/>
                  <a:pt x="4872974" y="62872"/>
                  <a:pt x="4859860" y="71784"/>
                </a:cubicBezTo>
                <a:cubicBezTo>
                  <a:pt x="4846746" y="80697"/>
                  <a:pt x="4843599" y="79815"/>
                  <a:pt x="4850417" y="69138"/>
                </a:cubicBezTo>
                <a:cubicBezTo>
                  <a:pt x="4857236" y="58462"/>
                  <a:pt x="4862857" y="48338"/>
                  <a:pt x="4867281" y="38766"/>
                </a:cubicBezTo>
                <a:cubicBezTo>
                  <a:pt x="4871705" y="29194"/>
                  <a:pt x="4873243" y="21687"/>
                  <a:pt x="4871895" y="16245"/>
                </a:cubicBezTo>
                <a:cubicBezTo>
                  <a:pt x="4870547" y="10802"/>
                  <a:pt x="4873050" y="8081"/>
                  <a:pt x="4879402" y="8081"/>
                </a:cubicBezTo>
                <a:close/>
                <a:moveTo>
                  <a:pt x="3088702" y="8081"/>
                </a:moveTo>
                <a:cubicBezTo>
                  <a:pt x="3093951" y="8081"/>
                  <a:pt x="3101709" y="10412"/>
                  <a:pt x="3111977" y="15072"/>
                </a:cubicBezTo>
                <a:cubicBezTo>
                  <a:pt x="3123506" y="21439"/>
                  <a:pt x="3125869" y="26917"/>
                  <a:pt x="3119064" y="31506"/>
                </a:cubicBezTo>
                <a:cubicBezTo>
                  <a:pt x="3112260" y="36095"/>
                  <a:pt x="3105520" y="41727"/>
                  <a:pt x="3098845" y="48402"/>
                </a:cubicBezTo>
                <a:cubicBezTo>
                  <a:pt x="3092169" y="55078"/>
                  <a:pt x="3082274" y="62872"/>
                  <a:pt x="3069161" y="71784"/>
                </a:cubicBezTo>
                <a:cubicBezTo>
                  <a:pt x="3056046" y="80697"/>
                  <a:pt x="3052899" y="79815"/>
                  <a:pt x="3059717" y="69138"/>
                </a:cubicBezTo>
                <a:cubicBezTo>
                  <a:pt x="3066536" y="58462"/>
                  <a:pt x="3072157" y="48338"/>
                  <a:pt x="3076582" y="38766"/>
                </a:cubicBezTo>
                <a:cubicBezTo>
                  <a:pt x="3081005" y="29194"/>
                  <a:pt x="3082543" y="21687"/>
                  <a:pt x="3081195" y="16245"/>
                </a:cubicBezTo>
                <a:cubicBezTo>
                  <a:pt x="3079847" y="10802"/>
                  <a:pt x="3082350" y="8081"/>
                  <a:pt x="3088702" y="8081"/>
                </a:cubicBezTo>
                <a:close/>
                <a:moveTo>
                  <a:pt x="1542889" y="6865"/>
                </a:moveTo>
                <a:cubicBezTo>
                  <a:pt x="1544674" y="6946"/>
                  <a:pt x="1546812" y="7470"/>
                  <a:pt x="1549303" y="8436"/>
                </a:cubicBezTo>
                <a:cubicBezTo>
                  <a:pt x="1559270" y="12301"/>
                  <a:pt x="1566720" y="16922"/>
                  <a:pt x="1571653" y="22300"/>
                </a:cubicBezTo>
                <a:cubicBezTo>
                  <a:pt x="1576586" y="27677"/>
                  <a:pt x="1576858" y="32513"/>
                  <a:pt x="1572470" y="36808"/>
                </a:cubicBezTo>
                <a:cubicBezTo>
                  <a:pt x="1568082" y="41103"/>
                  <a:pt x="1562174" y="48392"/>
                  <a:pt x="1554746" y="58674"/>
                </a:cubicBezTo>
                <a:cubicBezTo>
                  <a:pt x="1559980" y="58215"/>
                  <a:pt x="1566608" y="57577"/>
                  <a:pt x="1574632" y="56759"/>
                </a:cubicBezTo>
                <a:cubicBezTo>
                  <a:pt x="1582655" y="55942"/>
                  <a:pt x="1590338" y="53694"/>
                  <a:pt x="1597680" y="50016"/>
                </a:cubicBezTo>
                <a:cubicBezTo>
                  <a:pt x="1605022" y="46337"/>
                  <a:pt x="1611350" y="45954"/>
                  <a:pt x="1616663" y="48865"/>
                </a:cubicBezTo>
                <a:cubicBezTo>
                  <a:pt x="1621976" y="51776"/>
                  <a:pt x="1628282" y="56161"/>
                  <a:pt x="1635581" y="62018"/>
                </a:cubicBezTo>
                <a:cubicBezTo>
                  <a:pt x="1642880" y="67876"/>
                  <a:pt x="1642748" y="73896"/>
                  <a:pt x="1635183" y="80076"/>
                </a:cubicBezTo>
                <a:cubicBezTo>
                  <a:pt x="1627619" y="86257"/>
                  <a:pt x="1619606" y="95800"/>
                  <a:pt x="1611146" y="108707"/>
                </a:cubicBezTo>
                <a:cubicBezTo>
                  <a:pt x="1602685" y="121613"/>
                  <a:pt x="1596038" y="130769"/>
                  <a:pt x="1591206" y="136175"/>
                </a:cubicBezTo>
                <a:cubicBezTo>
                  <a:pt x="1620646" y="155578"/>
                  <a:pt x="1641378" y="168168"/>
                  <a:pt x="1653403" y="173947"/>
                </a:cubicBezTo>
                <a:cubicBezTo>
                  <a:pt x="1665427" y="179727"/>
                  <a:pt x="1677609" y="184599"/>
                  <a:pt x="1689949" y="188564"/>
                </a:cubicBezTo>
                <a:cubicBezTo>
                  <a:pt x="1702288" y="192529"/>
                  <a:pt x="1714786" y="195942"/>
                  <a:pt x="1727441" y="198803"/>
                </a:cubicBezTo>
                <a:cubicBezTo>
                  <a:pt x="1740096" y="201663"/>
                  <a:pt x="1743223" y="205245"/>
                  <a:pt x="1736820" y="209547"/>
                </a:cubicBezTo>
                <a:cubicBezTo>
                  <a:pt x="1730417" y="213849"/>
                  <a:pt x="1715535" y="216688"/>
                  <a:pt x="1692175" y="218065"/>
                </a:cubicBezTo>
                <a:cubicBezTo>
                  <a:pt x="1668815" y="219442"/>
                  <a:pt x="1651169" y="215093"/>
                  <a:pt x="1639238" y="205019"/>
                </a:cubicBezTo>
                <a:cubicBezTo>
                  <a:pt x="1627307" y="194945"/>
                  <a:pt x="1606815" y="177934"/>
                  <a:pt x="1577761" y="153986"/>
                </a:cubicBezTo>
                <a:cubicBezTo>
                  <a:pt x="1552236" y="178708"/>
                  <a:pt x="1527829" y="197232"/>
                  <a:pt x="1504541" y="209558"/>
                </a:cubicBezTo>
                <a:cubicBezTo>
                  <a:pt x="1481252" y="221883"/>
                  <a:pt x="1459025" y="230100"/>
                  <a:pt x="1437858" y="234209"/>
                </a:cubicBezTo>
                <a:cubicBezTo>
                  <a:pt x="1416692" y="238317"/>
                  <a:pt x="1417144" y="234173"/>
                  <a:pt x="1439214" y="221776"/>
                </a:cubicBezTo>
                <a:cubicBezTo>
                  <a:pt x="1461283" y="209379"/>
                  <a:pt x="1482123" y="196490"/>
                  <a:pt x="1501733" y="183111"/>
                </a:cubicBezTo>
                <a:cubicBezTo>
                  <a:pt x="1521344" y="169731"/>
                  <a:pt x="1539860" y="154309"/>
                  <a:pt x="1557284" y="136842"/>
                </a:cubicBezTo>
                <a:cubicBezTo>
                  <a:pt x="1542126" y="121670"/>
                  <a:pt x="1528969" y="111187"/>
                  <a:pt x="1517812" y="105394"/>
                </a:cubicBezTo>
                <a:cubicBezTo>
                  <a:pt x="1505250" y="119376"/>
                  <a:pt x="1491369" y="129396"/>
                  <a:pt x="1476168" y="135455"/>
                </a:cubicBezTo>
                <a:cubicBezTo>
                  <a:pt x="1460968" y="141513"/>
                  <a:pt x="1461305" y="136684"/>
                  <a:pt x="1477179" y="120968"/>
                </a:cubicBezTo>
                <a:cubicBezTo>
                  <a:pt x="1493054" y="105251"/>
                  <a:pt x="1507226" y="86745"/>
                  <a:pt x="1519695" y="65449"/>
                </a:cubicBezTo>
                <a:cubicBezTo>
                  <a:pt x="1532163" y="44154"/>
                  <a:pt x="1537724" y="28362"/>
                  <a:pt x="1536376" y="18073"/>
                </a:cubicBezTo>
                <a:cubicBezTo>
                  <a:pt x="1535365" y="10356"/>
                  <a:pt x="1537536" y="6620"/>
                  <a:pt x="1542889" y="6865"/>
                </a:cubicBezTo>
                <a:close/>
                <a:moveTo>
                  <a:pt x="5544901" y="1730"/>
                </a:moveTo>
                <a:cubicBezTo>
                  <a:pt x="5548288" y="1713"/>
                  <a:pt x="5553209" y="2740"/>
                  <a:pt x="5559662" y="4812"/>
                </a:cubicBezTo>
                <a:cubicBezTo>
                  <a:pt x="5572568" y="8956"/>
                  <a:pt x="5577221" y="14269"/>
                  <a:pt x="5573622" y="20751"/>
                </a:cubicBezTo>
                <a:lnTo>
                  <a:pt x="5565513" y="26946"/>
                </a:lnTo>
                <a:cubicBezTo>
                  <a:pt x="5572052" y="27018"/>
                  <a:pt x="5581817" y="25462"/>
                  <a:pt x="5594810" y="22278"/>
                </a:cubicBezTo>
                <a:cubicBezTo>
                  <a:pt x="5607802" y="19095"/>
                  <a:pt x="5617191" y="21163"/>
                  <a:pt x="5622978" y="28484"/>
                </a:cubicBezTo>
                <a:cubicBezTo>
                  <a:pt x="5628764" y="35805"/>
                  <a:pt x="5622414" y="41003"/>
                  <a:pt x="5603930" y="44079"/>
                </a:cubicBezTo>
                <a:cubicBezTo>
                  <a:pt x="5585446" y="47155"/>
                  <a:pt x="5571019" y="47797"/>
                  <a:pt x="5560651" y="46004"/>
                </a:cubicBezTo>
                <a:cubicBezTo>
                  <a:pt x="5553209" y="57835"/>
                  <a:pt x="5543135" y="67765"/>
                  <a:pt x="5530429" y="75796"/>
                </a:cubicBezTo>
                <a:lnTo>
                  <a:pt x="5525027" y="78691"/>
                </a:lnTo>
                <a:lnTo>
                  <a:pt x="5538119" y="75678"/>
                </a:lnTo>
                <a:cubicBezTo>
                  <a:pt x="5543561" y="72888"/>
                  <a:pt x="5549653" y="72946"/>
                  <a:pt x="5556392" y="75850"/>
                </a:cubicBezTo>
                <a:cubicBezTo>
                  <a:pt x="5563132" y="78754"/>
                  <a:pt x="5569711" y="82296"/>
                  <a:pt x="5576128" y="86476"/>
                </a:cubicBezTo>
                <a:cubicBezTo>
                  <a:pt x="5582545" y="90656"/>
                  <a:pt x="5583922" y="95772"/>
                  <a:pt x="5580258" y="101823"/>
                </a:cubicBezTo>
                <a:cubicBezTo>
                  <a:pt x="5576594" y="107875"/>
                  <a:pt x="5573425" y="120039"/>
                  <a:pt x="5570750" y="138316"/>
                </a:cubicBezTo>
                <a:cubicBezTo>
                  <a:pt x="5568076" y="156592"/>
                  <a:pt x="5564394" y="170746"/>
                  <a:pt x="5559705" y="180777"/>
                </a:cubicBezTo>
                <a:cubicBezTo>
                  <a:pt x="5558533" y="183285"/>
                  <a:pt x="5557277" y="185198"/>
                  <a:pt x="5555939" y="186517"/>
                </a:cubicBezTo>
                <a:lnTo>
                  <a:pt x="5553595" y="187712"/>
                </a:lnTo>
                <a:lnTo>
                  <a:pt x="5556145" y="188478"/>
                </a:lnTo>
                <a:cubicBezTo>
                  <a:pt x="5561487" y="190693"/>
                  <a:pt x="5563903" y="192876"/>
                  <a:pt x="5563394" y="195028"/>
                </a:cubicBezTo>
                <a:cubicBezTo>
                  <a:pt x="5562885" y="197179"/>
                  <a:pt x="5561791" y="199638"/>
                  <a:pt x="5560114" y="202406"/>
                </a:cubicBezTo>
                <a:cubicBezTo>
                  <a:pt x="5587919" y="199824"/>
                  <a:pt x="5608540" y="197379"/>
                  <a:pt x="5621977" y="195071"/>
                </a:cubicBezTo>
                <a:cubicBezTo>
                  <a:pt x="5635414" y="192762"/>
                  <a:pt x="5646234" y="194432"/>
                  <a:pt x="5654436" y="200082"/>
                </a:cubicBezTo>
                <a:cubicBezTo>
                  <a:pt x="5662638" y="205733"/>
                  <a:pt x="5665818" y="210934"/>
                  <a:pt x="5663976" y="215688"/>
                </a:cubicBezTo>
                <a:cubicBezTo>
                  <a:pt x="5662133" y="220442"/>
                  <a:pt x="5655146" y="222593"/>
                  <a:pt x="5643014" y="222141"/>
                </a:cubicBezTo>
                <a:cubicBezTo>
                  <a:pt x="5630882" y="221690"/>
                  <a:pt x="5620321" y="221464"/>
                  <a:pt x="5611330" y="221464"/>
                </a:cubicBezTo>
                <a:cubicBezTo>
                  <a:pt x="5603399" y="221464"/>
                  <a:pt x="5586328" y="222288"/>
                  <a:pt x="5560114" y="223937"/>
                </a:cubicBezTo>
                <a:cubicBezTo>
                  <a:pt x="5560114" y="263631"/>
                  <a:pt x="5559870" y="285425"/>
                  <a:pt x="5559382" y="289318"/>
                </a:cubicBezTo>
                <a:cubicBezTo>
                  <a:pt x="5558894" y="293211"/>
                  <a:pt x="5557160" y="299750"/>
                  <a:pt x="5554177" y="308935"/>
                </a:cubicBezTo>
                <a:cubicBezTo>
                  <a:pt x="5551194" y="318120"/>
                  <a:pt x="5547838" y="321175"/>
                  <a:pt x="5544110" y="318099"/>
                </a:cubicBezTo>
                <a:cubicBezTo>
                  <a:pt x="5540382" y="315023"/>
                  <a:pt x="5538044" y="310409"/>
                  <a:pt x="5537098" y="304257"/>
                </a:cubicBezTo>
                <a:cubicBezTo>
                  <a:pt x="5536151" y="298105"/>
                  <a:pt x="5535448" y="289056"/>
                  <a:pt x="5534989" y="277111"/>
                </a:cubicBezTo>
                <a:cubicBezTo>
                  <a:pt x="5534531" y="265166"/>
                  <a:pt x="5534301" y="247972"/>
                  <a:pt x="5534301" y="225529"/>
                </a:cubicBezTo>
                <a:lnTo>
                  <a:pt x="5477062" y="233230"/>
                </a:lnTo>
                <a:cubicBezTo>
                  <a:pt x="5473692" y="250051"/>
                  <a:pt x="5465655" y="265287"/>
                  <a:pt x="5452949" y="278939"/>
                </a:cubicBezTo>
                <a:cubicBezTo>
                  <a:pt x="5440244" y="292591"/>
                  <a:pt x="5424531" y="301500"/>
                  <a:pt x="5405809" y="305666"/>
                </a:cubicBezTo>
                <a:cubicBezTo>
                  <a:pt x="5387088" y="309832"/>
                  <a:pt x="5384403" y="307340"/>
                  <a:pt x="5397754" y="298191"/>
                </a:cubicBezTo>
                <a:cubicBezTo>
                  <a:pt x="5411105" y="289042"/>
                  <a:pt x="5422376" y="279215"/>
                  <a:pt x="5431568" y="268711"/>
                </a:cubicBezTo>
                <a:cubicBezTo>
                  <a:pt x="5440760" y="258207"/>
                  <a:pt x="5447113" y="246961"/>
                  <a:pt x="5450626" y="234972"/>
                </a:cubicBezTo>
                <a:cubicBezTo>
                  <a:pt x="5419852" y="240364"/>
                  <a:pt x="5399840" y="243960"/>
                  <a:pt x="5390591" y="245760"/>
                </a:cubicBezTo>
                <a:cubicBezTo>
                  <a:pt x="5381341" y="247559"/>
                  <a:pt x="5372163" y="243935"/>
                  <a:pt x="5363058" y="234886"/>
                </a:cubicBezTo>
                <a:cubicBezTo>
                  <a:pt x="5353952" y="225837"/>
                  <a:pt x="5356791" y="221991"/>
                  <a:pt x="5371576" y="223346"/>
                </a:cubicBezTo>
                <a:cubicBezTo>
                  <a:pt x="5386360" y="224701"/>
                  <a:pt x="5413162" y="222848"/>
                  <a:pt x="5451981" y="217785"/>
                </a:cubicBezTo>
                <a:cubicBezTo>
                  <a:pt x="5451981" y="211132"/>
                  <a:pt x="5450856" y="205105"/>
                  <a:pt x="5448604" y="199706"/>
                </a:cubicBezTo>
                <a:cubicBezTo>
                  <a:pt x="5446352" y="194307"/>
                  <a:pt x="5448590" y="192081"/>
                  <a:pt x="5455315" y="193027"/>
                </a:cubicBezTo>
                <a:lnTo>
                  <a:pt x="5458626" y="193873"/>
                </a:lnTo>
                <a:lnTo>
                  <a:pt x="5454272" y="185012"/>
                </a:lnTo>
                <a:cubicBezTo>
                  <a:pt x="5453014" y="181454"/>
                  <a:pt x="5452038" y="177475"/>
                  <a:pt x="5451346" y="173076"/>
                </a:cubicBezTo>
                <a:cubicBezTo>
                  <a:pt x="5449963" y="164279"/>
                  <a:pt x="5448167" y="151717"/>
                  <a:pt x="5445958" y="135390"/>
                </a:cubicBezTo>
                <a:cubicBezTo>
                  <a:pt x="5443750" y="119064"/>
                  <a:pt x="5440602" y="107262"/>
                  <a:pt x="5436515" y="99984"/>
                </a:cubicBezTo>
                <a:cubicBezTo>
                  <a:pt x="5432428" y="92707"/>
                  <a:pt x="5434457" y="89068"/>
                  <a:pt x="5442603" y="89068"/>
                </a:cubicBezTo>
                <a:cubicBezTo>
                  <a:pt x="5448238" y="89068"/>
                  <a:pt x="5453250" y="89286"/>
                  <a:pt x="5457638" y="89724"/>
                </a:cubicBezTo>
                <a:cubicBezTo>
                  <a:pt x="5459832" y="89942"/>
                  <a:pt x="5464217" y="89668"/>
                  <a:pt x="5470792" y="88901"/>
                </a:cubicBezTo>
                <a:lnTo>
                  <a:pt x="5471264" y="88833"/>
                </a:lnTo>
                <a:lnTo>
                  <a:pt x="5465339" y="85346"/>
                </a:lnTo>
                <a:cubicBezTo>
                  <a:pt x="5456434" y="74319"/>
                  <a:pt x="5453881" y="67228"/>
                  <a:pt x="5457681" y="64073"/>
                </a:cubicBezTo>
                <a:cubicBezTo>
                  <a:pt x="5461482" y="60918"/>
                  <a:pt x="5468258" y="61137"/>
                  <a:pt x="5478009" y="64729"/>
                </a:cubicBezTo>
                <a:cubicBezTo>
                  <a:pt x="5487760" y="68321"/>
                  <a:pt x="5491169" y="74871"/>
                  <a:pt x="5488237" y="84378"/>
                </a:cubicBezTo>
                <a:lnTo>
                  <a:pt x="5486987" y="86573"/>
                </a:lnTo>
                <a:lnTo>
                  <a:pt x="5497088" y="85121"/>
                </a:lnTo>
                <a:lnTo>
                  <a:pt x="5518857" y="80111"/>
                </a:lnTo>
                <a:lnTo>
                  <a:pt x="5518690" y="76586"/>
                </a:lnTo>
                <a:cubicBezTo>
                  <a:pt x="5519258" y="74754"/>
                  <a:pt x="5520450" y="72283"/>
                  <a:pt x="5522266" y="69171"/>
                </a:cubicBezTo>
                <a:cubicBezTo>
                  <a:pt x="5529529" y="56723"/>
                  <a:pt x="5534703" y="45746"/>
                  <a:pt x="5537786" y="36238"/>
                </a:cubicBezTo>
                <a:cubicBezTo>
                  <a:pt x="5540869" y="26731"/>
                  <a:pt x="5541737" y="20188"/>
                  <a:pt x="5540389" y="16610"/>
                </a:cubicBezTo>
                <a:cubicBezTo>
                  <a:pt x="5539040" y="13032"/>
                  <a:pt x="5538689" y="9135"/>
                  <a:pt x="5539335" y="4919"/>
                </a:cubicBezTo>
                <a:cubicBezTo>
                  <a:pt x="5539657" y="2811"/>
                  <a:pt x="5541512" y="1748"/>
                  <a:pt x="5544901" y="1730"/>
                </a:cubicBezTo>
                <a:close/>
                <a:moveTo>
                  <a:pt x="544276" y="1730"/>
                </a:moveTo>
                <a:cubicBezTo>
                  <a:pt x="547663" y="1713"/>
                  <a:pt x="552584" y="2740"/>
                  <a:pt x="559037" y="4812"/>
                </a:cubicBezTo>
                <a:cubicBezTo>
                  <a:pt x="571943" y="8956"/>
                  <a:pt x="576597" y="14269"/>
                  <a:pt x="572997" y="20751"/>
                </a:cubicBezTo>
                <a:lnTo>
                  <a:pt x="564888" y="26946"/>
                </a:lnTo>
                <a:cubicBezTo>
                  <a:pt x="571427" y="27018"/>
                  <a:pt x="581193" y="25462"/>
                  <a:pt x="594185" y="22278"/>
                </a:cubicBezTo>
                <a:cubicBezTo>
                  <a:pt x="607177" y="19095"/>
                  <a:pt x="616566" y="21163"/>
                  <a:pt x="622353" y="28484"/>
                </a:cubicBezTo>
                <a:cubicBezTo>
                  <a:pt x="628139" y="35805"/>
                  <a:pt x="621790" y="41003"/>
                  <a:pt x="603305" y="44079"/>
                </a:cubicBezTo>
                <a:cubicBezTo>
                  <a:pt x="584821" y="47155"/>
                  <a:pt x="570395" y="47797"/>
                  <a:pt x="560026" y="46004"/>
                </a:cubicBezTo>
                <a:cubicBezTo>
                  <a:pt x="552584" y="57835"/>
                  <a:pt x="542510" y="67765"/>
                  <a:pt x="529805" y="75796"/>
                </a:cubicBezTo>
                <a:lnTo>
                  <a:pt x="524403" y="78691"/>
                </a:lnTo>
                <a:lnTo>
                  <a:pt x="537494" y="75678"/>
                </a:lnTo>
                <a:cubicBezTo>
                  <a:pt x="542937" y="72888"/>
                  <a:pt x="549028" y="72946"/>
                  <a:pt x="555767" y="75850"/>
                </a:cubicBezTo>
                <a:cubicBezTo>
                  <a:pt x="562507" y="78754"/>
                  <a:pt x="569086" y="82296"/>
                  <a:pt x="575503" y="86476"/>
                </a:cubicBezTo>
                <a:cubicBezTo>
                  <a:pt x="581920" y="90656"/>
                  <a:pt x="583297" y="95772"/>
                  <a:pt x="579633" y="101823"/>
                </a:cubicBezTo>
                <a:cubicBezTo>
                  <a:pt x="575969" y="107875"/>
                  <a:pt x="572800" y="120039"/>
                  <a:pt x="570126" y="138316"/>
                </a:cubicBezTo>
                <a:cubicBezTo>
                  <a:pt x="567451" y="156592"/>
                  <a:pt x="563769" y="170746"/>
                  <a:pt x="559080" y="180777"/>
                </a:cubicBezTo>
                <a:cubicBezTo>
                  <a:pt x="557908" y="183285"/>
                  <a:pt x="556653" y="185198"/>
                  <a:pt x="555314" y="186517"/>
                </a:cubicBezTo>
                <a:lnTo>
                  <a:pt x="552971" y="187712"/>
                </a:lnTo>
                <a:lnTo>
                  <a:pt x="555520" y="188478"/>
                </a:lnTo>
                <a:cubicBezTo>
                  <a:pt x="560862" y="190693"/>
                  <a:pt x="563278" y="192876"/>
                  <a:pt x="562769" y="195028"/>
                </a:cubicBezTo>
                <a:cubicBezTo>
                  <a:pt x="562260" y="197179"/>
                  <a:pt x="561167" y="199638"/>
                  <a:pt x="559489" y="202406"/>
                </a:cubicBezTo>
                <a:cubicBezTo>
                  <a:pt x="587295" y="199824"/>
                  <a:pt x="607916" y="197379"/>
                  <a:pt x="621352" y="195071"/>
                </a:cubicBezTo>
                <a:cubicBezTo>
                  <a:pt x="634789" y="192762"/>
                  <a:pt x="645609" y="194432"/>
                  <a:pt x="653811" y="200082"/>
                </a:cubicBezTo>
                <a:cubicBezTo>
                  <a:pt x="662014" y="205733"/>
                  <a:pt x="665194" y="210934"/>
                  <a:pt x="663351" y="215688"/>
                </a:cubicBezTo>
                <a:cubicBezTo>
                  <a:pt x="661509" y="220442"/>
                  <a:pt x="654521" y="222593"/>
                  <a:pt x="642389" y="222141"/>
                </a:cubicBezTo>
                <a:cubicBezTo>
                  <a:pt x="630258" y="221690"/>
                  <a:pt x="619696" y="221464"/>
                  <a:pt x="610705" y="221464"/>
                </a:cubicBezTo>
                <a:cubicBezTo>
                  <a:pt x="602775" y="221464"/>
                  <a:pt x="585703" y="222288"/>
                  <a:pt x="559489" y="223937"/>
                </a:cubicBezTo>
                <a:cubicBezTo>
                  <a:pt x="559489" y="263631"/>
                  <a:pt x="559245" y="285425"/>
                  <a:pt x="558758" y="289318"/>
                </a:cubicBezTo>
                <a:cubicBezTo>
                  <a:pt x="558270" y="293211"/>
                  <a:pt x="556535" y="299750"/>
                  <a:pt x="553552" y="308935"/>
                </a:cubicBezTo>
                <a:cubicBezTo>
                  <a:pt x="550569" y="318120"/>
                  <a:pt x="547214" y="321175"/>
                  <a:pt x="543485" y="318099"/>
                </a:cubicBezTo>
                <a:cubicBezTo>
                  <a:pt x="539757" y="315023"/>
                  <a:pt x="537419" y="310409"/>
                  <a:pt x="536473" y="304257"/>
                </a:cubicBezTo>
                <a:cubicBezTo>
                  <a:pt x="535527" y="298105"/>
                  <a:pt x="534824" y="289056"/>
                  <a:pt x="534365" y="277111"/>
                </a:cubicBezTo>
                <a:cubicBezTo>
                  <a:pt x="533906" y="265166"/>
                  <a:pt x="533676" y="247972"/>
                  <a:pt x="533676" y="225529"/>
                </a:cubicBezTo>
                <a:lnTo>
                  <a:pt x="476437" y="233230"/>
                </a:lnTo>
                <a:cubicBezTo>
                  <a:pt x="473068" y="250051"/>
                  <a:pt x="465030" y="265287"/>
                  <a:pt x="452324" y="278939"/>
                </a:cubicBezTo>
                <a:cubicBezTo>
                  <a:pt x="439619" y="292591"/>
                  <a:pt x="423906" y="301500"/>
                  <a:pt x="405184" y="305666"/>
                </a:cubicBezTo>
                <a:cubicBezTo>
                  <a:pt x="386463" y="309832"/>
                  <a:pt x="383778" y="307340"/>
                  <a:pt x="397129" y="298191"/>
                </a:cubicBezTo>
                <a:cubicBezTo>
                  <a:pt x="410480" y="289042"/>
                  <a:pt x="421751" y="279215"/>
                  <a:pt x="430943" y="268711"/>
                </a:cubicBezTo>
                <a:cubicBezTo>
                  <a:pt x="440135" y="258207"/>
                  <a:pt x="446488" y="246961"/>
                  <a:pt x="450001" y="234972"/>
                </a:cubicBezTo>
                <a:cubicBezTo>
                  <a:pt x="419227" y="240364"/>
                  <a:pt x="399215" y="243960"/>
                  <a:pt x="389966" y="245760"/>
                </a:cubicBezTo>
                <a:cubicBezTo>
                  <a:pt x="380716" y="247559"/>
                  <a:pt x="371539" y="243935"/>
                  <a:pt x="362433" y="234886"/>
                </a:cubicBezTo>
                <a:cubicBezTo>
                  <a:pt x="353327" y="225837"/>
                  <a:pt x="356166" y="221991"/>
                  <a:pt x="370951" y="223346"/>
                </a:cubicBezTo>
                <a:cubicBezTo>
                  <a:pt x="385736" y="224701"/>
                  <a:pt x="412537" y="222848"/>
                  <a:pt x="451356" y="217785"/>
                </a:cubicBezTo>
                <a:cubicBezTo>
                  <a:pt x="451356" y="211132"/>
                  <a:pt x="450231" y="205105"/>
                  <a:pt x="447979" y="199706"/>
                </a:cubicBezTo>
                <a:cubicBezTo>
                  <a:pt x="445728" y="194307"/>
                  <a:pt x="447965" y="192081"/>
                  <a:pt x="454690" y="193027"/>
                </a:cubicBezTo>
                <a:lnTo>
                  <a:pt x="458001" y="193873"/>
                </a:lnTo>
                <a:lnTo>
                  <a:pt x="453647" y="185012"/>
                </a:lnTo>
                <a:cubicBezTo>
                  <a:pt x="452389" y="181454"/>
                  <a:pt x="451414" y="177475"/>
                  <a:pt x="450722" y="173076"/>
                </a:cubicBezTo>
                <a:cubicBezTo>
                  <a:pt x="449338" y="164279"/>
                  <a:pt x="447542" y="151717"/>
                  <a:pt x="445334" y="135390"/>
                </a:cubicBezTo>
                <a:cubicBezTo>
                  <a:pt x="443125" y="119064"/>
                  <a:pt x="439978" y="107262"/>
                  <a:pt x="435891" y="99984"/>
                </a:cubicBezTo>
                <a:cubicBezTo>
                  <a:pt x="431804" y="92707"/>
                  <a:pt x="433833" y="89068"/>
                  <a:pt x="441978" y="89068"/>
                </a:cubicBezTo>
                <a:cubicBezTo>
                  <a:pt x="447614" y="89068"/>
                  <a:pt x="452626" y="89286"/>
                  <a:pt x="457014" y="89724"/>
                </a:cubicBezTo>
                <a:cubicBezTo>
                  <a:pt x="459208" y="89942"/>
                  <a:pt x="463592" y="89668"/>
                  <a:pt x="470167" y="88901"/>
                </a:cubicBezTo>
                <a:lnTo>
                  <a:pt x="470639" y="88833"/>
                </a:lnTo>
                <a:lnTo>
                  <a:pt x="464714" y="85346"/>
                </a:lnTo>
                <a:cubicBezTo>
                  <a:pt x="455809" y="74319"/>
                  <a:pt x="453257" y="67228"/>
                  <a:pt x="457057" y="64073"/>
                </a:cubicBezTo>
                <a:cubicBezTo>
                  <a:pt x="460857" y="60918"/>
                  <a:pt x="467632" y="61137"/>
                  <a:pt x="477384" y="64729"/>
                </a:cubicBezTo>
                <a:cubicBezTo>
                  <a:pt x="487135" y="68321"/>
                  <a:pt x="490545" y="74871"/>
                  <a:pt x="487612" y="84378"/>
                </a:cubicBezTo>
                <a:lnTo>
                  <a:pt x="486362" y="86573"/>
                </a:lnTo>
                <a:lnTo>
                  <a:pt x="496464" y="85121"/>
                </a:lnTo>
                <a:lnTo>
                  <a:pt x="518232" y="80111"/>
                </a:lnTo>
                <a:lnTo>
                  <a:pt x="518066" y="76586"/>
                </a:lnTo>
                <a:cubicBezTo>
                  <a:pt x="518634" y="74754"/>
                  <a:pt x="519826" y="72283"/>
                  <a:pt x="521641" y="69171"/>
                </a:cubicBezTo>
                <a:cubicBezTo>
                  <a:pt x="528905" y="56723"/>
                  <a:pt x="534078" y="45746"/>
                  <a:pt x="537161" y="36238"/>
                </a:cubicBezTo>
                <a:cubicBezTo>
                  <a:pt x="540244" y="26731"/>
                  <a:pt x="541112" y="20188"/>
                  <a:pt x="539764" y="16610"/>
                </a:cubicBezTo>
                <a:cubicBezTo>
                  <a:pt x="538416" y="13032"/>
                  <a:pt x="538065" y="9135"/>
                  <a:pt x="538710" y="4919"/>
                </a:cubicBezTo>
                <a:cubicBezTo>
                  <a:pt x="539033" y="2811"/>
                  <a:pt x="540888" y="1748"/>
                  <a:pt x="544276" y="1730"/>
                </a:cubicBezTo>
                <a:close/>
                <a:moveTo>
                  <a:pt x="4396995" y="1"/>
                </a:moveTo>
                <a:cubicBezTo>
                  <a:pt x="4398327" y="-17"/>
                  <a:pt x="4399936" y="279"/>
                  <a:pt x="4401824" y="886"/>
                </a:cubicBezTo>
                <a:cubicBezTo>
                  <a:pt x="4409374" y="3317"/>
                  <a:pt x="4416376" y="7038"/>
                  <a:pt x="4422829" y="12050"/>
                </a:cubicBezTo>
                <a:cubicBezTo>
                  <a:pt x="4429282" y="17062"/>
                  <a:pt x="4430260" y="21332"/>
                  <a:pt x="4425765" y="24859"/>
                </a:cubicBezTo>
                <a:cubicBezTo>
                  <a:pt x="4421269" y="28387"/>
                  <a:pt x="4415687" y="34378"/>
                  <a:pt x="4409019" y="42831"/>
                </a:cubicBezTo>
                <a:cubicBezTo>
                  <a:pt x="4402351" y="51285"/>
                  <a:pt x="4394428" y="58588"/>
                  <a:pt x="4385250" y="64740"/>
                </a:cubicBezTo>
                <a:cubicBezTo>
                  <a:pt x="4401741" y="63019"/>
                  <a:pt x="4421094" y="59936"/>
                  <a:pt x="4443306" y="55490"/>
                </a:cubicBezTo>
                <a:cubicBezTo>
                  <a:pt x="4465519" y="51045"/>
                  <a:pt x="4480372" y="47424"/>
                  <a:pt x="4487865" y="44627"/>
                </a:cubicBezTo>
                <a:cubicBezTo>
                  <a:pt x="4495358" y="41831"/>
                  <a:pt x="4502707" y="40913"/>
                  <a:pt x="4509913" y="41874"/>
                </a:cubicBezTo>
                <a:cubicBezTo>
                  <a:pt x="4517119" y="42835"/>
                  <a:pt x="4523791" y="46208"/>
                  <a:pt x="4529928" y="51995"/>
                </a:cubicBezTo>
                <a:cubicBezTo>
                  <a:pt x="4536066" y="57781"/>
                  <a:pt x="4527211" y="62954"/>
                  <a:pt x="4503363" y="67514"/>
                </a:cubicBezTo>
                <a:cubicBezTo>
                  <a:pt x="4479516" y="72075"/>
                  <a:pt x="4454097" y="76004"/>
                  <a:pt x="4427109" y="79302"/>
                </a:cubicBezTo>
                <a:lnTo>
                  <a:pt x="4427109" y="103888"/>
                </a:lnTo>
                <a:cubicBezTo>
                  <a:pt x="4442252" y="100447"/>
                  <a:pt x="4454897" y="96661"/>
                  <a:pt x="4465043" y="92531"/>
                </a:cubicBezTo>
                <a:cubicBezTo>
                  <a:pt x="4475188" y="88401"/>
                  <a:pt x="4485122" y="90118"/>
                  <a:pt x="4494845" y="97683"/>
                </a:cubicBezTo>
                <a:cubicBezTo>
                  <a:pt x="4504568" y="105247"/>
                  <a:pt x="4499380" y="111119"/>
                  <a:pt x="4479282" y="115300"/>
                </a:cubicBezTo>
                <a:cubicBezTo>
                  <a:pt x="4459185" y="119480"/>
                  <a:pt x="4441672" y="121964"/>
                  <a:pt x="4426743" y="122753"/>
                </a:cubicBezTo>
                <a:cubicBezTo>
                  <a:pt x="4426055" y="130941"/>
                  <a:pt x="4426048" y="138599"/>
                  <a:pt x="4426722" y="145726"/>
                </a:cubicBezTo>
                <a:cubicBezTo>
                  <a:pt x="4437807" y="143130"/>
                  <a:pt x="4450150" y="139556"/>
                  <a:pt x="4463752" y="135003"/>
                </a:cubicBezTo>
                <a:cubicBezTo>
                  <a:pt x="4477354" y="130450"/>
                  <a:pt x="4489493" y="131687"/>
                  <a:pt x="4500169" y="138714"/>
                </a:cubicBezTo>
                <a:cubicBezTo>
                  <a:pt x="4510845" y="145740"/>
                  <a:pt x="4503112" y="152068"/>
                  <a:pt x="4476970" y="157696"/>
                </a:cubicBezTo>
                <a:cubicBezTo>
                  <a:pt x="4450828" y="163325"/>
                  <a:pt x="4433756" y="165236"/>
                  <a:pt x="4425754" y="163429"/>
                </a:cubicBezTo>
                <a:cubicBezTo>
                  <a:pt x="4425754" y="166139"/>
                  <a:pt x="4425464" y="169971"/>
                  <a:pt x="4424885" y="174923"/>
                </a:cubicBezTo>
                <a:lnTo>
                  <a:pt x="4422763" y="189765"/>
                </a:lnTo>
                <a:lnTo>
                  <a:pt x="4424872" y="189671"/>
                </a:lnTo>
                <a:cubicBezTo>
                  <a:pt x="4434294" y="191077"/>
                  <a:pt x="4441736" y="192690"/>
                  <a:pt x="4447200" y="194511"/>
                </a:cubicBezTo>
                <a:cubicBezTo>
                  <a:pt x="4453567" y="196634"/>
                  <a:pt x="4459009" y="199950"/>
                  <a:pt x="4463526" y="204460"/>
                </a:cubicBezTo>
                <a:cubicBezTo>
                  <a:pt x="4468043" y="208970"/>
                  <a:pt x="4470001" y="215857"/>
                  <a:pt x="4469398" y="225120"/>
                </a:cubicBezTo>
                <a:cubicBezTo>
                  <a:pt x="4468796" y="234384"/>
                  <a:pt x="4463386" y="236628"/>
                  <a:pt x="4453169" y="231853"/>
                </a:cubicBezTo>
                <a:cubicBezTo>
                  <a:pt x="4442951" y="227078"/>
                  <a:pt x="4433326" y="218502"/>
                  <a:pt x="4424291" y="206127"/>
                </a:cubicBezTo>
                <a:lnTo>
                  <a:pt x="4420406" y="199975"/>
                </a:lnTo>
                <a:lnTo>
                  <a:pt x="4419960" y="201602"/>
                </a:lnTo>
                <a:cubicBezTo>
                  <a:pt x="4417056" y="207721"/>
                  <a:pt x="4412402" y="206831"/>
                  <a:pt x="4405997" y="198932"/>
                </a:cubicBezTo>
                <a:cubicBezTo>
                  <a:pt x="4397457" y="188399"/>
                  <a:pt x="4394987" y="175751"/>
                  <a:pt x="4398586" y="160987"/>
                </a:cubicBezTo>
                <a:cubicBezTo>
                  <a:pt x="4402186" y="146224"/>
                  <a:pt x="4402731" y="120043"/>
                  <a:pt x="4400221" y="82443"/>
                </a:cubicBezTo>
                <a:cubicBezTo>
                  <a:pt x="4394270" y="83346"/>
                  <a:pt x="4387337" y="81998"/>
                  <a:pt x="4379421" y="78399"/>
                </a:cubicBezTo>
                <a:cubicBezTo>
                  <a:pt x="4371648" y="86659"/>
                  <a:pt x="4361083" y="96091"/>
                  <a:pt x="4347725" y="106695"/>
                </a:cubicBezTo>
                <a:cubicBezTo>
                  <a:pt x="4334367" y="117300"/>
                  <a:pt x="4323085" y="123782"/>
                  <a:pt x="4313879" y="126141"/>
                </a:cubicBezTo>
                <a:cubicBezTo>
                  <a:pt x="4304672" y="128500"/>
                  <a:pt x="4303669" y="125789"/>
                  <a:pt x="4310867" y="118010"/>
                </a:cubicBezTo>
                <a:cubicBezTo>
                  <a:pt x="4318066" y="110230"/>
                  <a:pt x="4327154" y="100773"/>
                  <a:pt x="4338132" y="89638"/>
                </a:cubicBezTo>
                <a:cubicBezTo>
                  <a:pt x="4349109" y="78503"/>
                  <a:pt x="4361255" y="64105"/>
                  <a:pt x="4374570" y="46445"/>
                </a:cubicBezTo>
                <a:cubicBezTo>
                  <a:pt x="4387885" y="28785"/>
                  <a:pt x="4393868" y="16169"/>
                  <a:pt x="4392521" y="8598"/>
                </a:cubicBezTo>
                <a:cubicBezTo>
                  <a:pt x="4391510" y="2919"/>
                  <a:pt x="4393001" y="53"/>
                  <a:pt x="4396995" y="1"/>
                </a:cubicBezTo>
                <a:close/>
                <a:moveTo>
                  <a:pt x="2615820" y="1"/>
                </a:moveTo>
                <a:cubicBezTo>
                  <a:pt x="2617152" y="-17"/>
                  <a:pt x="2618761" y="279"/>
                  <a:pt x="2620649" y="886"/>
                </a:cubicBezTo>
                <a:cubicBezTo>
                  <a:pt x="2628199" y="3317"/>
                  <a:pt x="2635200" y="7038"/>
                  <a:pt x="2641653" y="12050"/>
                </a:cubicBezTo>
                <a:cubicBezTo>
                  <a:pt x="2648107" y="17062"/>
                  <a:pt x="2649085" y="21332"/>
                  <a:pt x="2644590" y="24859"/>
                </a:cubicBezTo>
                <a:cubicBezTo>
                  <a:pt x="2640094" y="28387"/>
                  <a:pt x="2634512" y="34378"/>
                  <a:pt x="2627844" y="42831"/>
                </a:cubicBezTo>
                <a:cubicBezTo>
                  <a:pt x="2621176" y="51285"/>
                  <a:pt x="2613253" y="58588"/>
                  <a:pt x="2604075" y="64740"/>
                </a:cubicBezTo>
                <a:cubicBezTo>
                  <a:pt x="2620566" y="63019"/>
                  <a:pt x="2639918" y="59936"/>
                  <a:pt x="2662131" y="55490"/>
                </a:cubicBezTo>
                <a:cubicBezTo>
                  <a:pt x="2684344" y="51045"/>
                  <a:pt x="2699197" y="47424"/>
                  <a:pt x="2706690" y="44627"/>
                </a:cubicBezTo>
                <a:cubicBezTo>
                  <a:pt x="2714183" y="41831"/>
                  <a:pt x="2721532" y="40913"/>
                  <a:pt x="2728738" y="41874"/>
                </a:cubicBezTo>
                <a:cubicBezTo>
                  <a:pt x="2735944" y="42835"/>
                  <a:pt x="2742616" y="46208"/>
                  <a:pt x="2748753" y="51995"/>
                </a:cubicBezTo>
                <a:cubicBezTo>
                  <a:pt x="2754891" y="57781"/>
                  <a:pt x="2746036" y="62954"/>
                  <a:pt x="2722188" y="67514"/>
                </a:cubicBezTo>
                <a:cubicBezTo>
                  <a:pt x="2698340" y="72075"/>
                  <a:pt x="2672922" y="76004"/>
                  <a:pt x="2645934" y="79302"/>
                </a:cubicBezTo>
                <a:lnTo>
                  <a:pt x="2645934" y="103888"/>
                </a:lnTo>
                <a:cubicBezTo>
                  <a:pt x="2661077" y="100447"/>
                  <a:pt x="2673722" y="96661"/>
                  <a:pt x="2683867" y="92531"/>
                </a:cubicBezTo>
                <a:cubicBezTo>
                  <a:pt x="2694013" y="88401"/>
                  <a:pt x="2703947" y="90118"/>
                  <a:pt x="2713670" y="97683"/>
                </a:cubicBezTo>
                <a:cubicBezTo>
                  <a:pt x="2723393" y="105247"/>
                  <a:pt x="2718205" y="111119"/>
                  <a:pt x="2698107" y="115300"/>
                </a:cubicBezTo>
                <a:cubicBezTo>
                  <a:pt x="2678010" y="119480"/>
                  <a:pt x="2660497" y="121964"/>
                  <a:pt x="2645568" y="122753"/>
                </a:cubicBezTo>
                <a:cubicBezTo>
                  <a:pt x="2644880" y="130941"/>
                  <a:pt x="2644873" y="138599"/>
                  <a:pt x="2645547" y="145726"/>
                </a:cubicBezTo>
                <a:cubicBezTo>
                  <a:pt x="2656632" y="143130"/>
                  <a:pt x="2668975" y="139556"/>
                  <a:pt x="2682577" y="135003"/>
                </a:cubicBezTo>
                <a:cubicBezTo>
                  <a:pt x="2696179" y="130450"/>
                  <a:pt x="2708318" y="131687"/>
                  <a:pt x="2718994" y="138714"/>
                </a:cubicBezTo>
                <a:cubicBezTo>
                  <a:pt x="2729670" y="145740"/>
                  <a:pt x="2721937" y="152068"/>
                  <a:pt x="2695795" y="157696"/>
                </a:cubicBezTo>
                <a:cubicBezTo>
                  <a:pt x="2669653" y="163325"/>
                  <a:pt x="2652581" y="165236"/>
                  <a:pt x="2644579" y="163429"/>
                </a:cubicBezTo>
                <a:cubicBezTo>
                  <a:pt x="2644579" y="166139"/>
                  <a:pt x="2644289" y="169971"/>
                  <a:pt x="2643710" y="174923"/>
                </a:cubicBezTo>
                <a:lnTo>
                  <a:pt x="2641588" y="189765"/>
                </a:lnTo>
                <a:lnTo>
                  <a:pt x="2643697" y="189671"/>
                </a:lnTo>
                <a:cubicBezTo>
                  <a:pt x="2653118" y="191077"/>
                  <a:pt x="2660561" y="192690"/>
                  <a:pt x="2666025" y="194511"/>
                </a:cubicBezTo>
                <a:cubicBezTo>
                  <a:pt x="2672392" y="196634"/>
                  <a:pt x="2677834" y="199950"/>
                  <a:pt x="2682351" y="204460"/>
                </a:cubicBezTo>
                <a:cubicBezTo>
                  <a:pt x="2686868" y="208970"/>
                  <a:pt x="2688826" y="215857"/>
                  <a:pt x="2688223" y="225120"/>
                </a:cubicBezTo>
                <a:cubicBezTo>
                  <a:pt x="2687621" y="234384"/>
                  <a:pt x="2682211" y="236628"/>
                  <a:pt x="2671994" y="231853"/>
                </a:cubicBezTo>
                <a:cubicBezTo>
                  <a:pt x="2661776" y="227078"/>
                  <a:pt x="2652151" y="218502"/>
                  <a:pt x="2643116" y="206127"/>
                </a:cubicBezTo>
                <a:lnTo>
                  <a:pt x="2639231" y="199975"/>
                </a:lnTo>
                <a:lnTo>
                  <a:pt x="2638785" y="201602"/>
                </a:lnTo>
                <a:cubicBezTo>
                  <a:pt x="2635881" y="207721"/>
                  <a:pt x="2631226" y="206831"/>
                  <a:pt x="2624822" y="198932"/>
                </a:cubicBezTo>
                <a:cubicBezTo>
                  <a:pt x="2616282" y="188399"/>
                  <a:pt x="2613812" y="175751"/>
                  <a:pt x="2617411" y="160987"/>
                </a:cubicBezTo>
                <a:cubicBezTo>
                  <a:pt x="2621011" y="146224"/>
                  <a:pt x="2621556" y="120043"/>
                  <a:pt x="2619046" y="82443"/>
                </a:cubicBezTo>
                <a:cubicBezTo>
                  <a:pt x="2613095" y="83346"/>
                  <a:pt x="2606161" y="81998"/>
                  <a:pt x="2598246" y="78399"/>
                </a:cubicBezTo>
                <a:cubicBezTo>
                  <a:pt x="2590473" y="86659"/>
                  <a:pt x="2579908" y="96091"/>
                  <a:pt x="2566550" y="106695"/>
                </a:cubicBezTo>
                <a:cubicBezTo>
                  <a:pt x="2553192" y="117300"/>
                  <a:pt x="2541910" y="123782"/>
                  <a:pt x="2532704" y="126141"/>
                </a:cubicBezTo>
                <a:cubicBezTo>
                  <a:pt x="2523497" y="128500"/>
                  <a:pt x="2522494" y="125789"/>
                  <a:pt x="2529692" y="118010"/>
                </a:cubicBezTo>
                <a:cubicBezTo>
                  <a:pt x="2536891" y="110230"/>
                  <a:pt x="2545979" y="100773"/>
                  <a:pt x="2556957" y="89638"/>
                </a:cubicBezTo>
                <a:cubicBezTo>
                  <a:pt x="2567934" y="78503"/>
                  <a:pt x="2580080" y="64105"/>
                  <a:pt x="2593395" y="46445"/>
                </a:cubicBezTo>
                <a:cubicBezTo>
                  <a:pt x="2606710" y="28785"/>
                  <a:pt x="2612693" y="16169"/>
                  <a:pt x="2611345" y="8598"/>
                </a:cubicBezTo>
                <a:cubicBezTo>
                  <a:pt x="2610335" y="2919"/>
                  <a:pt x="2611826" y="53"/>
                  <a:pt x="2615820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no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spcBef>
                <a:spcPct val="50000"/>
              </a:spcBef>
              <a:defRPr/>
            </a:pPr>
            <a:endParaRPr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1876395" y="1821133"/>
            <a:ext cx="1770343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425+14+186</a:t>
            </a:r>
            <a:endParaRPr lang="zh-CN" altLang="en-US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752538" y="2136752"/>
            <a:ext cx="2213519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=425+(14+186</a:t>
            </a: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）</a:t>
            </a:r>
            <a:endParaRPr lang="zh-CN" altLang="en-US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750554" y="2511027"/>
            <a:ext cx="1642393" cy="90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=425+200</a:t>
            </a:r>
            <a:endParaRPr lang="en-US" altLang="zh-CN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defRPr/>
            </a:pP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=625</a:t>
            </a:r>
            <a:endParaRPr lang="en-US" altLang="zh-CN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defRPr/>
            </a:pPr>
            <a:endParaRPr lang="zh-CN" altLang="en-US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8"/>
          <p:cNvSpPr txBox="1">
            <a:spLocks noChangeArrowheads="1"/>
          </p:cNvSpPr>
          <p:nvPr/>
        </p:nvSpPr>
        <p:spPr bwMode="auto">
          <a:xfrm>
            <a:off x="5137098" y="1835346"/>
            <a:ext cx="147351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75+168+25</a:t>
            </a:r>
            <a:endParaRPr lang="zh-CN" altLang="en-US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4996008" y="2140593"/>
            <a:ext cx="170825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=75+25+168</a:t>
            </a:r>
            <a:endParaRPr lang="zh-CN" altLang="en-US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988702" y="2466869"/>
            <a:ext cx="124190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=100+168</a:t>
            </a:r>
            <a:endParaRPr lang="en-US" altLang="zh-CN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defRPr/>
            </a:pP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=268</a:t>
            </a:r>
            <a:endParaRPr lang="en-US" altLang="zh-CN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279913" y="3378354"/>
            <a:ext cx="2094236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245+80+20+155</a:t>
            </a:r>
            <a:endParaRPr lang="zh-CN" altLang="en-US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113747" y="3708890"/>
            <a:ext cx="2711555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=(245+155)+(80+20</a:t>
            </a: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）</a:t>
            </a:r>
            <a:endParaRPr lang="zh-CN" altLang="en-US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3099086" y="4079914"/>
            <a:ext cx="172789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=400+100</a:t>
            </a:r>
            <a:endParaRPr lang="en-US" altLang="zh-CN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defRPr/>
            </a:pP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=500</a:t>
            </a:r>
            <a:endParaRPr lang="en-US" altLang="zh-CN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778977" y="2563573"/>
            <a:ext cx="1774236" cy="448397"/>
            <a:chOff x="2983140" y="2328159"/>
            <a:chExt cx="1619953" cy="597862"/>
          </a:xfrm>
        </p:grpSpPr>
        <p:sp>
          <p:nvSpPr>
            <p:cNvPr id="17" name="TextBox 7"/>
            <p:cNvSpPr txBox="1">
              <a:spLocks noChangeArrowheads="1"/>
            </p:cNvSpPr>
            <p:nvPr/>
          </p:nvSpPr>
          <p:spPr bwMode="auto">
            <a:xfrm>
              <a:off x="3118573" y="2378410"/>
              <a:ext cx="1339453" cy="492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defTabSz="342900" eaLnBrk="1" hangingPunct="1">
                <a:defRPr/>
              </a:pPr>
              <a:r>
                <a:rPr lang="zh-CN" altLang="en-US" sz="18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加法结合律</a:t>
              </a:r>
              <a:endPara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云形标注 17"/>
            <p:cNvSpPr/>
            <p:nvPr/>
          </p:nvSpPr>
          <p:spPr>
            <a:xfrm>
              <a:off x="2983140" y="2328159"/>
              <a:ext cx="1619953" cy="597862"/>
            </a:xfrm>
            <a:prstGeom prst="cloudCallout">
              <a:avLst>
                <a:gd name="adj1" fmla="val -46601"/>
                <a:gd name="adj2" fmla="val -63846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sz="1800" b="1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769453" y="2240006"/>
            <a:ext cx="1585956" cy="297000"/>
          </a:xfrm>
          <a:prstGeom prst="rect">
            <a:avLst/>
          </a:prstGeom>
          <a:noFill/>
          <a:ln w="1905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342900">
              <a:defRPr/>
            </a:pPr>
            <a:endParaRPr lang="zh-CN" altLang="en-US" sz="1800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025188" y="2232353"/>
            <a:ext cx="1241905" cy="297000"/>
          </a:xfrm>
          <a:prstGeom prst="rect">
            <a:avLst/>
          </a:prstGeom>
          <a:noFill/>
          <a:ln w="1905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342900">
              <a:defRPr/>
            </a:pPr>
            <a:endParaRPr lang="zh-CN" altLang="en-US" sz="1800" b="1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067028" y="2580388"/>
            <a:ext cx="1764872" cy="528619"/>
            <a:chOff x="6392312" y="2270580"/>
            <a:chExt cx="1817303" cy="646135"/>
          </a:xfrm>
        </p:grpSpPr>
        <p:sp>
          <p:nvSpPr>
            <p:cNvPr id="22" name="TextBox 10"/>
            <p:cNvSpPr txBox="1">
              <a:spLocks noChangeArrowheads="1"/>
            </p:cNvSpPr>
            <p:nvPr/>
          </p:nvSpPr>
          <p:spPr bwMode="auto">
            <a:xfrm>
              <a:off x="6504687" y="2270580"/>
              <a:ext cx="1704928" cy="620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defTabSz="342900" eaLnBrk="1" hangingPunct="1">
                <a:lnSpc>
                  <a:spcPct val="150000"/>
                </a:lnSpc>
                <a:defRPr/>
              </a:pPr>
              <a:r>
                <a:rPr lang="zh-CN" altLang="en-US" sz="18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加法交换律</a:t>
              </a:r>
              <a:endPara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云形标注 22"/>
            <p:cNvSpPr/>
            <p:nvPr/>
          </p:nvSpPr>
          <p:spPr>
            <a:xfrm>
              <a:off x="6392312" y="2318853"/>
              <a:ext cx="1619953" cy="597862"/>
            </a:xfrm>
            <a:prstGeom prst="cloudCallout">
              <a:avLst>
                <a:gd name="adj1" fmla="val -57999"/>
                <a:gd name="adj2" fmla="val -63369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sz="1800" b="1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2"/>
          <p:cNvGrpSpPr/>
          <p:nvPr/>
        </p:nvGrpSpPr>
        <p:grpSpPr>
          <a:xfrm>
            <a:off x="4326998" y="4093294"/>
            <a:ext cx="2682846" cy="507831"/>
            <a:chOff x="5855145" y="3687822"/>
            <a:chExt cx="3295292" cy="727200"/>
          </a:xfrm>
        </p:grpSpPr>
        <p:sp>
          <p:nvSpPr>
            <p:cNvPr id="25" name="TextBox 14"/>
            <p:cNvSpPr txBox="1">
              <a:spLocks noChangeArrowheads="1"/>
            </p:cNvSpPr>
            <p:nvPr/>
          </p:nvSpPr>
          <p:spPr bwMode="auto">
            <a:xfrm>
              <a:off x="6051735" y="3687822"/>
              <a:ext cx="3098702" cy="72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defTabSz="342900" eaLnBrk="1" hangingPunct="1">
                <a:lnSpc>
                  <a:spcPct val="150000"/>
                </a:lnSpc>
                <a:defRPr/>
              </a:pPr>
              <a:r>
                <a:rPr lang="zh-CN" altLang="en-US" sz="18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加法交换律和结合律</a:t>
              </a:r>
              <a:endPara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云形标注 25"/>
            <p:cNvSpPr/>
            <p:nvPr/>
          </p:nvSpPr>
          <p:spPr>
            <a:xfrm>
              <a:off x="5855145" y="3792371"/>
              <a:ext cx="3145284" cy="571972"/>
            </a:xfrm>
            <a:prstGeom prst="cloudCallout">
              <a:avLst>
                <a:gd name="adj1" fmla="val -52026"/>
                <a:gd name="adj2" fmla="val -52386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>
                <a:defRPr/>
              </a:pPr>
              <a:endParaRPr lang="zh-CN" altLang="en-US" sz="1800" b="1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3149895" y="3804295"/>
            <a:ext cx="2162532" cy="297000"/>
          </a:xfrm>
          <a:prstGeom prst="rect">
            <a:avLst/>
          </a:prstGeom>
          <a:noFill/>
          <a:ln w="1905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342900">
              <a:defRPr/>
            </a:pPr>
            <a:endParaRPr lang="zh-CN" altLang="en-US" sz="1800" b="1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8" name="组合 17"/>
          <p:cNvGrpSpPr/>
          <p:nvPr/>
        </p:nvGrpSpPr>
        <p:grpSpPr>
          <a:xfrm>
            <a:off x="1674667" y="1458020"/>
            <a:ext cx="5995552" cy="507831"/>
            <a:chOff x="2086236" y="623395"/>
            <a:chExt cx="7994069" cy="677108"/>
          </a:xfrm>
        </p:grpSpPr>
        <p:grpSp>
          <p:nvGrpSpPr>
            <p:cNvPr id="29" name="组合 30"/>
            <p:cNvGrpSpPr/>
            <p:nvPr/>
          </p:nvGrpSpPr>
          <p:grpSpPr>
            <a:xfrm>
              <a:off x="2401578" y="742623"/>
              <a:ext cx="6346886" cy="448021"/>
              <a:chOff x="4490089" y="1063071"/>
              <a:chExt cx="1322388" cy="276225"/>
            </a:xfrm>
            <a:solidFill>
              <a:schemeClr val="accent3">
                <a:lumMod val="40000"/>
                <a:lumOff val="60000"/>
              </a:schemeClr>
            </a:solidFill>
          </p:grpSpPr>
          <p:sp>
            <p:nvSpPr>
              <p:cNvPr id="31" name="Freeform 1922"/>
              <p:cNvSpPr/>
              <p:nvPr/>
            </p:nvSpPr>
            <p:spPr bwMode="auto">
              <a:xfrm>
                <a:off x="5096514" y="1072596"/>
                <a:ext cx="17463" cy="20638"/>
              </a:xfrm>
              <a:custGeom>
                <a:avLst/>
                <a:gdLst>
                  <a:gd name="T0" fmla="*/ 6 w 10"/>
                  <a:gd name="T1" fmla="*/ 0 h 12"/>
                  <a:gd name="T2" fmla="*/ 0 w 10"/>
                  <a:gd name="T3" fmla="*/ 12 h 12"/>
                  <a:gd name="T4" fmla="*/ 6 w 10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0" y="0"/>
                      <a:pt x="1" y="7"/>
                      <a:pt x="0" y="12"/>
                    </a:cubicBezTo>
                    <a:cubicBezTo>
                      <a:pt x="10" y="11"/>
                      <a:pt x="2" y="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4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1923"/>
              <p:cNvSpPr/>
              <p:nvPr/>
            </p:nvSpPr>
            <p:spPr bwMode="auto">
              <a:xfrm>
                <a:off x="4913952" y="1072596"/>
                <a:ext cx="20638" cy="20638"/>
              </a:xfrm>
              <a:custGeom>
                <a:avLst/>
                <a:gdLst>
                  <a:gd name="T0" fmla="*/ 9 w 12"/>
                  <a:gd name="T1" fmla="*/ 0 h 12"/>
                  <a:gd name="T2" fmla="*/ 5 w 12"/>
                  <a:gd name="T3" fmla="*/ 10 h 12"/>
                  <a:gd name="T4" fmla="*/ 7 w 12"/>
                  <a:gd name="T5" fmla="*/ 12 h 12"/>
                  <a:gd name="T6" fmla="*/ 11 w 12"/>
                  <a:gd name="T7" fmla="*/ 12 h 12"/>
                  <a:gd name="T8" fmla="*/ 9 w 12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9" y="0"/>
                    </a:moveTo>
                    <a:cubicBezTo>
                      <a:pt x="0" y="2"/>
                      <a:pt x="7" y="8"/>
                      <a:pt x="5" y="10"/>
                    </a:cubicBezTo>
                    <a:cubicBezTo>
                      <a:pt x="4" y="12"/>
                      <a:pt x="6" y="12"/>
                      <a:pt x="7" y="12"/>
                    </a:cubicBezTo>
                    <a:cubicBezTo>
                      <a:pt x="8" y="12"/>
                      <a:pt x="10" y="12"/>
                      <a:pt x="11" y="12"/>
                    </a:cubicBezTo>
                    <a:cubicBezTo>
                      <a:pt x="7" y="7"/>
                      <a:pt x="12" y="6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4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1924"/>
              <p:cNvSpPr/>
              <p:nvPr/>
            </p:nvSpPr>
            <p:spPr bwMode="auto">
              <a:xfrm>
                <a:off x="5371152" y="1083709"/>
                <a:ext cx="17463" cy="26988"/>
              </a:xfrm>
              <a:custGeom>
                <a:avLst/>
                <a:gdLst>
                  <a:gd name="T0" fmla="*/ 8 w 10"/>
                  <a:gd name="T1" fmla="*/ 6 h 16"/>
                  <a:gd name="T2" fmla="*/ 8 w 10"/>
                  <a:gd name="T3" fmla="*/ 0 h 16"/>
                  <a:gd name="T4" fmla="*/ 0 w 10"/>
                  <a:gd name="T5" fmla="*/ 8 h 16"/>
                  <a:gd name="T6" fmla="*/ 10 w 10"/>
                  <a:gd name="T7" fmla="*/ 4 h 16"/>
                  <a:gd name="T8" fmla="*/ 8 w 10"/>
                  <a:gd name="T9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6">
                    <a:moveTo>
                      <a:pt x="8" y="6"/>
                    </a:moveTo>
                    <a:cubicBezTo>
                      <a:pt x="5" y="5"/>
                      <a:pt x="9" y="3"/>
                      <a:pt x="8" y="0"/>
                    </a:cubicBezTo>
                    <a:cubicBezTo>
                      <a:pt x="3" y="0"/>
                      <a:pt x="1" y="3"/>
                      <a:pt x="0" y="8"/>
                    </a:cubicBezTo>
                    <a:cubicBezTo>
                      <a:pt x="4" y="3"/>
                      <a:pt x="10" y="16"/>
                      <a:pt x="10" y="4"/>
                    </a:cubicBezTo>
                    <a:cubicBezTo>
                      <a:pt x="9" y="4"/>
                      <a:pt x="9" y="5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4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1925"/>
              <p:cNvSpPr/>
              <p:nvPr/>
            </p:nvSpPr>
            <p:spPr bwMode="auto">
              <a:xfrm>
                <a:off x="5264789" y="1083709"/>
                <a:ext cx="17463" cy="15875"/>
              </a:xfrm>
              <a:custGeom>
                <a:avLst/>
                <a:gdLst>
                  <a:gd name="T0" fmla="*/ 7 w 10"/>
                  <a:gd name="T1" fmla="*/ 0 h 10"/>
                  <a:gd name="T2" fmla="*/ 1 w 10"/>
                  <a:gd name="T3" fmla="*/ 10 h 10"/>
                  <a:gd name="T4" fmla="*/ 7 w 10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0">
                    <a:moveTo>
                      <a:pt x="7" y="0"/>
                    </a:moveTo>
                    <a:cubicBezTo>
                      <a:pt x="3" y="2"/>
                      <a:pt x="0" y="4"/>
                      <a:pt x="1" y="10"/>
                    </a:cubicBezTo>
                    <a:cubicBezTo>
                      <a:pt x="10" y="9"/>
                      <a:pt x="4" y="6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4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1926"/>
              <p:cNvSpPr/>
              <p:nvPr/>
            </p:nvSpPr>
            <p:spPr bwMode="auto">
              <a:xfrm>
                <a:off x="5113977" y="1086884"/>
                <a:ext cx="23813" cy="20638"/>
              </a:xfrm>
              <a:custGeom>
                <a:avLst/>
                <a:gdLst>
                  <a:gd name="T0" fmla="*/ 8 w 14"/>
                  <a:gd name="T1" fmla="*/ 0 h 12"/>
                  <a:gd name="T2" fmla="*/ 0 w 14"/>
                  <a:gd name="T3" fmla="*/ 0 h 12"/>
                  <a:gd name="T4" fmla="*/ 14 w 14"/>
                  <a:gd name="T5" fmla="*/ 10 h 12"/>
                  <a:gd name="T6" fmla="*/ 14 w 14"/>
                  <a:gd name="T7" fmla="*/ 4 h 12"/>
                  <a:gd name="T8" fmla="*/ 8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8" y="0"/>
                    </a:moveTo>
                    <a:cubicBezTo>
                      <a:pt x="5" y="0"/>
                      <a:pt x="3" y="0"/>
                      <a:pt x="0" y="0"/>
                    </a:cubicBezTo>
                    <a:cubicBezTo>
                      <a:pt x="5" y="3"/>
                      <a:pt x="4" y="12"/>
                      <a:pt x="14" y="10"/>
                    </a:cubicBezTo>
                    <a:cubicBezTo>
                      <a:pt x="14" y="8"/>
                      <a:pt x="14" y="6"/>
                      <a:pt x="14" y="4"/>
                    </a:cubicBezTo>
                    <a:cubicBezTo>
                      <a:pt x="9" y="5"/>
                      <a:pt x="7" y="8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4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1927"/>
              <p:cNvSpPr/>
              <p:nvPr/>
            </p:nvSpPr>
            <p:spPr bwMode="auto">
              <a:xfrm>
                <a:off x="4806002" y="1086884"/>
                <a:ext cx="14288" cy="28575"/>
              </a:xfrm>
              <a:custGeom>
                <a:avLst/>
                <a:gdLst>
                  <a:gd name="T0" fmla="*/ 8 w 8"/>
                  <a:gd name="T1" fmla="*/ 6 h 17"/>
                  <a:gd name="T2" fmla="*/ 0 w 8"/>
                  <a:gd name="T3" fmla="*/ 8 h 17"/>
                  <a:gd name="T4" fmla="*/ 6 w 8"/>
                  <a:gd name="T5" fmla="*/ 16 h 17"/>
                  <a:gd name="T6" fmla="*/ 8 w 8"/>
                  <a:gd name="T7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7">
                    <a:moveTo>
                      <a:pt x="8" y="6"/>
                    </a:moveTo>
                    <a:cubicBezTo>
                      <a:pt x="6" y="0"/>
                      <a:pt x="3" y="8"/>
                      <a:pt x="0" y="8"/>
                    </a:cubicBezTo>
                    <a:cubicBezTo>
                      <a:pt x="1" y="12"/>
                      <a:pt x="1" y="17"/>
                      <a:pt x="6" y="16"/>
                    </a:cubicBezTo>
                    <a:cubicBezTo>
                      <a:pt x="5" y="11"/>
                      <a:pt x="4" y="9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4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1928"/>
              <p:cNvSpPr/>
              <p:nvPr/>
            </p:nvSpPr>
            <p:spPr bwMode="auto">
              <a:xfrm>
                <a:off x="5017139" y="1090059"/>
                <a:ext cx="22225" cy="23813"/>
              </a:xfrm>
              <a:custGeom>
                <a:avLst/>
                <a:gdLst>
                  <a:gd name="T0" fmla="*/ 1 w 13"/>
                  <a:gd name="T1" fmla="*/ 12 h 14"/>
                  <a:gd name="T2" fmla="*/ 13 w 13"/>
                  <a:gd name="T3" fmla="*/ 8 h 14"/>
                  <a:gd name="T4" fmla="*/ 1 w 13"/>
                  <a:gd name="T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4">
                    <a:moveTo>
                      <a:pt x="1" y="12"/>
                    </a:moveTo>
                    <a:cubicBezTo>
                      <a:pt x="9" y="14"/>
                      <a:pt x="7" y="7"/>
                      <a:pt x="13" y="8"/>
                    </a:cubicBezTo>
                    <a:cubicBezTo>
                      <a:pt x="12" y="0"/>
                      <a:pt x="0" y="5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4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1929"/>
              <p:cNvSpPr/>
              <p:nvPr/>
            </p:nvSpPr>
            <p:spPr bwMode="auto">
              <a:xfrm>
                <a:off x="5452114" y="1110696"/>
                <a:ext cx="38100" cy="26988"/>
              </a:xfrm>
              <a:custGeom>
                <a:avLst/>
                <a:gdLst>
                  <a:gd name="T0" fmla="*/ 18 w 22"/>
                  <a:gd name="T1" fmla="*/ 10 h 16"/>
                  <a:gd name="T2" fmla="*/ 16 w 22"/>
                  <a:gd name="T3" fmla="*/ 0 h 16"/>
                  <a:gd name="T4" fmla="*/ 0 w 22"/>
                  <a:gd name="T5" fmla="*/ 12 h 16"/>
                  <a:gd name="T6" fmla="*/ 12 w 22"/>
                  <a:gd name="T7" fmla="*/ 16 h 16"/>
                  <a:gd name="T8" fmla="*/ 22 w 22"/>
                  <a:gd name="T9" fmla="*/ 2 h 16"/>
                  <a:gd name="T10" fmla="*/ 18 w 22"/>
                  <a:gd name="T11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18" y="10"/>
                    </a:moveTo>
                    <a:cubicBezTo>
                      <a:pt x="12" y="8"/>
                      <a:pt x="21" y="3"/>
                      <a:pt x="16" y="0"/>
                    </a:cubicBezTo>
                    <a:cubicBezTo>
                      <a:pt x="10" y="4"/>
                      <a:pt x="2" y="5"/>
                      <a:pt x="0" y="12"/>
                    </a:cubicBezTo>
                    <a:cubicBezTo>
                      <a:pt x="6" y="12"/>
                      <a:pt x="13" y="2"/>
                      <a:pt x="12" y="16"/>
                    </a:cubicBezTo>
                    <a:cubicBezTo>
                      <a:pt x="19" y="15"/>
                      <a:pt x="21" y="9"/>
                      <a:pt x="22" y="2"/>
                    </a:cubicBezTo>
                    <a:cubicBezTo>
                      <a:pt x="18" y="3"/>
                      <a:pt x="17" y="6"/>
                      <a:pt x="1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4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1930"/>
              <p:cNvSpPr/>
              <p:nvPr/>
            </p:nvSpPr>
            <p:spPr bwMode="auto">
              <a:xfrm>
                <a:off x="4583752" y="1105934"/>
                <a:ext cx="20638" cy="33338"/>
              </a:xfrm>
              <a:custGeom>
                <a:avLst/>
                <a:gdLst>
                  <a:gd name="T0" fmla="*/ 10 w 12"/>
                  <a:gd name="T1" fmla="*/ 7 h 20"/>
                  <a:gd name="T2" fmla="*/ 0 w 12"/>
                  <a:gd name="T3" fmla="*/ 9 h 20"/>
                  <a:gd name="T4" fmla="*/ 4 w 12"/>
                  <a:gd name="T5" fmla="*/ 17 h 20"/>
                  <a:gd name="T6" fmla="*/ 10 w 12"/>
                  <a:gd name="T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0">
                    <a:moveTo>
                      <a:pt x="10" y="7"/>
                    </a:moveTo>
                    <a:cubicBezTo>
                      <a:pt x="6" y="0"/>
                      <a:pt x="4" y="11"/>
                      <a:pt x="0" y="9"/>
                    </a:cubicBezTo>
                    <a:cubicBezTo>
                      <a:pt x="3" y="10"/>
                      <a:pt x="0" y="17"/>
                      <a:pt x="4" y="17"/>
                    </a:cubicBezTo>
                    <a:cubicBezTo>
                      <a:pt x="12" y="20"/>
                      <a:pt x="4" y="7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4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1932"/>
              <p:cNvSpPr/>
              <p:nvPr/>
            </p:nvSpPr>
            <p:spPr bwMode="auto">
              <a:xfrm>
                <a:off x="4536127" y="1163084"/>
                <a:ext cx="22225" cy="25400"/>
              </a:xfrm>
              <a:custGeom>
                <a:avLst/>
                <a:gdLst>
                  <a:gd name="T0" fmla="*/ 6 w 13"/>
                  <a:gd name="T1" fmla="*/ 0 h 15"/>
                  <a:gd name="T2" fmla="*/ 0 w 13"/>
                  <a:gd name="T3" fmla="*/ 13 h 15"/>
                  <a:gd name="T4" fmla="*/ 12 w 13"/>
                  <a:gd name="T5" fmla="*/ 8 h 15"/>
                  <a:gd name="T6" fmla="*/ 6 w 13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5">
                    <a:moveTo>
                      <a:pt x="6" y="0"/>
                    </a:moveTo>
                    <a:cubicBezTo>
                      <a:pt x="13" y="8"/>
                      <a:pt x="0" y="6"/>
                      <a:pt x="0" y="13"/>
                    </a:cubicBezTo>
                    <a:cubicBezTo>
                      <a:pt x="7" y="15"/>
                      <a:pt x="5" y="8"/>
                      <a:pt x="12" y="8"/>
                    </a:cubicBezTo>
                    <a:cubicBezTo>
                      <a:pt x="11" y="5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4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1933"/>
              <p:cNvSpPr/>
              <p:nvPr/>
            </p:nvSpPr>
            <p:spPr bwMode="auto">
              <a:xfrm>
                <a:off x="4580577" y="1166259"/>
                <a:ext cx="25400" cy="12700"/>
              </a:xfrm>
              <a:custGeom>
                <a:avLst/>
                <a:gdLst>
                  <a:gd name="T0" fmla="*/ 14 w 15"/>
                  <a:gd name="T1" fmla="*/ 0 h 8"/>
                  <a:gd name="T2" fmla="*/ 0 w 15"/>
                  <a:gd name="T3" fmla="*/ 4 h 8"/>
                  <a:gd name="T4" fmla="*/ 14 w 1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14" y="0"/>
                    </a:moveTo>
                    <a:cubicBezTo>
                      <a:pt x="8" y="3"/>
                      <a:pt x="7" y="1"/>
                      <a:pt x="0" y="4"/>
                    </a:cubicBezTo>
                    <a:cubicBezTo>
                      <a:pt x="2" y="8"/>
                      <a:pt x="15" y="6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4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1934"/>
              <p:cNvSpPr/>
              <p:nvPr/>
            </p:nvSpPr>
            <p:spPr bwMode="auto">
              <a:xfrm>
                <a:off x="4550414" y="1239284"/>
                <a:ext cx="12700" cy="20638"/>
              </a:xfrm>
              <a:custGeom>
                <a:avLst/>
                <a:gdLst>
                  <a:gd name="T0" fmla="*/ 8 w 8"/>
                  <a:gd name="T1" fmla="*/ 2 h 12"/>
                  <a:gd name="T2" fmla="*/ 8 w 8"/>
                  <a:gd name="T3" fmla="*/ 10 h 12"/>
                  <a:gd name="T4" fmla="*/ 8 w 8"/>
                  <a:gd name="T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2">
                    <a:moveTo>
                      <a:pt x="8" y="2"/>
                    </a:moveTo>
                    <a:cubicBezTo>
                      <a:pt x="0" y="0"/>
                      <a:pt x="0" y="12"/>
                      <a:pt x="8" y="10"/>
                    </a:cubicBezTo>
                    <a:cubicBezTo>
                      <a:pt x="8" y="7"/>
                      <a:pt x="8" y="5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4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1935"/>
              <p:cNvSpPr/>
              <p:nvPr/>
            </p:nvSpPr>
            <p:spPr bwMode="auto">
              <a:xfrm>
                <a:off x="5698177" y="1250396"/>
                <a:ext cx="12700" cy="22225"/>
              </a:xfrm>
              <a:custGeom>
                <a:avLst/>
                <a:gdLst>
                  <a:gd name="T0" fmla="*/ 6 w 7"/>
                  <a:gd name="T1" fmla="*/ 0 h 13"/>
                  <a:gd name="T2" fmla="*/ 0 w 7"/>
                  <a:gd name="T3" fmla="*/ 2 h 13"/>
                  <a:gd name="T4" fmla="*/ 0 w 7"/>
                  <a:gd name="T5" fmla="*/ 12 h 13"/>
                  <a:gd name="T6" fmla="*/ 6 w 7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3">
                    <a:moveTo>
                      <a:pt x="6" y="0"/>
                    </a:moveTo>
                    <a:cubicBezTo>
                      <a:pt x="5" y="1"/>
                      <a:pt x="3" y="2"/>
                      <a:pt x="0" y="2"/>
                    </a:cubicBezTo>
                    <a:cubicBezTo>
                      <a:pt x="4" y="6"/>
                      <a:pt x="0" y="7"/>
                      <a:pt x="0" y="12"/>
                    </a:cubicBezTo>
                    <a:cubicBezTo>
                      <a:pt x="7" y="13"/>
                      <a:pt x="4" y="3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4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1937"/>
              <p:cNvSpPr/>
              <p:nvPr/>
            </p:nvSpPr>
            <p:spPr bwMode="auto">
              <a:xfrm>
                <a:off x="4717102" y="1288496"/>
                <a:ext cx="20638" cy="26988"/>
              </a:xfrm>
              <a:custGeom>
                <a:avLst/>
                <a:gdLst>
                  <a:gd name="T0" fmla="*/ 4 w 12"/>
                  <a:gd name="T1" fmla="*/ 0 h 16"/>
                  <a:gd name="T2" fmla="*/ 4 w 12"/>
                  <a:gd name="T3" fmla="*/ 16 h 16"/>
                  <a:gd name="T4" fmla="*/ 4 w 12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6">
                    <a:moveTo>
                      <a:pt x="4" y="0"/>
                    </a:moveTo>
                    <a:cubicBezTo>
                      <a:pt x="0" y="1"/>
                      <a:pt x="0" y="15"/>
                      <a:pt x="4" y="16"/>
                    </a:cubicBezTo>
                    <a:cubicBezTo>
                      <a:pt x="12" y="13"/>
                      <a:pt x="6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4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 1938"/>
              <p:cNvSpPr/>
              <p:nvPr/>
            </p:nvSpPr>
            <p:spPr bwMode="auto">
              <a:xfrm>
                <a:off x="4494852" y="1288496"/>
                <a:ext cx="28575" cy="17463"/>
              </a:xfrm>
              <a:custGeom>
                <a:avLst/>
                <a:gdLst>
                  <a:gd name="T0" fmla="*/ 5 w 17"/>
                  <a:gd name="T1" fmla="*/ 2 h 10"/>
                  <a:gd name="T2" fmla="*/ 14 w 17"/>
                  <a:gd name="T3" fmla="*/ 8 h 10"/>
                  <a:gd name="T4" fmla="*/ 5 w 17"/>
                  <a:gd name="T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0">
                    <a:moveTo>
                      <a:pt x="5" y="2"/>
                    </a:moveTo>
                    <a:cubicBezTo>
                      <a:pt x="0" y="5"/>
                      <a:pt x="8" y="10"/>
                      <a:pt x="14" y="8"/>
                    </a:cubicBezTo>
                    <a:cubicBezTo>
                      <a:pt x="17" y="0"/>
                      <a:pt x="5" y="7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4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Freeform 1939"/>
              <p:cNvSpPr/>
              <p:nvPr/>
            </p:nvSpPr>
            <p:spPr bwMode="auto">
              <a:xfrm>
                <a:off x="4601214" y="1298021"/>
                <a:ext cx="31750" cy="20638"/>
              </a:xfrm>
              <a:custGeom>
                <a:avLst/>
                <a:gdLst>
                  <a:gd name="T0" fmla="*/ 6 w 18"/>
                  <a:gd name="T1" fmla="*/ 0 h 12"/>
                  <a:gd name="T2" fmla="*/ 12 w 18"/>
                  <a:gd name="T3" fmla="*/ 12 h 12"/>
                  <a:gd name="T4" fmla="*/ 12 w 18"/>
                  <a:gd name="T5" fmla="*/ 2 h 12"/>
                  <a:gd name="T6" fmla="*/ 6 w 18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cubicBezTo>
                      <a:pt x="0" y="5"/>
                      <a:pt x="11" y="8"/>
                      <a:pt x="12" y="12"/>
                    </a:cubicBezTo>
                    <a:cubicBezTo>
                      <a:pt x="18" y="11"/>
                      <a:pt x="10" y="7"/>
                      <a:pt x="12" y="2"/>
                    </a:cubicBezTo>
                    <a:cubicBezTo>
                      <a:pt x="9" y="4"/>
                      <a:pt x="7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4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1940"/>
              <p:cNvSpPr/>
              <p:nvPr/>
            </p:nvSpPr>
            <p:spPr bwMode="auto">
              <a:xfrm>
                <a:off x="5690239" y="1301196"/>
                <a:ext cx="25400" cy="28575"/>
              </a:xfrm>
              <a:custGeom>
                <a:avLst/>
                <a:gdLst>
                  <a:gd name="T0" fmla="*/ 9 w 15"/>
                  <a:gd name="T1" fmla="*/ 0 h 16"/>
                  <a:gd name="T2" fmla="*/ 7 w 15"/>
                  <a:gd name="T3" fmla="*/ 16 h 16"/>
                  <a:gd name="T4" fmla="*/ 15 w 15"/>
                  <a:gd name="T5" fmla="*/ 2 h 16"/>
                  <a:gd name="T6" fmla="*/ 9 w 15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6">
                    <a:moveTo>
                      <a:pt x="9" y="0"/>
                    </a:moveTo>
                    <a:cubicBezTo>
                      <a:pt x="0" y="1"/>
                      <a:pt x="10" y="9"/>
                      <a:pt x="7" y="16"/>
                    </a:cubicBezTo>
                    <a:cubicBezTo>
                      <a:pt x="11" y="12"/>
                      <a:pt x="15" y="9"/>
                      <a:pt x="15" y="2"/>
                    </a:cubicBezTo>
                    <a:cubicBezTo>
                      <a:pt x="13" y="3"/>
                      <a:pt x="8" y="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4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Freeform 1941"/>
              <p:cNvSpPr/>
              <p:nvPr/>
            </p:nvSpPr>
            <p:spPr bwMode="auto">
              <a:xfrm>
                <a:off x="5609277" y="1312309"/>
                <a:ext cx="19050" cy="17463"/>
              </a:xfrm>
              <a:custGeom>
                <a:avLst/>
                <a:gdLst>
                  <a:gd name="T0" fmla="*/ 6 w 11"/>
                  <a:gd name="T1" fmla="*/ 0 h 10"/>
                  <a:gd name="T2" fmla="*/ 0 w 11"/>
                  <a:gd name="T3" fmla="*/ 4 h 10"/>
                  <a:gd name="T4" fmla="*/ 10 w 11"/>
                  <a:gd name="T5" fmla="*/ 2 h 10"/>
                  <a:gd name="T6" fmla="*/ 6 w 11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0">
                    <a:moveTo>
                      <a:pt x="6" y="0"/>
                    </a:moveTo>
                    <a:cubicBezTo>
                      <a:pt x="3" y="1"/>
                      <a:pt x="3" y="4"/>
                      <a:pt x="0" y="4"/>
                    </a:cubicBezTo>
                    <a:cubicBezTo>
                      <a:pt x="1" y="9"/>
                      <a:pt x="11" y="10"/>
                      <a:pt x="10" y="2"/>
                    </a:cubicBezTo>
                    <a:cubicBezTo>
                      <a:pt x="7" y="3"/>
                      <a:pt x="6" y="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4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Freeform 1942"/>
              <p:cNvSpPr>
                <a:spLocks noEditPoints="1"/>
              </p:cNvSpPr>
              <p:nvPr/>
            </p:nvSpPr>
            <p:spPr bwMode="auto">
              <a:xfrm>
                <a:off x="4523427" y="1063071"/>
                <a:ext cx="1287463" cy="276225"/>
              </a:xfrm>
              <a:custGeom>
                <a:avLst/>
                <a:gdLst>
                  <a:gd name="T0" fmla="*/ 544 w 746"/>
                  <a:gd name="T1" fmla="*/ 22 h 161"/>
                  <a:gd name="T2" fmla="*/ 584 w 746"/>
                  <a:gd name="T3" fmla="*/ 26 h 161"/>
                  <a:gd name="T4" fmla="*/ 602 w 746"/>
                  <a:gd name="T5" fmla="*/ 30 h 161"/>
                  <a:gd name="T6" fmla="*/ 657 w 746"/>
                  <a:gd name="T7" fmla="*/ 56 h 161"/>
                  <a:gd name="T8" fmla="*/ 667 w 746"/>
                  <a:gd name="T9" fmla="*/ 34 h 161"/>
                  <a:gd name="T10" fmla="*/ 685 w 746"/>
                  <a:gd name="T11" fmla="*/ 50 h 161"/>
                  <a:gd name="T12" fmla="*/ 689 w 746"/>
                  <a:gd name="T13" fmla="*/ 40 h 161"/>
                  <a:gd name="T14" fmla="*/ 703 w 746"/>
                  <a:gd name="T15" fmla="*/ 62 h 161"/>
                  <a:gd name="T16" fmla="*/ 730 w 746"/>
                  <a:gd name="T17" fmla="*/ 85 h 161"/>
                  <a:gd name="T18" fmla="*/ 707 w 746"/>
                  <a:gd name="T19" fmla="*/ 81 h 161"/>
                  <a:gd name="T20" fmla="*/ 699 w 746"/>
                  <a:gd name="T21" fmla="*/ 101 h 161"/>
                  <a:gd name="T22" fmla="*/ 726 w 746"/>
                  <a:gd name="T23" fmla="*/ 91 h 161"/>
                  <a:gd name="T24" fmla="*/ 740 w 746"/>
                  <a:gd name="T25" fmla="*/ 121 h 161"/>
                  <a:gd name="T26" fmla="*/ 716 w 746"/>
                  <a:gd name="T27" fmla="*/ 121 h 161"/>
                  <a:gd name="T28" fmla="*/ 687 w 746"/>
                  <a:gd name="T29" fmla="*/ 133 h 161"/>
                  <a:gd name="T30" fmla="*/ 671 w 746"/>
                  <a:gd name="T31" fmla="*/ 151 h 161"/>
                  <a:gd name="T32" fmla="*/ 661 w 746"/>
                  <a:gd name="T33" fmla="*/ 151 h 161"/>
                  <a:gd name="T34" fmla="*/ 604 w 746"/>
                  <a:gd name="T35" fmla="*/ 149 h 161"/>
                  <a:gd name="T36" fmla="*/ 544 w 746"/>
                  <a:gd name="T37" fmla="*/ 153 h 161"/>
                  <a:gd name="T38" fmla="*/ 512 w 746"/>
                  <a:gd name="T39" fmla="*/ 147 h 161"/>
                  <a:gd name="T40" fmla="*/ 487 w 746"/>
                  <a:gd name="T41" fmla="*/ 155 h 161"/>
                  <a:gd name="T42" fmla="*/ 439 w 746"/>
                  <a:gd name="T43" fmla="*/ 153 h 161"/>
                  <a:gd name="T44" fmla="*/ 409 w 746"/>
                  <a:gd name="T45" fmla="*/ 153 h 161"/>
                  <a:gd name="T46" fmla="*/ 372 w 746"/>
                  <a:gd name="T47" fmla="*/ 143 h 161"/>
                  <a:gd name="T48" fmla="*/ 348 w 746"/>
                  <a:gd name="T49" fmla="*/ 143 h 161"/>
                  <a:gd name="T50" fmla="*/ 308 w 746"/>
                  <a:gd name="T51" fmla="*/ 149 h 161"/>
                  <a:gd name="T52" fmla="*/ 259 w 746"/>
                  <a:gd name="T53" fmla="*/ 149 h 161"/>
                  <a:gd name="T54" fmla="*/ 233 w 746"/>
                  <a:gd name="T55" fmla="*/ 141 h 161"/>
                  <a:gd name="T56" fmla="*/ 211 w 746"/>
                  <a:gd name="T57" fmla="*/ 137 h 161"/>
                  <a:gd name="T58" fmla="*/ 168 w 746"/>
                  <a:gd name="T59" fmla="*/ 147 h 161"/>
                  <a:gd name="T60" fmla="*/ 144 w 746"/>
                  <a:gd name="T61" fmla="*/ 143 h 161"/>
                  <a:gd name="T62" fmla="*/ 79 w 746"/>
                  <a:gd name="T63" fmla="*/ 113 h 161"/>
                  <a:gd name="T64" fmla="*/ 85 w 746"/>
                  <a:gd name="T65" fmla="*/ 139 h 161"/>
                  <a:gd name="T66" fmla="*/ 49 w 746"/>
                  <a:gd name="T67" fmla="*/ 111 h 161"/>
                  <a:gd name="T68" fmla="*/ 27 w 746"/>
                  <a:gd name="T69" fmla="*/ 111 h 161"/>
                  <a:gd name="T70" fmla="*/ 19 w 746"/>
                  <a:gd name="T71" fmla="*/ 91 h 161"/>
                  <a:gd name="T72" fmla="*/ 3 w 746"/>
                  <a:gd name="T73" fmla="*/ 81 h 161"/>
                  <a:gd name="T74" fmla="*/ 29 w 746"/>
                  <a:gd name="T75" fmla="*/ 60 h 161"/>
                  <a:gd name="T76" fmla="*/ 63 w 746"/>
                  <a:gd name="T77" fmla="*/ 38 h 161"/>
                  <a:gd name="T78" fmla="*/ 89 w 746"/>
                  <a:gd name="T79" fmla="*/ 32 h 161"/>
                  <a:gd name="T80" fmla="*/ 100 w 746"/>
                  <a:gd name="T81" fmla="*/ 50 h 161"/>
                  <a:gd name="T82" fmla="*/ 140 w 746"/>
                  <a:gd name="T83" fmla="*/ 40 h 161"/>
                  <a:gd name="T84" fmla="*/ 166 w 746"/>
                  <a:gd name="T85" fmla="*/ 34 h 161"/>
                  <a:gd name="T86" fmla="*/ 182 w 746"/>
                  <a:gd name="T87" fmla="*/ 26 h 161"/>
                  <a:gd name="T88" fmla="*/ 213 w 746"/>
                  <a:gd name="T89" fmla="*/ 22 h 161"/>
                  <a:gd name="T90" fmla="*/ 219 w 746"/>
                  <a:gd name="T91" fmla="*/ 28 h 161"/>
                  <a:gd name="T92" fmla="*/ 243 w 746"/>
                  <a:gd name="T93" fmla="*/ 36 h 161"/>
                  <a:gd name="T94" fmla="*/ 275 w 746"/>
                  <a:gd name="T95" fmla="*/ 26 h 161"/>
                  <a:gd name="T96" fmla="*/ 308 w 746"/>
                  <a:gd name="T97" fmla="*/ 28 h 161"/>
                  <a:gd name="T98" fmla="*/ 330 w 746"/>
                  <a:gd name="T99" fmla="*/ 42 h 161"/>
                  <a:gd name="T100" fmla="*/ 354 w 746"/>
                  <a:gd name="T101" fmla="*/ 38 h 161"/>
                  <a:gd name="T102" fmla="*/ 370 w 746"/>
                  <a:gd name="T103" fmla="*/ 12 h 161"/>
                  <a:gd name="T104" fmla="*/ 419 w 746"/>
                  <a:gd name="T105" fmla="*/ 36 h 161"/>
                  <a:gd name="T106" fmla="*/ 437 w 746"/>
                  <a:gd name="T107" fmla="*/ 26 h 161"/>
                  <a:gd name="T108" fmla="*/ 451 w 746"/>
                  <a:gd name="T109" fmla="*/ 20 h 161"/>
                  <a:gd name="T110" fmla="*/ 479 w 746"/>
                  <a:gd name="T111" fmla="*/ 28 h 161"/>
                  <a:gd name="T112" fmla="*/ 497 w 746"/>
                  <a:gd name="T113" fmla="*/ 26 h 161"/>
                  <a:gd name="T114" fmla="*/ 556 w 746"/>
                  <a:gd name="T115" fmla="*/ 38 h 161"/>
                  <a:gd name="T116" fmla="*/ 556 w 746"/>
                  <a:gd name="T117" fmla="*/ 38 h 161"/>
                  <a:gd name="T118" fmla="*/ 302 w 746"/>
                  <a:gd name="T119" fmla="*/ 38 h 161"/>
                  <a:gd name="T120" fmla="*/ 354 w 746"/>
                  <a:gd name="T121" fmla="*/ 50 h 161"/>
                  <a:gd name="T122" fmla="*/ 47 w 746"/>
                  <a:gd name="T123" fmla="*/ 6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46" h="161">
                    <a:moveTo>
                      <a:pt x="503" y="30"/>
                    </a:moveTo>
                    <a:cubicBezTo>
                      <a:pt x="502" y="22"/>
                      <a:pt x="509" y="24"/>
                      <a:pt x="510" y="18"/>
                    </a:cubicBezTo>
                    <a:cubicBezTo>
                      <a:pt x="524" y="14"/>
                      <a:pt x="523" y="26"/>
                      <a:pt x="534" y="26"/>
                    </a:cubicBezTo>
                    <a:cubicBezTo>
                      <a:pt x="536" y="31"/>
                      <a:pt x="526" y="32"/>
                      <a:pt x="532" y="34"/>
                    </a:cubicBezTo>
                    <a:cubicBezTo>
                      <a:pt x="536" y="32"/>
                      <a:pt x="553" y="31"/>
                      <a:pt x="544" y="22"/>
                    </a:cubicBezTo>
                    <a:cubicBezTo>
                      <a:pt x="552" y="19"/>
                      <a:pt x="550" y="26"/>
                      <a:pt x="556" y="26"/>
                    </a:cubicBezTo>
                    <a:cubicBezTo>
                      <a:pt x="552" y="21"/>
                      <a:pt x="563" y="17"/>
                      <a:pt x="572" y="18"/>
                    </a:cubicBezTo>
                    <a:cubicBezTo>
                      <a:pt x="571" y="32"/>
                      <a:pt x="586" y="23"/>
                      <a:pt x="582" y="32"/>
                    </a:cubicBezTo>
                    <a:cubicBezTo>
                      <a:pt x="584" y="32"/>
                      <a:pt x="585" y="32"/>
                      <a:pt x="586" y="32"/>
                    </a:cubicBezTo>
                    <a:cubicBezTo>
                      <a:pt x="586" y="30"/>
                      <a:pt x="584" y="29"/>
                      <a:pt x="584" y="26"/>
                    </a:cubicBezTo>
                    <a:cubicBezTo>
                      <a:pt x="588" y="26"/>
                      <a:pt x="591" y="26"/>
                      <a:pt x="594" y="26"/>
                    </a:cubicBezTo>
                    <a:cubicBezTo>
                      <a:pt x="594" y="29"/>
                      <a:pt x="602" y="34"/>
                      <a:pt x="596" y="36"/>
                    </a:cubicBezTo>
                    <a:cubicBezTo>
                      <a:pt x="599" y="31"/>
                      <a:pt x="589" y="30"/>
                      <a:pt x="590" y="34"/>
                    </a:cubicBezTo>
                    <a:cubicBezTo>
                      <a:pt x="597" y="33"/>
                      <a:pt x="593" y="41"/>
                      <a:pt x="600" y="38"/>
                    </a:cubicBezTo>
                    <a:cubicBezTo>
                      <a:pt x="600" y="34"/>
                      <a:pt x="603" y="34"/>
                      <a:pt x="602" y="30"/>
                    </a:cubicBezTo>
                    <a:cubicBezTo>
                      <a:pt x="611" y="32"/>
                      <a:pt x="617" y="36"/>
                      <a:pt x="623" y="30"/>
                    </a:cubicBezTo>
                    <a:cubicBezTo>
                      <a:pt x="628" y="35"/>
                      <a:pt x="620" y="35"/>
                      <a:pt x="619" y="38"/>
                    </a:cubicBezTo>
                    <a:cubicBezTo>
                      <a:pt x="624" y="40"/>
                      <a:pt x="627" y="40"/>
                      <a:pt x="633" y="38"/>
                    </a:cubicBezTo>
                    <a:cubicBezTo>
                      <a:pt x="635" y="48"/>
                      <a:pt x="645" y="48"/>
                      <a:pt x="651" y="44"/>
                    </a:cubicBezTo>
                    <a:cubicBezTo>
                      <a:pt x="649" y="52"/>
                      <a:pt x="654" y="53"/>
                      <a:pt x="657" y="56"/>
                    </a:cubicBezTo>
                    <a:cubicBezTo>
                      <a:pt x="655" y="50"/>
                      <a:pt x="655" y="52"/>
                      <a:pt x="659" y="48"/>
                    </a:cubicBezTo>
                    <a:cubicBezTo>
                      <a:pt x="659" y="45"/>
                      <a:pt x="654" y="47"/>
                      <a:pt x="655" y="42"/>
                    </a:cubicBezTo>
                    <a:cubicBezTo>
                      <a:pt x="659" y="40"/>
                      <a:pt x="662" y="48"/>
                      <a:pt x="663" y="42"/>
                    </a:cubicBezTo>
                    <a:cubicBezTo>
                      <a:pt x="664" y="37"/>
                      <a:pt x="659" y="38"/>
                      <a:pt x="659" y="34"/>
                    </a:cubicBezTo>
                    <a:cubicBezTo>
                      <a:pt x="663" y="36"/>
                      <a:pt x="666" y="28"/>
                      <a:pt x="667" y="34"/>
                    </a:cubicBezTo>
                    <a:cubicBezTo>
                      <a:pt x="658" y="35"/>
                      <a:pt x="670" y="43"/>
                      <a:pt x="675" y="42"/>
                    </a:cubicBezTo>
                    <a:cubicBezTo>
                      <a:pt x="677" y="48"/>
                      <a:pt x="671" y="46"/>
                      <a:pt x="671" y="50"/>
                    </a:cubicBezTo>
                    <a:cubicBezTo>
                      <a:pt x="666" y="53"/>
                      <a:pt x="663" y="44"/>
                      <a:pt x="661" y="50"/>
                    </a:cubicBezTo>
                    <a:cubicBezTo>
                      <a:pt x="668" y="52"/>
                      <a:pt x="674" y="56"/>
                      <a:pt x="673" y="60"/>
                    </a:cubicBezTo>
                    <a:cubicBezTo>
                      <a:pt x="680" y="57"/>
                      <a:pt x="677" y="54"/>
                      <a:pt x="685" y="50"/>
                    </a:cubicBezTo>
                    <a:cubicBezTo>
                      <a:pt x="686" y="45"/>
                      <a:pt x="684" y="42"/>
                      <a:pt x="679" y="42"/>
                    </a:cubicBezTo>
                    <a:cubicBezTo>
                      <a:pt x="682" y="36"/>
                      <a:pt x="676" y="33"/>
                      <a:pt x="685" y="32"/>
                    </a:cubicBezTo>
                    <a:cubicBezTo>
                      <a:pt x="685" y="35"/>
                      <a:pt x="686" y="37"/>
                      <a:pt x="687" y="38"/>
                    </a:cubicBezTo>
                    <a:cubicBezTo>
                      <a:pt x="685" y="38"/>
                      <a:pt x="682" y="39"/>
                      <a:pt x="683" y="42"/>
                    </a:cubicBezTo>
                    <a:cubicBezTo>
                      <a:pt x="686" y="42"/>
                      <a:pt x="688" y="41"/>
                      <a:pt x="689" y="40"/>
                    </a:cubicBezTo>
                    <a:cubicBezTo>
                      <a:pt x="687" y="47"/>
                      <a:pt x="692" y="45"/>
                      <a:pt x="693" y="48"/>
                    </a:cubicBezTo>
                    <a:cubicBezTo>
                      <a:pt x="680" y="52"/>
                      <a:pt x="697" y="62"/>
                      <a:pt x="687" y="69"/>
                    </a:cubicBezTo>
                    <a:cubicBezTo>
                      <a:pt x="690" y="63"/>
                      <a:pt x="697" y="70"/>
                      <a:pt x="697" y="66"/>
                    </a:cubicBezTo>
                    <a:cubicBezTo>
                      <a:pt x="695" y="66"/>
                      <a:pt x="694" y="64"/>
                      <a:pt x="693" y="62"/>
                    </a:cubicBezTo>
                    <a:cubicBezTo>
                      <a:pt x="698" y="65"/>
                      <a:pt x="702" y="57"/>
                      <a:pt x="703" y="62"/>
                    </a:cubicBezTo>
                    <a:cubicBezTo>
                      <a:pt x="700" y="62"/>
                      <a:pt x="698" y="65"/>
                      <a:pt x="701" y="66"/>
                    </a:cubicBezTo>
                    <a:cubicBezTo>
                      <a:pt x="707" y="67"/>
                      <a:pt x="703" y="59"/>
                      <a:pt x="709" y="60"/>
                    </a:cubicBezTo>
                    <a:cubicBezTo>
                      <a:pt x="705" y="69"/>
                      <a:pt x="713" y="74"/>
                      <a:pt x="716" y="81"/>
                    </a:cubicBezTo>
                    <a:cubicBezTo>
                      <a:pt x="723" y="80"/>
                      <a:pt x="714" y="74"/>
                      <a:pt x="720" y="73"/>
                    </a:cubicBezTo>
                    <a:cubicBezTo>
                      <a:pt x="720" y="79"/>
                      <a:pt x="730" y="77"/>
                      <a:pt x="730" y="85"/>
                    </a:cubicBezTo>
                    <a:cubicBezTo>
                      <a:pt x="720" y="83"/>
                      <a:pt x="732" y="90"/>
                      <a:pt x="726" y="91"/>
                    </a:cubicBezTo>
                    <a:cubicBezTo>
                      <a:pt x="725" y="86"/>
                      <a:pt x="715" y="89"/>
                      <a:pt x="713" y="91"/>
                    </a:cubicBezTo>
                    <a:cubicBezTo>
                      <a:pt x="717" y="82"/>
                      <a:pt x="705" y="83"/>
                      <a:pt x="711" y="77"/>
                    </a:cubicBezTo>
                    <a:cubicBezTo>
                      <a:pt x="708" y="77"/>
                      <a:pt x="705" y="76"/>
                      <a:pt x="703" y="75"/>
                    </a:cubicBezTo>
                    <a:cubicBezTo>
                      <a:pt x="704" y="77"/>
                      <a:pt x="707" y="78"/>
                      <a:pt x="707" y="81"/>
                    </a:cubicBezTo>
                    <a:cubicBezTo>
                      <a:pt x="703" y="81"/>
                      <a:pt x="701" y="79"/>
                      <a:pt x="701" y="75"/>
                    </a:cubicBezTo>
                    <a:cubicBezTo>
                      <a:pt x="702" y="71"/>
                      <a:pt x="708" y="73"/>
                      <a:pt x="707" y="69"/>
                    </a:cubicBezTo>
                    <a:cubicBezTo>
                      <a:pt x="696" y="68"/>
                      <a:pt x="701" y="84"/>
                      <a:pt x="691" y="75"/>
                    </a:cubicBezTo>
                    <a:cubicBezTo>
                      <a:pt x="690" y="82"/>
                      <a:pt x="694" y="92"/>
                      <a:pt x="689" y="99"/>
                    </a:cubicBezTo>
                    <a:cubicBezTo>
                      <a:pt x="694" y="98"/>
                      <a:pt x="694" y="102"/>
                      <a:pt x="699" y="101"/>
                    </a:cubicBezTo>
                    <a:cubicBezTo>
                      <a:pt x="700" y="96"/>
                      <a:pt x="701" y="91"/>
                      <a:pt x="703" y="89"/>
                    </a:cubicBezTo>
                    <a:cubicBezTo>
                      <a:pt x="701" y="95"/>
                      <a:pt x="710" y="92"/>
                      <a:pt x="713" y="93"/>
                    </a:cubicBezTo>
                    <a:cubicBezTo>
                      <a:pt x="714" y="97"/>
                      <a:pt x="716" y="101"/>
                      <a:pt x="720" y="103"/>
                    </a:cubicBezTo>
                    <a:cubicBezTo>
                      <a:pt x="720" y="98"/>
                      <a:pt x="716" y="97"/>
                      <a:pt x="716" y="93"/>
                    </a:cubicBezTo>
                    <a:cubicBezTo>
                      <a:pt x="720" y="93"/>
                      <a:pt x="723" y="92"/>
                      <a:pt x="726" y="91"/>
                    </a:cubicBezTo>
                    <a:cubicBezTo>
                      <a:pt x="731" y="93"/>
                      <a:pt x="722" y="97"/>
                      <a:pt x="728" y="99"/>
                    </a:cubicBezTo>
                    <a:cubicBezTo>
                      <a:pt x="731" y="95"/>
                      <a:pt x="742" y="96"/>
                      <a:pt x="744" y="101"/>
                    </a:cubicBezTo>
                    <a:cubicBezTo>
                      <a:pt x="735" y="103"/>
                      <a:pt x="745" y="107"/>
                      <a:pt x="746" y="111"/>
                    </a:cubicBezTo>
                    <a:cubicBezTo>
                      <a:pt x="742" y="113"/>
                      <a:pt x="739" y="105"/>
                      <a:pt x="738" y="111"/>
                    </a:cubicBezTo>
                    <a:cubicBezTo>
                      <a:pt x="742" y="114"/>
                      <a:pt x="746" y="117"/>
                      <a:pt x="740" y="121"/>
                    </a:cubicBezTo>
                    <a:cubicBezTo>
                      <a:pt x="739" y="119"/>
                      <a:pt x="736" y="116"/>
                      <a:pt x="736" y="119"/>
                    </a:cubicBezTo>
                    <a:cubicBezTo>
                      <a:pt x="736" y="120"/>
                      <a:pt x="741" y="127"/>
                      <a:pt x="736" y="127"/>
                    </a:cubicBezTo>
                    <a:cubicBezTo>
                      <a:pt x="731" y="121"/>
                      <a:pt x="726" y="131"/>
                      <a:pt x="722" y="131"/>
                    </a:cubicBezTo>
                    <a:cubicBezTo>
                      <a:pt x="725" y="125"/>
                      <a:pt x="720" y="122"/>
                      <a:pt x="718" y="117"/>
                    </a:cubicBezTo>
                    <a:cubicBezTo>
                      <a:pt x="718" y="119"/>
                      <a:pt x="716" y="119"/>
                      <a:pt x="716" y="121"/>
                    </a:cubicBezTo>
                    <a:cubicBezTo>
                      <a:pt x="724" y="123"/>
                      <a:pt x="716" y="130"/>
                      <a:pt x="718" y="137"/>
                    </a:cubicBezTo>
                    <a:cubicBezTo>
                      <a:pt x="709" y="131"/>
                      <a:pt x="714" y="138"/>
                      <a:pt x="705" y="139"/>
                    </a:cubicBezTo>
                    <a:cubicBezTo>
                      <a:pt x="699" y="135"/>
                      <a:pt x="712" y="128"/>
                      <a:pt x="705" y="125"/>
                    </a:cubicBezTo>
                    <a:cubicBezTo>
                      <a:pt x="699" y="127"/>
                      <a:pt x="706" y="133"/>
                      <a:pt x="697" y="135"/>
                    </a:cubicBezTo>
                    <a:cubicBezTo>
                      <a:pt x="696" y="128"/>
                      <a:pt x="688" y="140"/>
                      <a:pt x="687" y="133"/>
                    </a:cubicBezTo>
                    <a:cubicBezTo>
                      <a:pt x="690" y="133"/>
                      <a:pt x="690" y="131"/>
                      <a:pt x="691" y="129"/>
                    </a:cubicBezTo>
                    <a:cubicBezTo>
                      <a:pt x="688" y="126"/>
                      <a:pt x="678" y="129"/>
                      <a:pt x="677" y="123"/>
                    </a:cubicBezTo>
                    <a:cubicBezTo>
                      <a:pt x="679" y="129"/>
                      <a:pt x="677" y="131"/>
                      <a:pt x="679" y="133"/>
                    </a:cubicBezTo>
                    <a:cubicBezTo>
                      <a:pt x="680" y="131"/>
                      <a:pt x="682" y="131"/>
                      <a:pt x="685" y="131"/>
                    </a:cubicBezTo>
                    <a:cubicBezTo>
                      <a:pt x="678" y="136"/>
                      <a:pt x="680" y="149"/>
                      <a:pt x="671" y="151"/>
                    </a:cubicBezTo>
                    <a:cubicBezTo>
                      <a:pt x="670" y="148"/>
                      <a:pt x="673" y="141"/>
                      <a:pt x="669" y="141"/>
                    </a:cubicBezTo>
                    <a:cubicBezTo>
                      <a:pt x="669" y="144"/>
                      <a:pt x="666" y="143"/>
                      <a:pt x="665" y="145"/>
                    </a:cubicBezTo>
                    <a:cubicBezTo>
                      <a:pt x="665" y="148"/>
                      <a:pt x="669" y="150"/>
                      <a:pt x="665" y="151"/>
                    </a:cubicBezTo>
                    <a:cubicBezTo>
                      <a:pt x="664" y="149"/>
                      <a:pt x="662" y="147"/>
                      <a:pt x="659" y="147"/>
                    </a:cubicBezTo>
                    <a:cubicBezTo>
                      <a:pt x="659" y="149"/>
                      <a:pt x="661" y="150"/>
                      <a:pt x="661" y="151"/>
                    </a:cubicBezTo>
                    <a:cubicBezTo>
                      <a:pt x="655" y="151"/>
                      <a:pt x="655" y="156"/>
                      <a:pt x="649" y="155"/>
                    </a:cubicBezTo>
                    <a:cubicBezTo>
                      <a:pt x="640" y="149"/>
                      <a:pt x="638" y="138"/>
                      <a:pt x="631" y="133"/>
                    </a:cubicBezTo>
                    <a:cubicBezTo>
                      <a:pt x="628" y="144"/>
                      <a:pt x="616" y="145"/>
                      <a:pt x="613" y="155"/>
                    </a:cubicBezTo>
                    <a:cubicBezTo>
                      <a:pt x="606" y="152"/>
                      <a:pt x="618" y="149"/>
                      <a:pt x="613" y="147"/>
                    </a:cubicBezTo>
                    <a:cubicBezTo>
                      <a:pt x="609" y="148"/>
                      <a:pt x="605" y="147"/>
                      <a:pt x="604" y="149"/>
                    </a:cubicBezTo>
                    <a:cubicBezTo>
                      <a:pt x="604" y="152"/>
                      <a:pt x="604" y="155"/>
                      <a:pt x="604" y="157"/>
                    </a:cubicBezTo>
                    <a:cubicBezTo>
                      <a:pt x="602" y="157"/>
                      <a:pt x="600" y="157"/>
                      <a:pt x="598" y="157"/>
                    </a:cubicBezTo>
                    <a:cubicBezTo>
                      <a:pt x="592" y="153"/>
                      <a:pt x="606" y="150"/>
                      <a:pt x="600" y="147"/>
                    </a:cubicBezTo>
                    <a:cubicBezTo>
                      <a:pt x="598" y="150"/>
                      <a:pt x="595" y="153"/>
                      <a:pt x="592" y="155"/>
                    </a:cubicBezTo>
                    <a:cubicBezTo>
                      <a:pt x="570" y="156"/>
                      <a:pt x="561" y="146"/>
                      <a:pt x="544" y="153"/>
                    </a:cubicBezTo>
                    <a:cubicBezTo>
                      <a:pt x="544" y="151"/>
                      <a:pt x="544" y="148"/>
                      <a:pt x="542" y="147"/>
                    </a:cubicBezTo>
                    <a:cubicBezTo>
                      <a:pt x="541" y="155"/>
                      <a:pt x="530" y="153"/>
                      <a:pt x="524" y="155"/>
                    </a:cubicBezTo>
                    <a:cubicBezTo>
                      <a:pt x="523" y="153"/>
                      <a:pt x="521" y="151"/>
                      <a:pt x="520" y="149"/>
                    </a:cubicBezTo>
                    <a:cubicBezTo>
                      <a:pt x="517" y="151"/>
                      <a:pt x="516" y="155"/>
                      <a:pt x="512" y="155"/>
                    </a:cubicBezTo>
                    <a:cubicBezTo>
                      <a:pt x="508" y="151"/>
                      <a:pt x="512" y="153"/>
                      <a:pt x="512" y="147"/>
                    </a:cubicBezTo>
                    <a:cubicBezTo>
                      <a:pt x="507" y="152"/>
                      <a:pt x="508" y="144"/>
                      <a:pt x="501" y="145"/>
                    </a:cubicBezTo>
                    <a:cubicBezTo>
                      <a:pt x="501" y="147"/>
                      <a:pt x="500" y="148"/>
                      <a:pt x="499" y="149"/>
                    </a:cubicBezTo>
                    <a:cubicBezTo>
                      <a:pt x="512" y="148"/>
                      <a:pt x="500" y="160"/>
                      <a:pt x="495" y="159"/>
                    </a:cubicBezTo>
                    <a:cubicBezTo>
                      <a:pt x="490" y="155"/>
                      <a:pt x="499" y="148"/>
                      <a:pt x="491" y="147"/>
                    </a:cubicBezTo>
                    <a:cubicBezTo>
                      <a:pt x="485" y="150"/>
                      <a:pt x="492" y="152"/>
                      <a:pt x="487" y="155"/>
                    </a:cubicBezTo>
                    <a:cubicBezTo>
                      <a:pt x="487" y="152"/>
                      <a:pt x="483" y="154"/>
                      <a:pt x="481" y="155"/>
                    </a:cubicBezTo>
                    <a:cubicBezTo>
                      <a:pt x="479" y="149"/>
                      <a:pt x="488" y="154"/>
                      <a:pt x="485" y="147"/>
                    </a:cubicBezTo>
                    <a:cubicBezTo>
                      <a:pt x="472" y="145"/>
                      <a:pt x="485" y="157"/>
                      <a:pt x="471" y="155"/>
                    </a:cubicBezTo>
                    <a:cubicBezTo>
                      <a:pt x="470" y="152"/>
                      <a:pt x="474" y="150"/>
                      <a:pt x="471" y="149"/>
                    </a:cubicBezTo>
                    <a:cubicBezTo>
                      <a:pt x="460" y="161"/>
                      <a:pt x="452" y="146"/>
                      <a:pt x="439" y="153"/>
                    </a:cubicBezTo>
                    <a:cubicBezTo>
                      <a:pt x="436" y="152"/>
                      <a:pt x="439" y="146"/>
                      <a:pt x="435" y="145"/>
                    </a:cubicBezTo>
                    <a:cubicBezTo>
                      <a:pt x="433" y="148"/>
                      <a:pt x="432" y="152"/>
                      <a:pt x="427" y="151"/>
                    </a:cubicBezTo>
                    <a:cubicBezTo>
                      <a:pt x="427" y="147"/>
                      <a:pt x="425" y="145"/>
                      <a:pt x="421" y="145"/>
                    </a:cubicBezTo>
                    <a:cubicBezTo>
                      <a:pt x="425" y="152"/>
                      <a:pt x="419" y="149"/>
                      <a:pt x="417" y="145"/>
                    </a:cubicBezTo>
                    <a:cubicBezTo>
                      <a:pt x="416" y="150"/>
                      <a:pt x="413" y="152"/>
                      <a:pt x="409" y="153"/>
                    </a:cubicBezTo>
                    <a:cubicBezTo>
                      <a:pt x="403" y="148"/>
                      <a:pt x="412" y="142"/>
                      <a:pt x="404" y="139"/>
                    </a:cubicBezTo>
                    <a:cubicBezTo>
                      <a:pt x="402" y="145"/>
                      <a:pt x="393" y="144"/>
                      <a:pt x="396" y="155"/>
                    </a:cubicBezTo>
                    <a:cubicBezTo>
                      <a:pt x="389" y="154"/>
                      <a:pt x="389" y="145"/>
                      <a:pt x="382" y="143"/>
                    </a:cubicBezTo>
                    <a:cubicBezTo>
                      <a:pt x="378" y="146"/>
                      <a:pt x="385" y="148"/>
                      <a:pt x="380" y="149"/>
                    </a:cubicBezTo>
                    <a:cubicBezTo>
                      <a:pt x="378" y="147"/>
                      <a:pt x="373" y="147"/>
                      <a:pt x="372" y="143"/>
                    </a:cubicBezTo>
                    <a:cubicBezTo>
                      <a:pt x="372" y="146"/>
                      <a:pt x="373" y="149"/>
                      <a:pt x="370" y="149"/>
                    </a:cubicBezTo>
                    <a:cubicBezTo>
                      <a:pt x="370" y="146"/>
                      <a:pt x="367" y="150"/>
                      <a:pt x="366" y="147"/>
                    </a:cubicBezTo>
                    <a:cubicBezTo>
                      <a:pt x="369" y="148"/>
                      <a:pt x="366" y="140"/>
                      <a:pt x="364" y="139"/>
                    </a:cubicBezTo>
                    <a:cubicBezTo>
                      <a:pt x="365" y="147"/>
                      <a:pt x="352" y="152"/>
                      <a:pt x="348" y="149"/>
                    </a:cubicBezTo>
                    <a:cubicBezTo>
                      <a:pt x="351" y="149"/>
                      <a:pt x="351" y="144"/>
                      <a:pt x="348" y="143"/>
                    </a:cubicBezTo>
                    <a:cubicBezTo>
                      <a:pt x="347" y="146"/>
                      <a:pt x="346" y="148"/>
                      <a:pt x="344" y="149"/>
                    </a:cubicBezTo>
                    <a:cubicBezTo>
                      <a:pt x="340" y="148"/>
                      <a:pt x="341" y="143"/>
                      <a:pt x="338" y="141"/>
                    </a:cubicBezTo>
                    <a:cubicBezTo>
                      <a:pt x="340" y="153"/>
                      <a:pt x="324" y="146"/>
                      <a:pt x="324" y="141"/>
                    </a:cubicBezTo>
                    <a:cubicBezTo>
                      <a:pt x="319" y="148"/>
                      <a:pt x="319" y="146"/>
                      <a:pt x="312" y="143"/>
                    </a:cubicBezTo>
                    <a:cubicBezTo>
                      <a:pt x="312" y="147"/>
                      <a:pt x="310" y="148"/>
                      <a:pt x="308" y="149"/>
                    </a:cubicBezTo>
                    <a:cubicBezTo>
                      <a:pt x="305" y="141"/>
                      <a:pt x="284" y="148"/>
                      <a:pt x="283" y="137"/>
                    </a:cubicBezTo>
                    <a:cubicBezTo>
                      <a:pt x="278" y="137"/>
                      <a:pt x="280" y="145"/>
                      <a:pt x="275" y="145"/>
                    </a:cubicBezTo>
                    <a:cubicBezTo>
                      <a:pt x="273" y="140"/>
                      <a:pt x="271" y="139"/>
                      <a:pt x="265" y="141"/>
                    </a:cubicBezTo>
                    <a:cubicBezTo>
                      <a:pt x="265" y="144"/>
                      <a:pt x="265" y="147"/>
                      <a:pt x="265" y="149"/>
                    </a:cubicBezTo>
                    <a:cubicBezTo>
                      <a:pt x="263" y="149"/>
                      <a:pt x="261" y="149"/>
                      <a:pt x="259" y="149"/>
                    </a:cubicBezTo>
                    <a:cubicBezTo>
                      <a:pt x="256" y="143"/>
                      <a:pt x="270" y="139"/>
                      <a:pt x="259" y="137"/>
                    </a:cubicBezTo>
                    <a:cubicBezTo>
                      <a:pt x="264" y="142"/>
                      <a:pt x="256" y="142"/>
                      <a:pt x="253" y="145"/>
                    </a:cubicBezTo>
                    <a:cubicBezTo>
                      <a:pt x="255" y="139"/>
                      <a:pt x="246" y="142"/>
                      <a:pt x="245" y="139"/>
                    </a:cubicBezTo>
                    <a:cubicBezTo>
                      <a:pt x="245" y="144"/>
                      <a:pt x="242" y="147"/>
                      <a:pt x="237" y="147"/>
                    </a:cubicBezTo>
                    <a:cubicBezTo>
                      <a:pt x="236" y="144"/>
                      <a:pt x="234" y="144"/>
                      <a:pt x="233" y="141"/>
                    </a:cubicBezTo>
                    <a:cubicBezTo>
                      <a:pt x="236" y="141"/>
                      <a:pt x="240" y="141"/>
                      <a:pt x="239" y="137"/>
                    </a:cubicBezTo>
                    <a:cubicBezTo>
                      <a:pt x="232" y="140"/>
                      <a:pt x="226" y="140"/>
                      <a:pt x="227" y="135"/>
                    </a:cubicBezTo>
                    <a:cubicBezTo>
                      <a:pt x="223" y="141"/>
                      <a:pt x="213" y="140"/>
                      <a:pt x="209" y="145"/>
                    </a:cubicBezTo>
                    <a:cubicBezTo>
                      <a:pt x="208" y="141"/>
                      <a:pt x="219" y="134"/>
                      <a:pt x="209" y="133"/>
                    </a:cubicBezTo>
                    <a:cubicBezTo>
                      <a:pt x="209" y="135"/>
                      <a:pt x="210" y="136"/>
                      <a:pt x="211" y="137"/>
                    </a:cubicBezTo>
                    <a:cubicBezTo>
                      <a:pt x="204" y="138"/>
                      <a:pt x="203" y="134"/>
                      <a:pt x="199" y="133"/>
                    </a:cubicBezTo>
                    <a:cubicBezTo>
                      <a:pt x="202" y="137"/>
                      <a:pt x="197" y="137"/>
                      <a:pt x="199" y="143"/>
                    </a:cubicBezTo>
                    <a:cubicBezTo>
                      <a:pt x="190" y="142"/>
                      <a:pt x="183" y="138"/>
                      <a:pt x="178" y="133"/>
                    </a:cubicBezTo>
                    <a:cubicBezTo>
                      <a:pt x="175" y="136"/>
                      <a:pt x="170" y="138"/>
                      <a:pt x="166" y="141"/>
                    </a:cubicBezTo>
                    <a:cubicBezTo>
                      <a:pt x="170" y="142"/>
                      <a:pt x="170" y="144"/>
                      <a:pt x="168" y="147"/>
                    </a:cubicBezTo>
                    <a:cubicBezTo>
                      <a:pt x="164" y="147"/>
                      <a:pt x="160" y="147"/>
                      <a:pt x="156" y="147"/>
                    </a:cubicBezTo>
                    <a:cubicBezTo>
                      <a:pt x="154" y="139"/>
                      <a:pt x="164" y="141"/>
                      <a:pt x="164" y="135"/>
                    </a:cubicBezTo>
                    <a:cubicBezTo>
                      <a:pt x="162" y="135"/>
                      <a:pt x="162" y="134"/>
                      <a:pt x="160" y="133"/>
                    </a:cubicBezTo>
                    <a:cubicBezTo>
                      <a:pt x="159" y="145"/>
                      <a:pt x="148" y="141"/>
                      <a:pt x="144" y="135"/>
                    </a:cubicBezTo>
                    <a:cubicBezTo>
                      <a:pt x="144" y="138"/>
                      <a:pt x="144" y="141"/>
                      <a:pt x="144" y="143"/>
                    </a:cubicBezTo>
                    <a:cubicBezTo>
                      <a:pt x="140" y="143"/>
                      <a:pt x="138" y="144"/>
                      <a:pt x="136" y="145"/>
                    </a:cubicBezTo>
                    <a:cubicBezTo>
                      <a:pt x="136" y="124"/>
                      <a:pt x="111" y="121"/>
                      <a:pt x="98" y="119"/>
                    </a:cubicBezTo>
                    <a:cubicBezTo>
                      <a:pt x="98" y="121"/>
                      <a:pt x="106" y="127"/>
                      <a:pt x="100" y="129"/>
                    </a:cubicBezTo>
                    <a:cubicBezTo>
                      <a:pt x="100" y="120"/>
                      <a:pt x="89" y="119"/>
                      <a:pt x="83" y="121"/>
                    </a:cubicBezTo>
                    <a:cubicBezTo>
                      <a:pt x="84" y="116"/>
                      <a:pt x="83" y="113"/>
                      <a:pt x="79" y="113"/>
                    </a:cubicBezTo>
                    <a:cubicBezTo>
                      <a:pt x="81" y="118"/>
                      <a:pt x="81" y="118"/>
                      <a:pt x="81" y="127"/>
                    </a:cubicBezTo>
                    <a:cubicBezTo>
                      <a:pt x="73" y="127"/>
                      <a:pt x="73" y="135"/>
                      <a:pt x="71" y="141"/>
                    </a:cubicBezTo>
                    <a:cubicBezTo>
                      <a:pt x="75" y="141"/>
                      <a:pt x="78" y="141"/>
                      <a:pt x="81" y="141"/>
                    </a:cubicBezTo>
                    <a:cubicBezTo>
                      <a:pt x="81" y="139"/>
                      <a:pt x="79" y="138"/>
                      <a:pt x="79" y="135"/>
                    </a:cubicBezTo>
                    <a:cubicBezTo>
                      <a:pt x="83" y="133"/>
                      <a:pt x="90" y="138"/>
                      <a:pt x="85" y="139"/>
                    </a:cubicBezTo>
                    <a:cubicBezTo>
                      <a:pt x="82" y="134"/>
                      <a:pt x="87" y="141"/>
                      <a:pt x="85" y="145"/>
                    </a:cubicBezTo>
                    <a:cubicBezTo>
                      <a:pt x="77" y="146"/>
                      <a:pt x="78" y="143"/>
                      <a:pt x="71" y="145"/>
                    </a:cubicBezTo>
                    <a:cubicBezTo>
                      <a:pt x="65" y="137"/>
                      <a:pt x="71" y="129"/>
                      <a:pt x="69" y="123"/>
                    </a:cubicBezTo>
                    <a:cubicBezTo>
                      <a:pt x="66" y="125"/>
                      <a:pt x="67" y="131"/>
                      <a:pt x="59" y="129"/>
                    </a:cubicBezTo>
                    <a:cubicBezTo>
                      <a:pt x="58" y="121"/>
                      <a:pt x="53" y="116"/>
                      <a:pt x="49" y="111"/>
                    </a:cubicBezTo>
                    <a:cubicBezTo>
                      <a:pt x="47" y="118"/>
                      <a:pt x="51" y="121"/>
                      <a:pt x="53" y="129"/>
                    </a:cubicBezTo>
                    <a:cubicBezTo>
                      <a:pt x="47" y="127"/>
                      <a:pt x="48" y="132"/>
                      <a:pt x="43" y="131"/>
                    </a:cubicBezTo>
                    <a:cubicBezTo>
                      <a:pt x="42" y="126"/>
                      <a:pt x="47" y="127"/>
                      <a:pt x="47" y="123"/>
                    </a:cubicBezTo>
                    <a:cubicBezTo>
                      <a:pt x="39" y="122"/>
                      <a:pt x="33" y="120"/>
                      <a:pt x="25" y="119"/>
                    </a:cubicBezTo>
                    <a:cubicBezTo>
                      <a:pt x="25" y="116"/>
                      <a:pt x="24" y="112"/>
                      <a:pt x="27" y="111"/>
                    </a:cubicBezTo>
                    <a:cubicBezTo>
                      <a:pt x="29" y="114"/>
                      <a:pt x="35" y="114"/>
                      <a:pt x="37" y="117"/>
                    </a:cubicBezTo>
                    <a:cubicBezTo>
                      <a:pt x="31" y="110"/>
                      <a:pt x="36" y="113"/>
                      <a:pt x="39" y="111"/>
                    </a:cubicBezTo>
                    <a:cubicBezTo>
                      <a:pt x="35" y="106"/>
                      <a:pt x="33" y="98"/>
                      <a:pt x="25" y="97"/>
                    </a:cubicBezTo>
                    <a:cubicBezTo>
                      <a:pt x="25" y="99"/>
                      <a:pt x="26" y="99"/>
                      <a:pt x="27" y="101"/>
                    </a:cubicBezTo>
                    <a:cubicBezTo>
                      <a:pt x="18" y="100"/>
                      <a:pt x="22" y="94"/>
                      <a:pt x="19" y="91"/>
                    </a:cubicBezTo>
                    <a:cubicBezTo>
                      <a:pt x="14" y="91"/>
                      <a:pt x="18" y="99"/>
                      <a:pt x="17" y="103"/>
                    </a:cubicBezTo>
                    <a:cubicBezTo>
                      <a:pt x="7" y="101"/>
                      <a:pt x="8" y="98"/>
                      <a:pt x="3" y="95"/>
                    </a:cubicBezTo>
                    <a:cubicBezTo>
                      <a:pt x="5" y="94"/>
                      <a:pt x="7" y="93"/>
                      <a:pt x="9" y="91"/>
                    </a:cubicBezTo>
                    <a:cubicBezTo>
                      <a:pt x="5" y="91"/>
                      <a:pt x="2" y="90"/>
                      <a:pt x="1" y="89"/>
                    </a:cubicBezTo>
                    <a:cubicBezTo>
                      <a:pt x="0" y="85"/>
                      <a:pt x="3" y="84"/>
                      <a:pt x="3" y="81"/>
                    </a:cubicBezTo>
                    <a:cubicBezTo>
                      <a:pt x="11" y="85"/>
                      <a:pt x="16" y="76"/>
                      <a:pt x="19" y="69"/>
                    </a:cubicBezTo>
                    <a:cubicBezTo>
                      <a:pt x="21" y="75"/>
                      <a:pt x="18" y="74"/>
                      <a:pt x="19" y="83"/>
                    </a:cubicBezTo>
                    <a:cubicBezTo>
                      <a:pt x="14" y="81"/>
                      <a:pt x="10" y="89"/>
                      <a:pt x="15" y="91"/>
                    </a:cubicBezTo>
                    <a:cubicBezTo>
                      <a:pt x="14" y="83"/>
                      <a:pt x="21" y="84"/>
                      <a:pt x="23" y="89"/>
                    </a:cubicBezTo>
                    <a:cubicBezTo>
                      <a:pt x="24" y="77"/>
                      <a:pt x="20" y="65"/>
                      <a:pt x="29" y="60"/>
                    </a:cubicBezTo>
                    <a:cubicBezTo>
                      <a:pt x="26" y="63"/>
                      <a:pt x="22" y="62"/>
                      <a:pt x="23" y="56"/>
                    </a:cubicBezTo>
                    <a:cubicBezTo>
                      <a:pt x="36" y="61"/>
                      <a:pt x="20" y="53"/>
                      <a:pt x="27" y="48"/>
                    </a:cubicBezTo>
                    <a:cubicBezTo>
                      <a:pt x="29" y="55"/>
                      <a:pt x="37" y="56"/>
                      <a:pt x="43" y="58"/>
                    </a:cubicBezTo>
                    <a:cubicBezTo>
                      <a:pt x="48" y="46"/>
                      <a:pt x="52" y="41"/>
                      <a:pt x="53" y="30"/>
                    </a:cubicBezTo>
                    <a:cubicBezTo>
                      <a:pt x="55" y="34"/>
                      <a:pt x="55" y="40"/>
                      <a:pt x="63" y="38"/>
                    </a:cubicBezTo>
                    <a:cubicBezTo>
                      <a:pt x="59" y="28"/>
                      <a:pt x="67" y="34"/>
                      <a:pt x="69" y="26"/>
                    </a:cubicBezTo>
                    <a:cubicBezTo>
                      <a:pt x="70" y="28"/>
                      <a:pt x="71" y="28"/>
                      <a:pt x="73" y="28"/>
                    </a:cubicBezTo>
                    <a:cubicBezTo>
                      <a:pt x="68" y="36"/>
                      <a:pt x="66" y="37"/>
                      <a:pt x="63" y="44"/>
                    </a:cubicBezTo>
                    <a:cubicBezTo>
                      <a:pt x="68" y="43"/>
                      <a:pt x="71" y="40"/>
                      <a:pt x="73" y="36"/>
                    </a:cubicBezTo>
                    <a:cubicBezTo>
                      <a:pt x="79" y="45"/>
                      <a:pt x="86" y="37"/>
                      <a:pt x="89" y="32"/>
                    </a:cubicBezTo>
                    <a:cubicBezTo>
                      <a:pt x="90" y="35"/>
                      <a:pt x="93" y="34"/>
                      <a:pt x="96" y="34"/>
                    </a:cubicBezTo>
                    <a:cubicBezTo>
                      <a:pt x="97" y="43"/>
                      <a:pt x="89" y="42"/>
                      <a:pt x="87" y="48"/>
                    </a:cubicBezTo>
                    <a:cubicBezTo>
                      <a:pt x="97" y="51"/>
                      <a:pt x="94" y="41"/>
                      <a:pt x="100" y="40"/>
                    </a:cubicBezTo>
                    <a:cubicBezTo>
                      <a:pt x="100" y="43"/>
                      <a:pt x="103" y="42"/>
                      <a:pt x="104" y="44"/>
                    </a:cubicBezTo>
                    <a:cubicBezTo>
                      <a:pt x="98" y="41"/>
                      <a:pt x="95" y="50"/>
                      <a:pt x="100" y="50"/>
                    </a:cubicBezTo>
                    <a:cubicBezTo>
                      <a:pt x="100" y="40"/>
                      <a:pt x="104" y="51"/>
                      <a:pt x="106" y="52"/>
                    </a:cubicBezTo>
                    <a:cubicBezTo>
                      <a:pt x="106" y="44"/>
                      <a:pt x="119" y="20"/>
                      <a:pt x="122" y="36"/>
                    </a:cubicBezTo>
                    <a:cubicBezTo>
                      <a:pt x="121" y="34"/>
                      <a:pt x="120" y="33"/>
                      <a:pt x="118" y="32"/>
                    </a:cubicBezTo>
                    <a:cubicBezTo>
                      <a:pt x="121" y="39"/>
                      <a:pt x="108" y="40"/>
                      <a:pt x="116" y="44"/>
                    </a:cubicBezTo>
                    <a:cubicBezTo>
                      <a:pt x="124" y="41"/>
                      <a:pt x="132" y="32"/>
                      <a:pt x="140" y="40"/>
                    </a:cubicBezTo>
                    <a:cubicBezTo>
                      <a:pt x="140" y="38"/>
                      <a:pt x="142" y="38"/>
                      <a:pt x="142" y="36"/>
                    </a:cubicBezTo>
                    <a:cubicBezTo>
                      <a:pt x="133" y="37"/>
                      <a:pt x="142" y="29"/>
                      <a:pt x="142" y="26"/>
                    </a:cubicBezTo>
                    <a:cubicBezTo>
                      <a:pt x="146" y="26"/>
                      <a:pt x="146" y="28"/>
                      <a:pt x="150" y="28"/>
                    </a:cubicBezTo>
                    <a:cubicBezTo>
                      <a:pt x="151" y="32"/>
                      <a:pt x="144" y="37"/>
                      <a:pt x="150" y="38"/>
                    </a:cubicBezTo>
                    <a:cubicBezTo>
                      <a:pt x="154" y="34"/>
                      <a:pt x="161" y="26"/>
                      <a:pt x="166" y="34"/>
                    </a:cubicBezTo>
                    <a:cubicBezTo>
                      <a:pt x="163" y="40"/>
                      <a:pt x="158" y="44"/>
                      <a:pt x="156" y="50"/>
                    </a:cubicBezTo>
                    <a:cubicBezTo>
                      <a:pt x="170" y="45"/>
                      <a:pt x="165" y="23"/>
                      <a:pt x="182" y="28"/>
                    </a:cubicBezTo>
                    <a:cubicBezTo>
                      <a:pt x="184" y="36"/>
                      <a:pt x="176" y="32"/>
                      <a:pt x="174" y="36"/>
                    </a:cubicBezTo>
                    <a:cubicBezTo>
                      <a:pt x="177" y="38"/>
                      <a:pt x="182" y="46"/>
                      <a:pt x="184" y="40"/>
                    </a:cubicBezTo>
                    <a:cubicBezTo>
                      <a:pt x="173" y="38"/>
                      <a:pt x="195" y="30"/>
                      <a:pt x="182" y="26"/>
                    </a:cubicBezTo>
                    <a:cubicBezTo>
                      <a:pt x="189" y="26"/>
                      <a:pt x="184" y="13"/>
                      <a:pt x="192" y="14"/>
                    </a:cubicBezTo>
                    <a:cubicBezTo>
                      <a:pt x="191" y="22"/>
                      <a:pt x="197" y="23"/>
                      <a:pt x="199" y="28"/>
                    </a:cubicBezTo>
                    <a:cubicBezTo>
                      <a:pt x="200" y="18"/>
                      <a:pt x="203" y="20"/>
                      <a:pt x="209" y="4"/>
                    </a:cubicBezTo>
                    <a:cubicBezTo>
                      <a:pt x="209" y="6"/>
                      <a:pt x="211" y="5"/>
                      <a:pt x="213" y="4"/>
                    </a:cubicBezTo>
                    <a:cubicBezTo>
                      <a:pt x="215" y="11"/>
                      <a:pt x="220" y="22"/>
                      <a:pt x="213" y="22"/>
                    </a:cubicBezTo>
                    <a:cubicBezTo>
                      <a:pt x="206" y="23"/>
                      <a:pt x="218" y="16"/>
                      <a:pt x="211" y="16"/>
                    </a:cubicBezTo>
                    <a:cubicBezTo>
                      <a:pt x="209" y="16"/>
                      <a:pt x="208" y="16"/>
                      <a:pt x="207" y="16"/>
                    </a:cubicBezTo>
                    <a:cubicBezTo>
                      <a:pt x="210" y="24"/>
                      <a:pt x="205" y="19"/>
                      <a:pt x="205" y="26"/>
                    </a:cubicBezTo>
                    <a:cubicBezTo>
                      <a:pt x="213" y="19"/>
                      <a:pt x="209" y="32"/>
                      <a:pt x="211" y="32"/>
                    </a:cubicBezTo>
                    <a:cubicBezTo>
                      <a:pt x="216" y="34"/>
                      <a:pt x="215" y="28"/>
                      <a:pt x="219" y="28"/>
                    </a:cubicBezTo>
                    <a:cubicBezTo>
                      <a:pt x="224" y="32"/>
                      <a:pt x="219" y="35"/>
                      <a:pt x="223" y="38"/>
                    </a:cubicBezTo>
                    <a:cubicBezTo>
                      <a:pt x="230" y="34"/>
                      <a:pt x="223" y="27"/>
                      <a:pt x="227" y="20"/>
                    </a:cubicBezTo>
                    <a:cubicBezTo>
                      <a:pt x="227" y="27"/>
                      <a:pt x="233" y="16"/>
                      <a:pt x="233" y="22"/>
                    </a:cubicBezTo>
                    <a:cubicBezTo>
                      <a:pt x="225" y="24"/>
                      <a:pt x="231" y="37"/>
                      <a:pt x="231" y="38"/>
                    </a:cubicBezTo>
                    <a:cubicBezTo>
                      <a:pt x="233" y="36"/>
                      <a:pt x="238" y="36"/>
                      <a:pt x="243" y="36"/>
                    </a:cubicBezTo>
                    <a:cubicBezTo>
                      <a:pt x="245" y="31"/>
                      <a:pt x="246" y="25"/>
                      <a:pt x="249" y="20"/>
                    </a:cubicBezTo>
                    <a:cubicBezTo>
                      <a:pt x="248" y="30"/>
                      <a:pt x="260" y="28"/>
                      <a:pt x="263" y="34"/>
                    </a:cubicBezTo>
                    <a:cubicBezTo>
                      <a:pt x="273" y="28"/>
                      <a:pt x="275" y="21"/>
                      <a:pt x="279" y="14"/>
                    </a:cubicBezTo>
                    <a:cubicBezTo>
                      <a:pt x="280" y="17"/>
                      <a:pt x="286" y="16"/>
                      <a:pt x="283" y="22"/>
                    </a:cubicBezTo>
                    <a:cubicBezTo>
                      <a:pt x="279" y="22"/>
                      <a:pt x="276" y="23"/>
                      <a:pt x="275" y="26"/>
                    </a:cubicBezTo>
                    <a:cubicBezTo>
                      <a:pt x="282" y="25"/>
                      <a:pt x="270" y="32"/>
                      <a:pt x="277" y="32"/>
                    </a:cubicBezTo>
                    <a:cubicBezTo>
                      <a:pt x="283" y="26"/>
                      <a:pt x="285" y="13"/>
                      <a:pt x="291" y="18"/>
                    </a:cubicBezTo>
                    <a:cubicBezTo>
                      <a:pt x="292" y="15"/>
                      <a:pt x="291" y="12"/>
                      <a:pt x="289" y="10"/>
                    </a:cubicBezTo>
                    <a:cubicBezTo>
                      <a:pt x="292" y="10"/>
                      <a:pt x="295" y="10"/>
                      <a:pt x="297" y="10"/>
                    </a:cubicBezTo>
                    <a:cubicBezTo>
                      <a:pt x="291" y="20"/>
                      <a:pt x="304" y="21"/>
                      <a:pt x="308" y="28"/>
                    </a:cubicBezTo>
                    <a:cubicBezTo>
                      <a:pt x="310" y="27"/>
                      <a:pt x="312" y="26"/>
                      <a:pt x="314" y="24"/>
                    </a:cubicBezTo>
                    <a:cubicBezTo>
                      <a:pt x="311" y="24"/>
                      <a:pt x="309" y="23"/>
                      <a:pt x="310" y="20"/>
                    </a:cubicBezTo>
                    <a:cubicBezTo>
                      <a:pt x="314" y="21"/>
                      <a:pt x="317" y="20"/>
                      <a:pt x="320" y="18"/>
                    </a:cubicBezTo>
                    <a:cubicBezTo>
                      <a:pt x="319" y="27"/>
                      <a:pt x="319" y="38"/>
                      <a:pt x="328" y="32"/>
                    </a:cubicBezTo>
                    <a:cubicBezTo>
                      <a:pt x="327" y="37"/>
                      <a:pt x="325" y="39"/>
                      <a:pt x="330" y="42"/>
                    </a:cubicBezTo>
                    <a:cubicBezTo>
                      <a:pt x="331" y="38"/>
                      <a:pt x="324" y="36"/>
                      <a:pt x="332" y="36"/>
                    </a:cubicBezTo>
                    <a:cubicBezTo>
                      <a:pt x="339" y="37"/>
                      <a:pt x="327" y="44"/>
                      <a:pt x="334" y="44"/>
                    </a:cubicBezTo>
                    <a:cubicBezTo>
                      <a:pt x="334" y="42"/>
                      <a:pt x="337" y="42"/>
                      <a:pt x="338" y="40"/>
                    </a:cubicBezTo>
                    <a:cubicBezTo>
                      <a:pt x="334" y="37"/>
                      <a:pt x="336" y="28"/>
                      <a:pt x="340" y="26"/>
                    </a:cubicBezTo>
                    <a:cubicBezTo>
                      <a:pt x="339" y="31"/>
                      <a:pt x="348" y="42"/>
                      <a:pt x="354" y="38"/>
                    </a:cubicBezTo>
                    <a:cubicBezTo>
                      <a:pt x="353" y="34"/>
                      <a:pt x="346" y="37"/>
                      <a:pt x="348" y="30"/>
                    </a:cubicBezTo>
                    <a:cubicBezTo>
                      <a:pt x="353" y="33"/>
                      <a:pt x="356" y="25"/>
                      <a:pt x="356" y="30"/>
                    </a:cubicBezTo>
                    <a:cubicBezTo>
                      <a:pt x="354" y="30"/>
                      <a:pt x="353" y="34"/>
                      <a:pt x="356" y="34"/>
                    </a:cubicBezTo>
                    <a:cubicBezTo>
                      <a:pt x="366" y="34"/>
                      <a:pt x="365" y="21"/>
                      <a:pt x="370" y="22"/>
                    </a:cubicBezTo>
                    <a:cubicBezTo>
                      <a:pt x="366" y="20"/>
                      <a:pt x="364" y="13"/>
                      <a:pt x="370" y="12"/>
                    </a:cubicBezTo>
                    <a:cubicBezTo>
                      <a:pt x="373" y="18"/>
                      <a:pt x="376" y="23"/>
                      <a:pt x="380" y="26"/>
                    </a:cubicBezTo>
                    <a:cubicBezTo>
                      <a:pt x="375" y="25"/>
                      <a:pt x="372" y="35"/>
                      <a:pt x="376" y="36"/>
                    </a:cubicBezTo>
                    <a:cubicBezTo>
                      <a:pt x="378" y="30"/>
                      <a:pt x="387" y="21"/>
                      <a:pt x="390" y="24"/>
                    </a:cubicBezTo>
                    <a:cubicBezTo>
                      <a:pt x="394" y="42"/>
                      <a:pt x="412" y="18"/>
                      <a:pt x="425" y="24"/>
                    </a:cubicBezTo>
                    <a:cubicBezTo>
                      <a:pt x="416" y="20"/>
                      <a:pt x="418" y="37"/>
                      <a:pt x="419" y="36"/>
                    </a:cubicBezTo>
                    <a:cubicBezTo>
                      <a:pt x="424" y="25"/>
                      <a:pt x="423" y="31"/>
                      <a:pt x="431" y="24"/>
                    </a:cubicBezTo>
                    <a:cubicBezTo>
                      <a:pt x="430" y="29"/>
                      <a:pt x="430" y="34"/>
                      <a:pt x="435" y="34"/>
                    </a:cubicBezTo>
                    <a:cubicBezTo>
                      <a:pt x="437" y="27"/>
                      <a:pt x="437" y="29"/>
                      <a:pt x="445" y="30"/>
                    </a:cubicBezTo>
                    <a:cubicBezTo>
                      <a:pt x="445" y="27"/>
                      <a:pt x="446" y="23"/>
                      <a:pt x="443" y="22"/>
                    </a:cubicBezTo>
                    <a:cubicBezTo>
                      <a:pt x="442" y="25"/>
                      <a:pt x="440" y="26"/>
                      <a:pt x="437" y="26"/>
                    </a:cubicBezTo>
                    <a:cubicBezTo>
                      <a:pt x="441" y="22"/>
                      <a:pt x="440" y="13"/>
                      <a:pt x="447" y="12"/>
                    </a:cubicBezTo>
                    <a:cubicBezTo>
                      <a:pt x="447" y="24"/>
                      <a:pt x="453" y="20"/>
                      <a:pt x="455" y="28"/>
                    </a:cubicBezTo>
                    <a:cubicBezTo>
                      <a:pt x="451" y="34"/>
                      <a:pt x="449" y="23"/>
                      <a:pt x="447" y="28"/>
                    </a:cubicBezTo>
                    <a:cubicBezTo>
                      <a:pt x="445" y="36"/>
                      <a:pt x="453" y="36"/>
                      <a:pt x="455" y="40"/>
                    </a:cubicBezTo>
                    <a:cubicBezTo>
                      <a:pt x="465" y="36"/>
                      <a:pt x="461" y="12"/>
                      <a:pt x="451" y="20"/>
                    </a:cubicBezTo>
                    <a:cubicBezTo>
                      <a:pt x="451" y="13"/>
                      <a:pt x="455" y="0"/>
                      <a:pt x="461" y="6"/>
                    </a:cubicBezTo>
                    <a:cubicBezTo>
                      <a:pt x="456" y="19"/>
                      <a:pt x="492" y="34"/>
                      <a:pt x="467" y="38"/>
                    </a:cubicBezTo>
                    <a:cubicBezTo>
                      <a:pt x="465" y="46"/>
                      <a:pt x="470" y="47"/>
                      <a:pt x="473" y="50"/>
                    </a:cubicBezTo>
                    <a:cubicBezTo>
                      <a:pt x="482" y="42"/>
                      <a:pt x="483" y="37"/>
                      <a:pt x="487" y="28"/>
                    </a:cubicBezTo>
                    <a:cubicBezTo>
                      <a:pt x="485" y="28"/>
                      <a:pt x="482" y="28"/>
                      <a:pt x="479" y="28"/>
                    </a:cubicBezTo>
                    <a:cubicBezTo>
                      <a:pt x="479" y="25"/>
                      <a:pt x="479" y="23"/>
                      <a:pt x="479" y="20"/>
                    </a:cubicBezTo>
                    <a:cubicBezTo>
                      <a:pt x="485" y="19"/>
                      <a:pt x="487" y="22"/>
                      <a:pt x="491" y="22"/>
                    </a:cubicBezTo>
                    <a:cubicBezTo>
                      <a:pt x="491" y="28"/>
                      <a:pt x="495" y="26"/>
                      <a:pt x="491" y="30"/>
                    </a:cubicBezTo>
                    <a:cubicBezTo>
                      <a:pt x="496" y="27"/>
                      <a:pt x="498" y="38"/>
                      <a:pt x="499" y="32"/>
                    </a:cubicBezTo>
                    <a:cubicBezTo>
                      <a:pt x="500" y="29"/>
                      <a:pt x="492" y="27"/>
                      <a:pt x="497" y="26"/>
                    </a:cubicBezTo>
                    <a:cubicBezTo>
                      <a:pt x="498" y="29"/>
                      <a:pt x="502" y="28"/>
                      <a:pt x="503" y="30"/>
                    </a:cubicBezTo>
                    <a:close/>
                    <a:moveTo>
                      <a:pt x="287" y="28"/>
                    </a:moveTo>
                    <a:cubicBezTo>
                      <a:pt x="295" y="30"/>
                      <a:pt x="293" y="23"/>
                      <a:pt x="299" y="24"/>
                    </a:cubicBezTo>
                    <a:cubicBezTo>
                      <a:pt x="298" y="16"/>
                      <a:pt x="286" y="21"/>
                      <a:pt x="287" y="28"/>
                    </a:cubicBezTo>
                    <a:close/>
                    <a:moveTo>
                      <a:pt x="556" y="38"/>
                    </a:moveTo>
                    <a:cubicBezTo>
                      <a:pt x="550" y="36"/>
                      <a:pt x="559" y="31"/>
                      <a:pt x="554" y="28"/>
                    </a:cubicBezTo>
                    <a:cubicBezTo>
                      <a:pt x="548" y="32"/>
                      <a:pt x="540" y="33"/>
                      <a:pt x="538" y="40"/>
                    </a:cubicBezTo>
                    <a:cubicBezTo>
                      <a:pt x="544" y="40"/>
                      <a:pt x="551" y="30"/>
                      <a:pt x="550" y="44"/>
                    </a:cubicBezTo>
                    <a:cubicBezTo>
                      <a:pt x="557" y="43"/>
                      <a:pt x="559" y="37"/>
                      <a:pt x="560" y="30"/>
                    </a:cubicBezTo>
                    <a:cubicBezTo>
                      <a:pt x="556" y="31"/>
                      <a:pt x="555" y="34"/>
                      <a:pt x="556" y="38"/>
                    </a:cubicBezTo>
                    <a:close/>
                    <a:moveTo>
                      <a:pt x="526" y="32"/>
                    </a:moveTo>
                    <a:cubicBezTo>
                      <a:pt x="530" y="28"/>
                      <a:pt x="519" y="34"/>
                      <a:pt x="516" y="30"/>
                    </a:cubicBezTo>
                    <a:cubicBezTo>
                      <a:pt x="517" y="33"/>
                      <a:pt x="519" y="35"/>
                      <a:pt x="520" y="38"/>
                    </a:cubicBezTo>
                    <a:cubicBezTo>
                      <a:pt x="523" y="38"/>
                      <a:pt x="521" y="32"/>
                      <a:pt x="526" y="32"/>
                    </a:cubicBezTo>
                    <a:close/>
                    <a:moveTo>
                      <a:pt x="302" y="38"/>
                    </a:moveTo>
                    <a:cubicBezTo>
                      <a:pt x="298" y="40"/>
                      <a:pt x="296" y="44"/>
                      <a:pt x="289" y="42"/>
                    </a:cubicBezTo>
                    <a:cubicBezTo>
                      <a:pt x="289" y="44"/>
                      <a:pt x="289" y="46"/>
                      <a:pt x="289" y="48"/>
                    </a:cubicBezTo>
                    <a:cubicBezTo>
                      <a:pt x="298" y="48"/>
                      <a:pt x="300" y="39"/>
                      <a:pt x="306" y="46"/>
                    </a:cubicBezTo>
                    <a:cubicBezTo>
                      <a:pt x="312" y="44"/>
                      <a:pt x="298" y="45"/>
                      <a:pt x="302" y="38"/>
                    </a:cubicBezTo>
                    <a:close/>
                    <a:moveTo>
                      <a:pt x="354" y="50"/>
                    </a:moveTo>
                    <a:cubicBezTo>
                      <a:pt x="360" y="46"/>
                      <a:pt x="344" y="42"/>
                      <a:pt x="342" y="46"/>
                    </a:cubicBezTo>
                    <a:cubicBezTo>
                      <a:pt x="342" y="49"/>
                      <a:pt x="351" y="45"/>
                      <a:pt x="354" y="50"/>
                    </a:cubicBezTo>
                    <a:close/>
                    <a:moveTo>
                      <a:pt x="47" y="60"/>
                    </a:moveTo>
                    <a:cubicBezTo>
                      <a:pt x="41" y="63"/>
                      <a:pt x="40" y="61"/>
                      <a:pt x="33" y="64"/>
                    </a:cubicBezTo>
                    <a:cubicBezTo>
                      <a:pt x="35" y="68"/>
                      <a:pt x="48" y="66"/>
                      <a:pt x="47" y="60"/>
                    </a:cubicBezTo>
                    <a:close/>
                    <a:moveTo>
                      <a:pt x="687" y="109"/>
                    </a:moveTo>
                    <a:cubicBezTo>
                      <a:pt x="686" y="110"/>
                      <a:pt x="684" y="111"/>
                      <a:pt x="681" y="111"/>
                    </a:cubicBezTo>
                    <a:cubicBezTo>
                      <a:pt x="685" y="115"/>
                      <a:pt x="681" y="116"/>
                      <a:pt x="681" y="121"/>
                    </a:cubicBezTo>
                    <a:cubicBezTo>
                      <a:pt x="688" y="122"/>
                      <a:pt x="685" y="112"/>
                      <a:pt x="687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4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1943"/>
              <p:cNvSpPr/>
              <p:nvPr/>
            </p:nvSpPr>
            <p:spPr bwMode="auto">
              <a:xfrm>
                <a:off x="5414014" y="1110696"/>
                <a:ext cx="23813" cy="17463"/>
              </a:xfrm>
              <a:custGeom>
                <a:avLst/>
                <a:gdLst>
                  <a:gd name="T0" fmla="*/ 10 w 14"/>
                  <a:gd name="T1" fmla="*/ 4 h 10"/>
                  <a:gd name="T2" fmla="*/ 0 w 14"/>
                  <a:gd name="T3" fmla="*/ 2 h 10"/>
                  <a:gd name="T4" fmla="*/ 4 w 14"/>
                  <a:gd name="T5" fmla="*/ 10 h 10"/>
                  <a:gd name="T6" fmla="*/ 10 w 14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0" y="4"/>
                    </a:moveTo>
                    <a:cubicBezTo>
                      <a:pt x="14" y="0"/>
                      <a:pt x="3" y="6"/>
                      <a:pt x="0" y="2"/>
                    </a:cubicBezTo>
                    <a:cubicBezTo>
                      <a:pt x="1" y="5"/>
                      <a:pt x="3" y="7"/>
                      <a:pt x="4" y="10"/>
                    </a:cubicBezTo>
                    <a:cubicBezTo>
                      <a:pt x="7" y="10"/>
                      <a:pt x="5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4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Freeform 1944"/>
              <p:cNvSpPr/>
              <p:nvPr/>
            </p:nvSpPr>
            <p:spPr bwMode="auto">
              <a:xfrm>
                <a:off x="4525014" y="1120221"/>
                <a:ext cx="23813" cy="22225"/>
              </a:xfrm>
              <a:custGeom>
                <a:avLst/>
                <a:gdLst>
                  <a:gd name="T0" fmla="*/ 4 w 13"/>
                  <a:gd name="T1" fmla="*/ 4 h 12"/>
                  <a:gd name="T2" fmla="*/ 12 w 13"/>
                  <a:gd name="T3" fmla="*/ 12 h 12"/>
                  <a:gd name="T4" fmla="*/ 10 w 13"/>
                  <a:gd name="T5" fmla="*/ 0 h 12"/>
                  <a:gd name="T6" fmla="*/ 6 w 13"/>
                  <a:gd name="T7" fmla="*/ 0 h 12"/>
                  <a:gd name="T8" fmla="*/ 4 w 13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4" y="4"/>
                    </a:moveTo>
                    <a:cubicBezTo>
                      <a:pt x="0" y="6"/>
                      <a:pt x="8" y="11"/>
                      <a:pt x="12" y="12"/>
                    </a:cubicBezTo>
                    <a:cubicBezTo>
                      <a:pt x="13" y="6"/>
                      <a:pt x="10" y="5"/>
                      <a:pt x="10" y="0"/>
                    </a:cubicBezTo>
                    <a:cubicBezTo>
                      <a:pt x="8" y="1"/>
                      <a:pt x="6" y="3"/>
                      <a:pt x="6" y="0"/>
                    </a:cubicBezTo>
                    <a:cubicBezTo>
                      <a:pt x="0" y="0"/>
                      <a:pt x="9" y="1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4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Freeform 1945"/>
              <p:cNvSpPr/>
              <p:nvPr/>
            </p:nvSpPr>
            <p:spPr bwMode="auto">
              <a:xfrm>
                <a:off x="4490089" y="1124984"/>
                <a:ext cx="26988" cy="39688"/>
              </a:xfrm>
              <a:custGeom>
                <a:avLst/>
                <a:gdLst>
                  <a:gd name="T0" fmla="*/ 4 w 16"/>
                  <a:gd name="T1" fmla="*/ 12 h 23"/>
                  <a:gd name="T2" fmla="*/ 13 w 16"/>
                  <a:gd name="T3" fmla="*/ 18 h 23"/>
                  <a:gd name="T4" fmla="*/ 8 w 16"/>
                  <a:gd name="T5" fmla="*/ 0 h 23"/>
                  <a:gd name="T6" fmla="*/ 0 w 16"/>
                  <a:gd name="T7" fmla="*/ 2 h 23"/>
                  <a:gd name="T8" fmla="*/ 2 w 16"/>
                  <a:gd name="T9" fmla="*/ 18 h 23"/>
                  <a:gd name="T10" fmla="*/ 4 w 16"/>
                  <a:gd name="T1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3">
                    <a:moveTo>
                      <a:pt x="4" y="12"/>
                    </a:moveTo>
                    <a:cubicBezTo>
                      <a:pt x="15" y="11"/>
                      <a:pt x="4" y="19"/>
                      <a:pt x="13" y="18"/>
                    </a:cubicBezTo>
                    <a:cubicBezTo>
                      <a:pt x="16" y="9"/>
                      <a:pt x="11" y="8"/>
                      <a:pt x="8" y="0"/>
                    </a:cubicBezTo>
                    <a:cubicBezTo>
                      <a:pt x="7" y="2"/>
                      <a:pt x="4" y="2"/>
                      <a:pt x="0" y="2"/>
                    </a:cubicBezTo>
                    <a:cubicBezTo>
                      <a:pt x="4" y="7"/>
                      <a:pt x="0" y="17"/>
                      <a:pt x="2" y="18"/>
                    </a:cubicBezTo>
                    <a:cubicBezTo>
                      <a:pt x="5" y="23"/>
                      <a:pt x="2" y="16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4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Freeform 1946"/>
              <p:cNvSpPr/>
              <p:nvPr/>
            </p:nvSpPr>
            <p:spPr bwMode="auto">
              <a:xfrm>
                <a:off x="5021902" y="1128159"/>
                <a:ext cx="39688" cy="17463"/>
              </a:xfrm>
              <a:custGeom>
                <a:avLst/>
                <a:gdLst>
                  <a:gd name="T0" fmla="*/ 13 w 23"/>
                  <a:gd name="T1" fmla="*/ 0 h 10"/>
                  <a:gd name="T2" fmla="*/ 0 w 23"/>
                  <a:gd name="T3" fmla="*/ 4 h 10"/>
                  <a:gd name="T4" fmla="*/ 0 w 23"/>
                  <a:gd name="T5" fmla="*/ 10 h 10"/>
                  <a:gd name="T6" fmla="*/ 17 w 23"/>
                  <a:gd name="T7" fmla="*/ 8 h 10"/>
                  <a:gd name="T8" fmla="*/ 13 w 2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0">
                    <a:moveTo>
                      <a:pt x="13" y="0"/>
                    </a:moveTo>
                    <a:cubicBezTo>
                      <a:pt x="9" y="2"/>
                      <a:pt x="7" y="6"/>
                      <a:pt x="0" y="4"/>
                    </a:cubicBezTo>
                    <a:cubicBezTo>
                      <a:pt x="0" y="6"/>
                      <a:pt x="0" y="8"/>
                      <a:pt x="0" y="10"/>
                    </a:cubicBezTo>
                    <a:cubicBezTo>
                      <a:pt x="9" y="10"/>
                      <a:pt x="11" y="1"/>
                      <a:pt x="17" y="8"/>
                    </a:cubicBezTo>
                    <a:cubicBezTo>
                      <a:pt x="23" y="6"/>
                      <a:pt x="9" y="7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4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Freeform 1947"/>
              <p:cNvSpPr/>
              <p:nvPr/>
            </p:nvSpPr>
            <p:spPr bwMode="auto">
              <a:xfrm>
                <a:off x="5113977" y="1134509"/>
                <a:ext cx="30163" cy="14288"/>
              </a:xfrm>
              <a:custGeom>
                <a:avLst/>
                <a:gdLst>
                  <a:gd name="T0" fmla="*/ 12 w 18"/>
                  <a:gd name="T1" fmla="*/ 8 h 8"/>
                  <a:gd name="T2" fmla="*/ 0 w 18"/>
                  <a:gd name="T3" fmla="*/ 4 h 8"/>
                  <a:gd name="T4" fmla="*/ 12 w 1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12" y="8"/>
                    </a:moveTo>
                    <a:cubicBezTo>
                      <a:pt x="18" y="4"/>
                      <a:pt x="2" y="0"/>
                      <a:pt x="0" y="4"/>
                    </a:cubicBezTo>
                    <a:cubicBezTo>
                      <a:pt x="0" y="7"/>
                      <a:pt x="9" y="3"/>
                      <a:pt x="1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4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Freeform 1948"/>
              <p:cNvSpPr/>
              <p:nvPr/>
            </p:nvSpPr>
            <p:spPr bwMode="auto">
              <a:xfrm>
                <a:off x="5785489" y="1194834"/>
                <a:ext cx="26988" cy="17463"/>
              </a:xfrm>
              <a:custGeom>
                <a:avLst/>
                <a:gdLst>
                  <a:gd name="T0" fmla="*/ 0 w 15"/>
                  <a:gd name="T1" fmla="*/ 0 h 10"/>
                  <a:gd name="T2" fmla="*/ 10 w 15"/>
                  <a:gd name="T3" fmla="*/ 10 h 10"/>
                  <a:gd name="T4" fmla="*/ 0 w 15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0" y="0"/>
                    </a:moveTo>
                    <a:cubicBezTo>
                      <a:pt x="1" y="8"/>
                      <a:pt x="7" y="1"/>
                      <a:pt x="10" y="10"/>
                    </a:cubicBezTo>
                    <a:cubicBezTo>
                      <a:pt x="15" y="5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4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Freeform 1950"/>
              <p:cNvSpPr/>
              <p:nvPr/>
            </p:nvSpPr>
            <p:spPr bwMode="auto">
              <a:xfrm>
                <a:off x="4532952" y="1285321"/>
                <a:ext cx="33338" cy="15875"/>
              </a:xfrm>
              <a:custGeom>
                <a:avLst/>
                <a:gdLst>
                  <a:gd name="T0" fmla="*/ 20 w 20"/>
                  <a:gd name="T1" fmla="*/ 0 h 10"/>
                  <a:gd name="T2" fmla="*/ 2 w 20"/>
                  <a:gd name="T3" fmla="*/ 0 h 10"/>
                  <a:gd name="T4" fmla="*/ 10 w 20"/>
                  <a:gd name="T5" fmla="*/ 10 h 10"/>
                  <a:gd name="T6" fmla="*/ 20 w 20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0">
                    <a:moveTo>
                      <a:pt x="20" y="0"/>
                    </a:moveTo>
                    <a:cubicBezTo>
                      <a:pt x="14" y="2"/>
                      <a:pt x="11" y="5"/>
                      <a:pt x="2" y="0"/>
                    </a:cubicBezTo>
                    <a:cubicBezTo>
                      <a:pt x="0" y="8"/>
                      <a:pt x="11" y="2"/>
                      <a:pt x="10" y="10"/>
                    </a:cubicBezTo>
                    <a:cubicBezTo>
                      <a:pt x="11" y="5"/>
                      <a:pt x="19" y="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4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1951"/>
              <p:cNvSpPr/>
              <p:nvPr/>
            </p:nvSpPr>
            <p:spPr bwMode="auto">
              <a:xfrm>
                <a:off x="5720402" y="1301196"/>
                <a:ext cx="41275" cy="26988"/>
              </a:xfrm>
              <a:custGeom>
                <a:avLst/>
                <a:gdLst>
                  <a:gd name="T0" fmla="*/ 5 w 24"/>
                  <a:gd name="T1" fmla="*/ 14 h 15"/>
                  <a:gd name="T2" fmla="*/ 24 w 24"/>
                  <a:gd name="T3" fmla="*/ 6 h 15"/>
                  <a:gd name="T4" fmla="*/ 13 w 24"/>
                  <a:gd name="T5" fmla="*/ 2 h 15"/>
                  <a:gd name="T6" fmla="*/ 7 w 24"/>
                  <a:gd name="T7" fmla="*/ 12 h 15"/>
                  <a:gd name="T8" fmla="*/ 7 w 24"/>
                  <a:gd name="T9" fmla="*/ 2 h 15"/>
                  <a:gd name="T10" fmla="*/ 5 w 24"/>
                  <a:gd name="T11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5">
                    <a:moveTo>
                      <a:pt x="5" y="14"/>
                    </a:moveTo>
                    <a:cubicBezTo>
                      <a:pt x="19" y="13"/>
                      <a:pt x="16" y="15"/>
                      <a:pt x="24" y="6"/>
                    </a:cubicBezTo>
                    <a:cubicBezTo>
                      <a:pt x="22" y="3"/>
                      <a:pt x="17" y="3"/>
                      <a:pt x="13" y="2"/>
                    </a:cubicBezTo>
                    <a:cubicBezTo>
                      <a:pt x="12" y="6"/>
                      <a:pt x="9" y="8"/>
                      <a:pt x="7" y="12"/>
                    </a:cubicBezTo>
                    <a:cubicBezTo>
                      <a:pt x="1" y="11"/>
                      <a:pt x="10" y="7"/>
                      <a:pt x="7" y="2"/>
                    </a:cubicBezTo>
                    <a:cubicBezTo>
                      <a:pt x="0" y="0"/>
                      <a:pt x="4" y="13"/>
                      <a:pt x="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85800">
                  <a:defRPr/>
                </a:pPr>
                <a:endParaRPr lang="zh-CN" altLang="en-US" sz="1400" b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2086236" y="623395"/>
              <a:ext cx="7994069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342900">
                <a:lnSpc>
                  <a:spcPct val="150000"/>
                </a:lnSpc>
                <a:defRPr/>
              </a:pPr>
              <a:r>
                <a:rPr lang="zh-CN" altLang="en-US" sz="1800" b="1" dirty="0">
                  <a:solidFill>
                    <a:prstClr val="black"/>
                  </a:solidFill>
                  <a:cs typeface="+mn-ea"/>
                  <a:sym typeface="+mn-lt"/>
                </a:rPr>
                <a:t>可以凑成</a:t>
              </a:r>
              <a:r>
                <a:rPr lang="zh-CN" altLang="en-US" sz="1800" b="1" dirty="0">
                  <a:solidFill>
                    <a:srgbClr val="FF0000"/>
                  </a:solidFill>
                  <a:cs typeface="+mn-ea"/>
                  <a:sym typeface="+mn-lt"/>
                </a:rPr>
                <a:t>整十数、整百数</a:t>
              </a:r>
              <a:r>
                <a:rPr lang="zh-CN" altLang="en-US" sz="1800" b="1" dirty="0">
                  <a:solidFill>
                    <a:prstClr val="black"/>
                  </a:solidFill>
                  <a:cs typeface="+mn-ea"/>
                  <a:sym typeface="+mn-lt"/>
                </a:rPr>
                <a:t>的数据利用运算律能计算简便。</a:t>
              </a:r>
              <a:endParaRPr lang="en-US" altLang="zh-CN" sz="1800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课堂练习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642" y="3229246"/>
            <a:ext cx="1914255" cy="1914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  <p:bldP spid="14" grpId="0"/>
      <p:bldP spid="15" grpId="0"/>
      <p:bldP spid="19" grpId="0" animBg="1"/>
      <p:bldP spid="20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587928" y="907444"/>
            <a:ext cx="5830573" cy="240212"/>
          </a:xfrm>
          <a:custGeom>
            <a:avLst/>
            <a:gdLst/>
            <a:ahLst/>
            <a:cxnLst/>
            <a:rect l="l" t="t" r="r" b="b"/>
            <a:pathLst>
              <a:path w="7774097" h="320283">
                <a:moveTo>
                  <a:pt x="7685813" y="231955"/>
                </a:moveTo>
                <a:lnTo>
                  <a:pt x="7729377" y="231955"/>
                </a:lnTo>
                <a:lnTo>
                  <a:pt x="7729377" y="275499"/>
                </a:lnTo>
                <a:lnTo>
                  <a:pt x="7685813" y="275499"/>
                </a:lnTo>
                <a:close/>
                <a:moveTo>
                  <a:pt x="5016912" y="226937"/>
                </a:moveTo>
                <a:cubicBezTo>
                  <a:pt x="5020680" y="226328"/>
                  <a:pt x="5024844" y="226611"/>
                  <a:pt x="5029406" y="227784"/>
                </a:cubicBezTo>
                <a:cubicBezTo>
                  <a:pt x="5038528" y="230131"/>
                  <a:pt x="5044487" y="235065"/>
                  <a:pt x="5047281" y="242587"/>
                </a:cubicBezTo>
                <a:cubicBezTo>
                  <a:pt x="5050076" y="250109"/>
                  <a:pt x="5049682" y="259519"/>
                  <a:pt x="5046101" y="270819"/>
                </a:cubicBezTo>
                <a:cubicBezTo>
                  <a:pt x="5042520" y="282119"/>
                  <a:pt x="5036016" y="292927"/>
                  <a:pt x="5026588" y="303243"/>
                </a:cubicBezTo>
                <a:cubicBezTo>
                  <a:pt x="5017160" y="313559"/>
                  <a:pt x="5008071" y="319175"/>
                  <a:pt x="4999322" y="320091"/>
                </a:cubicBezTo>
                <a:cubicBezTo>
                  <a:pt x="4990572" y="321006"/>
                  <a:pt x="4988863" y="318656"/>
                  <a:pt x="4994194" y="313040"/>
                </a:cubicBezTo>
                <a:cubicBezTo>
                  <a:pt x="4999525" y="307424"/>
                  <a:pt x="5004439" y="301758"/>
                  <a:pt x="5008936" y="296040"/>
                </a:cubicBezTo>
                <a:cubicBezTo>
                  <a:pt x="5013433" y="290322"/>
                  <a:pt x="5017343" y="283475"/>
                  <a:pt x="5020667" y="275499"/>
                </a:cubicBezTo>
                <a:cubicBezTo>
                  <a:pt x="5014684" y="275499"/>
                  <a:pt x="5009655" y="273970"/>
                  <a:pt x="5005579" y="270911"/>
                </a:cubicBezTo>
                <a:cubicBezTo>
                  <a:pt x="5001503" y="267852"/>
                  <a:pt x="4998742" y="263850"/>
                  <a:pt x="4997297" y="258906"/>
                </a:cubicBezTo>
                <a:cubicBezTo>
                  <a:pt x="4995852" y="253961"/>
                  <a:pt x="4995588" y="249342"/>
                  <a:pt x="4996504" y="245049"/>
                </a:cubicBezTo>
                <a:cubicBezTo>
                  <a:pt x="4997419" y="240756"/>
                  <a:pt x="5000851" y="236218"/>
                  <a:pt x="5006799" y="231436"/>
                </a:cubicBezTo>
                <a:cubicBezTo>
                  <a:pt x="5009774" y="229046"/>
                  <a:pt x="5013144" y="227546"/>
                  <a:pt x="5016912" y="226937"/>
                </a:cubicBezTo>
                <a:close/>
                <a:moveTo>
                  <a:pt x="5809543" y="209556"/>
                </a:moveTo>
                <a:cubicBezTo>
                  <a:pt x="5810640" y="208926"/>
                  <a:pt x="5812597" y="209000"/>
                  <a:pt x="5815413" y="209776"/>
                </a:cubicBezTo>
                <a:cubicBezTo>
                  <a:pt x="5826679" y="212883"/>
                  <a:pt x="5837059" y="216586"/>
                  <a:pt x="5846555" y="220886"/>
                </a:cubicBezTo>
                <a:cubicBezTo>
                  <a:pt x="5857257" y="225363"/>
                  <a:pt x="5866635" y="231847"/>
                  <a:pt x="5874685" y="240338"/>
                </a:cubicBezTo>
                <a:cubicBezTo>
                  <a:pt x="5882737" y="248830"/>
                  <a:pt x="5886225" y="259791"/>
                  <a:pt x="5885154" y="273220"/>
                </a:cubicBezTo>
                <a:cubicBezTo>
                  <a:pt x="5884082" y="286650"/>
                  <a:pt x="5877500" y="288355"/>
                  <a:pt x="5865407" y="278338"/>
                </a:cubicBezTo>
                <a:cubicBezTo>
                  <a:pt x="5853314" y="268320"/>
                  <a:pt x="5839141" y="253612"/>
                  <a:pt x="5822891" y="234214"/>
                </a:cubicBezTo>
                <a:cubicBezTo>
                  <a:pt x="5810703" y="219665"/>
                  <a:pt x="5806253" y="211446"/>
                  <a:pt x="5809543" y="209556"/>
                </a:cubicBezTo>
                <a:close/>
                <a:moveTo>
                  <a:pt x="2408112" y="207144"/>
                </a:moveTo>
                <a:cubicBezTo>
                  <a:pt x="2410004" y="207424"/>
                  <a:pt x="2412361" y="208118"/>
                  <a:pt x="2415182" y="209227"/>
                </a:cubicBezTo>
                <a:cubicBezTo>
                  <a:pt x="2423565" y="212957"/>
                  <a:pt x="2431803" y="218417"/>
                  <a:pt x="2439895" y="225607"/>
                </a:cubicBezTo>
                <a:cubicBezTo>
                  <a:pt x="2447986" y="232796"/>
                  <a:pt x="2451784" y="240847"/>
                  <a:pt x="2451289" y="249759"/>
                </a:cubicBezTo>
                <a:cubicBezTo>
                  <a:pt x="2450794" y="258672"/>
                  <a:pt x="2448166" y="263701"/>
                  <a:pt x="2443404" y="264847"/>
                </a:cubicBezTo>
                <a:cubicBezTo>
                  <a:pt x="2438643" y="265993"/>
                  <a:pt x="2431722" y="260316"/>
                  <a:pt x="2422640" y="247816"/>
                </a:cubicBezTo>
                <a:cubicBezTo>
                  <a:pt x="2413558" y="235316"/>
                  <a:pt x="2407223" y="224650"/>
                  <a:pt x="2403635" y="215820"/>
                </a:cubicBezTo>
                <a:cubicBezTo>
                  <a:pt x="2400944" y="209196"/>
                  <a:pt x="2402436" y="206305"/>
                  <a:pt x="2408112" y="207144"/>
                </a:cubicBezTo>
                <a:close/>
                <a:moveTo>
                  <a:pt x="5743560" y="205920"/>
                </a:moveTo>
                <a:cubicBezTo>
                  <a:pt x="5747572" y="205893"/>
                  <a:pt x="5753695" y="207837"/>
                  <a:pt x="5761929" y="211750"/>
                </a:cubicBezTo>
                <a:cubicBezTo>
                  <a:pt x="5776199" y="221653"/>
                  <a:pt x="5780289" y="228266"/>
                  <a:pt x="5774199" y="231589"/>
                </a:cubicBezTo>
                <a:cubicBezTo>
                  <a:pt x="5768108" y="234912"/>
                  <a:pt x="5762133" y="239718"/>
                  <a:pt x="5756273" y="246005"/>
                </a:cubicBezTo>
                <a:cubicBezTo>
                  <a:pt x="5750413" y="252293"/>
                  <a:pt x="5741660" y="260181"/>
                  <a:pt x="5730015" y="269669"/>
                </a:cubicBezTo>
                <a:cubicBezTo>
                  <a:pt x="5718369" y="279158"/>
                  <a:pt x="5705593" y="286544"/>
                  <a:pt x="5691690" y="291828"/>
                </a:cubicBezTo>
                <a:cubicBezTo>
                  <a:pt x="5677785" y="297112"/>
                  <a:pt x="5676670" y="293785"/>
                  <a:pt x="5688343" y="281848"/>
                </a:cubicBezTo>
                <a:cubicBezTo>
                  <a:pt x="5700015" y="269910"/>
                  <a:pt x="5711291" y="257254"/>
                  <a:pt x="5722170" y="243879"/>
                </a:cubicBezTo>
                <a:cubicBezTo>
                  <a:pt x="5733049" y="230504"/>
                  <a:pt x="5738279" y="219848"/>
                  <a:pt x="5737858" y="211913"/>
                </a:cubicBezTo>
                <a:cubicBezTo>
                  <a:pt x="5737648" y="207945"/>
                  <a:pt x="5739549" y="205948"/>
                  <a:pt x="5743560" y="205920"/>
                </a:cubicBezTo>
                <a:close/>
                <a:moveTo>
                  <a:pt x="4725718" y="193142"/>
                </a:moveTo>
                <a:cubicBezTo>
                  <a:pt x="4718563" y="194424"/>
                  <a:pt x="4705381" y="196944"/>
                  <a:pt x="4686173" y="200701"/>
                </a:cubicBezTo>
                <a:cubicBezTo>
                  <a:pt x="4688682" y="219625"/>
                  <a:pt x="4690629" y="233441"/>
                  <a:pt x="4692013" y="242149"/>
                </a:cubicBezTo>
                <a:cubicBezTo>
                  <a:pt x="4706161" y="238812"/>
                  <a:pt x="4721252" y="235238"/>
                  <a:pt x="4737286" y="231426"/>
                </a:cubicBezTo>
                <a:cubicBezTo>
                  <a:pt x="4738860" y="218363"/>
                  <a:pt x="4739114" y="208396"/>
                  <a:pt x="4738049" y="201525"/>
                </a:cubicBezTo>
                <a:cubicBezTo>
                  <a:pt x="4736984" y="194655"/>
                  <a:pt x="4732874" y="191860"/>
                  <a:pt x="4725718" y="193142"/>
                </a:cubicBezTo>
                <a:close/>
                <a:moveTo>
                  <a:pt x="4861416" y="179713"/>
                </a:moveTo>
                <a:cubicBezTo>
                  <a:pt x="4852361" y="180547"/>
                  <a:pt x="4838210" y="182504"/>
                  <a:pt x="4818961" y="185583"/>
                </a:cubicBezTo>
                <a:cubicBezTo>
                  <a:pt x="4819775" y="201997"/>
                  <a:pt x="4820562" y="217875"/>
                  <a:pt x="4821321" y="233217"/>
                </a:cubicBezTo>
                <a:cubicBezTo>
                  <a:pt x="4836094" y="232430"/>
                  <a:pt x="4852372" y="230497"/>
                  <a:pt x="4870155" y="227418"/>
                </a:cubicBezTo>
                <a:cubicBezTo>
                  <a:pt x="4872543" y="213079"/>
                  <a:pt x="4873947" y="201336"/>
                  <a:pt x="4874367" y="192186"/>
                </a:cubicBezTo>
                <a:cubicBezTo>
                  <a:pt x="4874788" y="183036"/>
                  <a:pt x="4870471" y="178879"/>
                  <a:pt x="4861416" y="179713"/>
                </a:cubicBezTo>
                <a:close/>
                <a:moveTo>
                  <a:pt x="4742637" y="167095"/>
                </a:moveTo>
                <a:cubicBezTo>
                  <a:pt x="4745879" y="167012"/>
                  <a:pt x="4749454" y="167874"/>
                  <a:pt x="4753361" y="169681"/>
                </a:cubicBezTo>
                <a:cubicBezTo>
                  <a:pt x="4761174" y="173296"/>
                  <a:pt x="4768530" y="178109"/>
                  <a:pt x="4775427" y="184118"/>
                </a:cubicBezTo>
                <a:cubicBezTo>
                  <a:pt x="4782325" y="190127"/>
                  <a:pt x="4782681" y="195567"/>
                  <a:pt x="4776495" y="200437"/>
                </a:cubicBezTo>
                <a:cubicBezTo>
                  <a:pt x="4770310" y="205307"/>
                  <a:pt x="4764891" y="214402"/>
                  <a:pt x="4760238" y="227723"/>
                </a:cubicBezTo>
                <a:cubicBezTo>
                  <a:pt x="4773003" y="241207"/>
                  <a:pt x="4774193" y="248491"/>
                  <a:pt x="4763809" y="249576"/>
                </a:cubicBezTo>
                <a:cubicBezTo>
                  <a:pt x="4753425" y="250661"/>
                  <a:pt x="4742118" y="252259"/>
                  <a:pt x="4729890" y="254368"/>
                </a:cubicBezTo>
                <a:cubicBezTo>
                  <a:pt x="4717661" y="256477"/>
                  <a:pt x="4705035" y="258299"/>
                  <a:pt x="4692013" y="259831"/>
                </a:cubicBezTo>
                <a:cubicBezTo>
                  <a:pt x="4688337" y="274536"/>
                  <a:pt x="4684328" y="278714"/>
                  <a:pt x="4679987" y="272366"/>
                </a:cubicBezTo>
                <a:cubicBezTo>
                  <a:pt x="4675646" y="266017"/>
                  <a:pt x="4671960" y="257644"/>
                  <a:pt x="4668928" y="247246"/>
                </a:cubicBezTo>
                <a:cubicBezTo>
                  <a:pt x="4665896" y="236849"/>
                  <a:pt x="4663346" y="227316"/>
                  <a:pt x="4661277" y="218648"/>
                </a:cubicBezTo>
                <a:cubicBezTo>
                  <a:pt x="4659209" y="209980"/>
                  <a:pt x="4656007" y="202044"/>
                  <a:pt x="4651673" y="194841"/>
                </a:cubicBezTo>
                <a:cubicBezTo>
                  <a:pt x="4647339" y="187638"/>
                  <a:pt x="4648238" y="183508"/>
                  <a:pt x="4654369" y="182450"/>
                </a:cubicBezTo>
                <a:cubicBezTo>
                  <a:pt x="4660501" y="181391"/>
                  <a:pt x="4666069" y="181500"/>
                  <a:pt x="4671075" y="182775"/>
                </a:cubicBezTo>
                <a:cubicBezTo>
                  <a:pt x="4676080" y="184050"/>
                  <a:pt x="4686515" y="183257"/>
                  <a:pt x="4702380" y="180394"/>
                </a:cubicBezTo>
                <a:cubicBezTo>
                  <a:pt x="4718244" y="177532"/>
                  <a:pt x="4728754" y="174127"/>
                  <a:pt x="4733908" y="170180"/>
                </a:cubicBezTo>
                <a:cubicBezTo>
                  <a:pt x="4736486" y="168206"/>
                  <a:pt x="4739395" y="167178"/>
                  <a:pt x="4742637" y="167095"/>
                </a:cubicBezTo>
                <a:close/>
                <a:moveTo>
                  <a:pt x="1147853" y="159986"/>
                </a:moveTo>
                <a:cubicBezTo>
                  <a:pt x="1162395" y="162238"/>
                  <a:pt x="1172422" y="167575"/>
                  <a:pt x="1177937" y="175999"/>
                </a:cubicBezTo>
                <a:cubicBezTo>
                  <a:pt x="1183451" y="184423"/>
                  <a:pt x="1184319" y="192898"/>
                  <a:pt x="1180541" y="201424"/>
                </a:cubicBezTo>
                <a:cubicBezTo>
                  <a:pt x="1176763" y="209949"/>
                  <a:pt x="1169618" y="210441"/>
                  <a:pt x="1159105" y="202899"/>
                </a:cubicBezTo>
                <a:lnTo>
                  <a:pt x="1142095" y="184545"/>
                </a:lnTo>
                <a:cubicBezTo>
                  <a:pt x="1138608" y="180204"/>
                  <a:pt x="1135061" y="174463"/>
                  <a:pt x="1131453" y="167321"/>
                </a:cubicBezTo>
                <a:cubicBezTo>
                  <a:pt x="1127844" y="160179"/>
                  <a:pt x="1133311" y="157734"/>
                  <a:pt x="1147853" y="159986"/>
                </a:cubicBezTo>
                <a:close/>
                <a:moveTo>
                  <a:pt x="4884691" y="151938"/>
                </a:moveTo>
                <a:cubicBezTo>
                  <a:pt x="4888264" y="151979"/>
                  <a:pt x="4892232" y="153020"/>
                  <a:pt x="4896597" y="155062"/>
                </a:cubicBezTo>
                <a:cubicBezTo>
                  <a:pt x="4905326" y="159145"/>
                  <a:pt x="4912872" y="164622"/>
                  <a:pt x="4919234" y="171492"/>
                </a:cubicBezTo>
                <a:cubicBezTo>
                  <a:pt x="4925596" y="178363"/>
                  <a:pt x="4925229" y="184647"/>
                  <a:pt x="4918135" y="190344"/>
                </a:cubicBezTo>
                <a:cubicBezTo>
                  <a:pt x="4911041" y="196042"/>
                  <a:pt x="4902671" y="208196"/>
                  <a:pt x="4893026" y="226807"/>
                </a:cubicBezTo>
                <a:cubicBezTo>
                  <a:pt x="4903241" y="239993"/>
                  <a:pt x="4904163" y="247145"/>
                  <a:pt x="4895793" y="248264"/>
                </a:cubicBezTo>
                <a:cubicBezTo>
                  <a:pt x="4887424" y="249383"/>
                  <a:pt x="4875741" y="250370"/>
                  <a:pt x="4860744" y="251224"/>
                </a:cubicBezTo>
                <a:cubicBezTo>
                  <a:pt x="4845748" y="252079"/>
                  <a:pt x="4832350" y="252873"/>
                  <a:pt x="4820548" y="253605"/>
                </a:cubicBezTo>
                <a:cubicBezTo>
                  <a:pt x="4815909" y="264796"/>
                  <a:pt x="4811287" y="267414"/>
                  <a:pt x="4806681" y="261459"/>
                </a:cubicBezTo>
                <a:cubicBezTo>
                  <a:pt x="4802076" y="255504"/>
                  <a:pt x="4798285" y="241678"/>
                  <a:pt x="4795307" y="219981"/>
                </a:cubicBezTo>
                <a:cubicBezTo>
                  <a:pt x="4792329" y="198283"/>
                  <a:pt x="4788694" y="182934"/>
                  <a:pt x="4784401" y="173934"/>
                </a:cubicBezTo>
                <a:cubicBezTo>
                  <a:pt x="4780107" y="164934"/>
                  <a:pt x="4781382" y="160884"/>
                  <a:pt x="4788226" y="161787"/>
                </a:cubicBezTo>
                <a:cubicBezTo>
                  <a:pt x="4795070" y="162689"/>
                  <a:pt x="4800729" y="163964"/>
                  <a:pt x="4805206" y="165612"/>
                </a:cubicBezTo>
                <a:cubicBezTo>
                  <a:pt x="4809682" y="167260"/>
                  <a:pt x="4821071" y="166853"/>
                  <a:pt x="4839369" y="164391"/>
                </a:cubicBezTo>
                <a:cubicBezTo>
                  <a:pt x="4857669" y="161929"/>
                  <a:pt x="4869599" y="158738"/>
                  <a:pt x="4875161" y="154817"/>
                </a:cubicBezTo>
                <a:cubicBezTo>
                  <a:pt x="4877942" y="152857"/>
                  <a:pt x="4881119" y="151898"/>
                  <a:pt x="4884691" y="151938"/>
                </a:cubicBezTo>
                <a:close/>
                <a:moveTo>
                  <a:pt x="1844916" y="144450"/>
                </a:moveTo>
                <a:cubicBezTo>
                  <a:pt x="1846462" y="143470"/>
                  <a:pt x="1849207" y="143545"/>
                  <a:pt x="1853151" y="144674"/>
                </a:cubicBezTo>
                <a:cubicBezTo>
                  <a:pt x="1861039" y="146933"/>
                  <a:pt x="1867449" y="149656"/>
                  <a:pt x="1872380" y="152844"/>
                </a:cubicBezTo>
                <a:cubicBezTo>
                  <a:pt x="1877311" y="156032"/>
                  <a:pt x="1878637" y="159487"/>
                  <a:pt x="1876358" y="163211"/>
                </a:cubicBezTo>
                <a:cubicBezTo>
                  <a:pt x="1874079" y="166934"/>
                  <a:pt x="1871685" y="172564"/>
                  <a:pt x="1869175" y="180099"/>
                </a:cubicBezTo>
                <a:cubicBezTo>
                  <a:pt x="1866665" y="187635"/>
                  <a:pt x="1861687" y="198036"/>
                  <a:pt x="1854240" y="211302"/>
                </a:cubicBezTo>
                <a:cubicBezTo>
                  <a:pt x="1879702" y="232301"/>
                  <a:pt x="1898842" y="245286"/>
                  <a:pt x="1911661" y="250258"/>
                </a:cubicBezTo>
                <a:cubicBezTo>
                  <a:pt x="1924480" y="255229"/>
                  <a:pt x="1936627" y="259703"/>
                  <a:pt x="1948103" y="263677"/>
                </a:cubicBezTo>
                <a:cubicBezTo>
                  <a:pt x="1959579" y="267652"/>
                  <a:pt x="1954842" y="271040"/>
                  <a:pt x="1933891" y="273841"/>
                </a:cubicBezTo>
                <a:cubicBezTo>
                  <a:pt x="1912939" y="276642"/>
                  <a:pt x="1899608" y="277581"/>
                  <a:pt x="1893897" y="276659"/>
                </a:cubicBezTo>
                <a:cubicBezTo>
                  <a:pt x="1888186" y="275736"/>
                  <a:pt x="1882703" y="272206"/>
                  <a:pt x="1877446" y="266068"/>
                </a:cubicBezTo>
                <a:cubicBezTo>
                  <a:pt x="1872190" y="259930"/>
                  <a:pt x="1860710" y="246897"/>
                  <a:pt x="1843008" y="226970"/>
                </a:cubicBezTo>
                <a:cubicBezTo>
                  <a:pt x="1832522" y="242678"/>
                  <a:pt x="1820612" y="253415"/>
                  <a:pt x="1807278" y="259180"/>
                </a:cubicBezTo>
                <a:cubicBezTo>
                  <a:pt x="1793943" y="264945"/>
                  <a:pt x="1780629" y="267828"/>
                  <a:pt x="1767335" y="267828"/>
                </a:cubicBezTo>
                <a:cubicBezTo>
                  <a:pt x="1752821" y="267828"/>
                  <a:pt x="1751827" y="265108"/>
                  <a:pt x="1764354" y="259669"/>
                </a:cubicBezTo>
                <a:cubicBezTo>
                  <a:pt x="1776882" y="254229"/>
                  <a:pt x="1788049" y="248444"/>
                  <a:pt x="1797857" y="242312"/>
                </a:cubicBezTo>
                <a:cubicBezTo>
                  <a:pt x="1807664" y="236181"/>
                  <a:pt x="1817044" y="226190"/>
                  <a:pt x="1825997" y="212340"/>
                </a:cubicBezTo>
                <a:cubicBezTo>
                  <a:pt x="1809028" y="193512"/>
                  <a:pt x="1796273" y="181605"/>
                  <a:pt x="1787734" y="176620"/>
                </a:cubicBezTo>
                <a:cubicBezTo>
                  <a:pt x="1779195" y="171635"/>
                  <a:pt x="1778320" y="167904"/>
                  <a:pt x="1785109" y="165429"/>
                </a:cubicBezTo>
                <a:cubicBezTo>
                  <a:pt x="1791898" y="162953"/>
                  <a:pt x="1799159" y="165042"/>
                  <a:pt x="1806891" y="171696"/>
                </a:cubicBezTo>
                <a:cubicBezTo>
                  <a:pt x="1814623" y="178349"/>
                  <a:pt x="1824356" y="186940"/>
                  <a:pt x="1836090" y="197466"/>
                </a:cubicBezTo>
                <a:cubicBezTo>
                  <a:pt x="1841285" y="186153"/>
                  <a:pt x="1844307" y="177051"/>
                  <a:pt x="1845155" y="170160"/>
                </a:cubicBezTo>
                <a:cubicBezTo>
                  <a:pt x="1846002" y="163269"/>
                  <a:pt x="1845575" y="156734"/>
                  <a:pt x="1843873" y="150555"/>
                </a:cubicBezTo>
                <a:cubicBezTo>
                  <a:pt x="1843022" y="147465"/>
                  <a:pt x="1843369" y="145430"/>
                  <a:pt x="1844916" y="144450"/>
                </a:cubicBezTo>
                <a:close/>
                <a:moveTo>
                  <a:pt x="3407206" y="141429"/>
                </a:moveTo>
                <a:cubicBezTo>
                  <a:pt x="3400831" y="142243"/>
                  <a:pt x="3389660" y="143769"/>
                  <a:pt x="3373694" y="146007"/>
                </a:cubicBezTo>
                <a:cubicBezTo>
                  <a:pt x="3376190" y="168050"/>
                  <a:pt x="3377868" y="186380"/>
                  <a:pt x="3378730" y="200996"/>
                </a:cubicBezTo>
                <a:cubicBezTo>
                  <a:pt x="3379592" y="215613"/>
                  <a:pt x="3380388" y="228062"/>
                  <a:pt x="3381121" y="238344"/>
                </a:cubicBezTo>
                <a:cubicBezTo>
                  <a:pt x="3387252" y="238344"/>
                  <a:pt x="3398769" y="237605"/>
                  <a:pt x="3415671" y="236126"/>
                </a:cubicBezTo>
                <a:cubicBezTo>
                  <a:pt x="3415671" y="196381"/>
                  <a:pt x="3414837" y="171713"/>
                  <a:pt x="3413168" y="162122"/>
                </a:cubicBezTo>
                <a:cubicBezTo>
                  <a:pt x="3411500" y="152532"/>
                  <a:pt x="3409512" y="145634"/>
                  <a:pt x="3407206" y="141429"/>
                </a:cubicBezTo>
                <a:close/>
                <a:moveTo>
                  <a:pt x="3470325" y="135040"/>
                </a:moveTo>
                <a:cubicBezTo>
                  <a:pt x="3454169" y="136708"/>
                  <a:pt x="3440685" y="138139"/>
                  <a:pt x="3429874" y="139333"/>
                </a:cubicBezTo>
                <a:cubicBezTo>
                  <a:pt x="3432329" y="140242"/>
                  <a:pt x="3433794" y="141629"/>
                  <a:pt x="3434269" y="143494"/>
                </a:cubicBezTo>
                <a:cubicBezTo>
                  <a:pt x="3434743" y="145359"/>
                  <a:pt x="3434981" y="149303"/>
                  <a:pt x="3434981" y="155326"/>
                </a:cubicBezTo>
                <a:cubicBezTo>
                  <a:pt x="3440149" y="155408"/>
                  <a:pt x="3446369" y="154149"/>
                  <a:pt x="3453640" y="151552"/>
                </a:cubicBezTo>
                <a:cubicBezTo>
                  <a:pt x="3460911" y="148954"/>
                  <a:pt x="3466642" y="150887"/>
                  <a:pt x="3470833" y="157351"/>
                </a:cubicBezTo>
                <a:cubicBezTo>
                  <a:pt x="3475025" y="163814"/>
                  <a:pt x="3472282" y="168098"/>
                  <a:pt x="3462603" y="170200"/>
                </a:cubicBezTo>
                <a:cubicBezTo>
                  <a:pt x="3452924" y="172303"/>
                  <a:pt x="3443717" y="173354"/>
                  <a:pt x="3434981" y="173354"/>
                </a:cubicBezTo>
                <a:lnTo>
                  <a:pt x="3434981" y="191077"/>
                </a:lnTo>
                <a:cubicBezTo>
                  <a:pt x="3440109" y="191172"/>
                  <a:pt x="3445877" y="190131"/>
                  <a:pt x="3452287" y="187954"/>
                </a:cubicBezTo>
                <a:cubicBezTo>
                  <a:pt x="3458696" y="185776"/>
                  <a:pt x="3464010" y="187628"/>
                  <a:pt x="3468229" y="193508"/>
                </a:cubicBezTo>
                <a:cubicBezTo>
                  <a:pt x="3472448" y="199389"/>
                  <a:pt x="3470403" y="203672"/>
                  <a:pt x="3462094" y="206358"/>
                </a:cubicBezTo>
                <a:cubicBezTo>
                  <a:pt x="3453786" y="209044"/>
                  <a:pt x="3444748" y="210387"/>
                  <a:pt x="3434981" y="210387"/>
                </a:cubicBezTo>
                <a:lnTo>
                  <a:pt x="3434981" y="233217"/>
                </a:lnTo>
                <a:lnTo>
                  <a:pt x="3469490" y="229839"/>
                </a:lnTo>
                <a:cubicBezTo>
                  <a:pt x="3471064" y="213195"/>
                  <a:pt x="3472064" y="194831"/>
                  <a:pt x="3472492" y="174748"/>
                </a:cubicBezTo>
                <a:cubicBezTo>
                  <a:pt x="3472919" y="154665"/>
                  <a:pt x="3472197" y="141429"/>
                  <a:pt x="3470325" y="135040"/>
                </a:cubicBezTo>
                <a:close/>
                <a:moveTo>
                  <a:pt x="4160243" y="129396"/>
                </a:moveTo>
                <a:cubicBezTo>
                  <a:pt x="4162924" y="129085"/>
                  <a:pt x="4165901" y="129498"/>
                  <a:pt x="4169173" y="130634"/>
                </a:cubicBezTo>
                <a:cubicBezTo>
                  <a:pt x="4175718" y="132907"/>
                  <a:pt x="4182074" y="136010"/>
                  <a:pt x="4188239" y="139943"/>
                </a:cubicBezTo>
                <a:cubicBezTo>
                  <a:pt x="4194404" y="143877"/>
                  <a:pt x="4196212" y="148852"/>
                  <a:pt x="4193662" y="154868"/>
                </a:cubicBezTo>
                <a:cubicBezTo>
                  <a:pt x="4191111" y="160884"/>
                  <a:pt x="4189836" y="168294"/>
                  <a:pt x="4189836" y="177098"/>
                </a:cubicBezTo>
                <a:cubicBezTo>
                  <a:pt x="4189836" y="185983"/>
                  <a:pt x="4190681" y="200735"/>
                  <a:pt x="4192369" y="221354"/>
                </a:cubicBezTo>
                <a:cubicBezTo>
                  <a:pt x="4194058" y="241973"/>
                  <a:pt x="4194675" y="258102"/>
                  <a:pt x="4194221" y="269741"/>
                </a:cubicBezTo>
                <a:cubicBezTo>
                  <a:pt x="4193766" y="281380"/>
                  <a:pt x="4188856" y="292059"/>
                  <a:pt x="4179489" y="301778"/>
                </a:cubicBezTo>
                <a:cubicBezTo>
                  <a:pt x="4170123" y="311497"/>
                  <a:pt x="4163615" y="312264"/>
                  <a:pt x="4159966" y="304077"/>
                </a:cubicBezTo>
                <a:cubicBezTo>
                  <a:pt x="4156317" y="295891"/>
                  <a:pt x="4149717" y="286714"/>
                  <a:pt x="4140168" y="276547"/>
                </a:cubicBezTo>
                <a:cubicBezTo>
                  <a:pt x="4130618" y="266380"/>
                  <a:pt x="4129421" y="262168"/>
                  <a:pt x="4136576" y="263911"/>
                </a:cubicBezTo>
                <a:cubicBezTo>
                  <a:pt x="4143732" y="265654"/>
                  <a:pt x="4150158" y="266719"/>
                  <a:pt x="4155856" y="267106"/>
                </a:cubicBezTo>
                <a:cubicBezTo>
                  <a:pt x="4161553" y="267492"/>
                  <a:pt x="4164785" y="263833"/>
                  <a:pt x="4165551" y="256128"/>
                </a:cubicBezTo>
                <a:cubicBezTo>
                  <a:pt x="4166318" y="248423"/>
                  <a:pt x="4166487" y="236601"/>
                  <a:pt x="4166060" y="220662"/>
                </a:cubicBezTo>
                <a:cubicBezTo>
                  <a:pt x="4165633" y="204723"/>
                  <a:pt x="4164629" y="189625"/>
                  <a:pt x="4163049" y="175369"/>
                </a:cubicBezTo>
                <a:cubicBezTo>
                  <a:pt x="4161468" y="161112"/>
                  <a:pt x="4158148" y="153807"/>
                  <a:pt x="4153088" y="153454"/>
                </a:cubicBezTo>
                <a:cubicBezTo>
                  <a:pt x="4148029" y="153102"/>
                  <a:pt x="4129634" y="155713"/>
                  <a:pt x="4097906" y="161288"/>
                </a:cubicBezTo>
                <a:lnTo>
                  <a:pt x="4097906" y="180862"/>
                </a:lnTo>
                <a:cubicBezTo>
                  <a:pt x="4110819" y="180076"/>
                  <a:pt x="4121458" y="178390"/>
                  <a:pt x="4129821" y="175806"/>
                </a:cubicBezTo>
                <a:cubicBezTo>
                  <a:pt x="4138184" y="173222"/>
                  <a:pt x="4145594" y="175416"/>
                  <a:pt x="4152051" y="182388"/>
                </a:cubicBezTo>
                <a:cubicBezTo>
                  <a:pt x="4158508" y="189361"/>
                  <a:pt x="4153889" y="193854"/>
                  <a:pt x="4138194" y="195869"/>
                </a:cubicBezTo>
                <a:cubicBezTo>
                  <a:pt x="4122499" y="197883"/>
                  <a:pt x="4108642" y="198463"/>
                  <a:pt x="4096624" y="197608"/>
                </a:cubicBezTo>
                <a:cubicBezTo>
                  <a:pt x="4096624" y="203197"/>
                  <a:pt x="4096197" y="210380"/>
                  <a:pt x="4095342" y="219157"/>
                </a:cubicBezTo>
                <a:cubicBezTo>
                  <a:pt x="4106642" y="218383"/>
                  <a:pt x="4117565" y="216701"/>
                  <a:pt x="4128112" y="214110"/>
                </a:cubicBezTo>
                <a:cubicBezTo>
                  <a:pt x="4138658" y="211519"/>
                  <a:pt x="4146686" y="213466"/>
                  <a:pt x="4152193" y="219950"/>
                </a:cubicBezTo>
                <a:cubicBezTo>
                  <a:pt x="4157700" y="226434"/>
                  <a:pt x="4153282" y="230928"/>
                  <a:pt x="4138937" y="233430"/>
                </a:cubicBezTo>
                <a:cubicBezTo>
                  <a:pt x="4124592" y="235933"/>
                  <a:pt x="4109484" y="236764"/>
                  <a:pt x="4093612" y="235923"/>
                </a:cubicBezTo>
                <a:cubicBezTo>
                  <a:pt x="4092134" y="249312"/>
                  <a:pt x="4088787" y="263297"/>
                  <a:pt x="4083571" y="277880"/>
                </a:cubicBezTo>
                <a:cubicBezTo>
                  <a:pt x="4078355" y="292462"/>
                  <a:pt x="4072817" y="295145"/>
                  <a:pt x="4066957" y="285927"/>
                </a:cubicBezTo>
                <a:cubicBezTo>
                  <a:pt x="4061097" y="276710"/>
                  <a:pt x="4059299" y="268578"/>
                  <a:pt x="4061565" y="261530"/>
                </a:cubicBezTo>
                <a:cubicBezTo>
                  <a:pt x="4063830" y="254483"/>
                  <a:pt x="4066387" y="247087"/>
                  <a:pt x="4069236" y="239341"/>
                </a:cubicBezTo>
                <a:cubicBezTo>
                  <a:pt x="4072085" y="231596"/>
                  <a:pt x="4074143" y="217536"/>
                  <a:pt x="4075411" y="197161"/>
                </a:cubicBezTo>
                <a:cubicBezTo>
                  <a:pt x="4076680" y="176786"/>
                  <a:pt x="4075611" y="162590"/>
                  <a:pt x="4072207" y="154573"/>
                </a:cubicBezTo>
                <a:cubicBezTo>
                  <a:pt x="4068802" y="146556"/>
                  <a:pt x="4071135" y="143189"/>
                  <a:pt x="4079206" y="144471"/>
                </a:cubicBezTo>
                <a:cubicBezTo>
                  <a:pt x="4087277" y="145753"/>
                  <a:pt x="4100564" y="144956"/>
                  <a:pt x="4119067" y="142080"/>
                </a:cubicBezTo>
                <a:cubicBezTo>
                  <a:pt x="4137570" y="139204"/>
                  <a:pt x="4148910" y="136010"/>
                  <a:pt x="4153088" y="132496"/>
                </a:cubicBezTo>
                <a:cubicBezTo>
                  <a:pt x="4155178" y="130740"/>
                  <a:pt x="4157562" y="129706"/>
                  <a:pt x="4160243" y="129396"/>
                </a:cubicBezTo>
                <a:close/>
                <a:moveTo>
                  <a:pt x="3537512" y="127623"/>
                </a:moveTo>
                <a:cubicBezTo>
                  <a:pt x="3533619" y="126612"/>
                  <a:pt x="3519017" y="127891"/>
                  <a:pt x="3493704" y="131458"/>
                </a:cubicBezTo>
                <a:cubicBezTo>
                  <a:pt x="3502223" y="138024"/>
                  <a:pt x="3505177" y="143653"/>
                  <a:pt x="3502566" y="148347"/>
                </a:cubicBezTo>
                <a:cubicBezTo>
                  <a:pt x="3499954" y="153040"/>
                  <a:pt x="3497807" y="161491"/>
                  <a:pt x="3496125" y="173700"/>
                </a:cubicBezTo>
                <a:cubicBezTo>
                  <a:pt x="3494443" y="185909"/>
                  <a:pt x="3492788" y="203618"/>
                  <a:pt x="3491161" y="226828"/>
                </a:cubicBezTo>
                <a:cubicBezTo>
                  <a:pt x="3504102" y="225118"/>
                  <a:pt x="3513343" y="225230"/>
                  <a:pt x="3518885" y="227163"/>
                </a:cubicBezTo>
                <a:cubicBezTo>
                  <a:pt x="3524426" y="229096"/>
                  <a:pt x="3527729" y="231864"/>
                  <a:pt x="3528794" y="235465"/>
                </a:cubicBezTo>
                <a:cubicBezTo>
                  <a:pt x="3529859" y="239067"/>
                  <a:pt x="3531913" y="234058"/>
                  <a:pt x="3534959" y="220438"/>
                </a:cubicBezTo>
                <a:cubicBezTo>
                  <a:pt x="3538004" y="206819"/>
                  <a:pt x="3540164" y="192749"/>
                  <a:pt x="3541440" y="178227"/>
                </a:cubicBezTo>
                <a:cubicBezTo>
                  <a:pt x="3542715" y="163706"/>
                  <a:pt x="3543352" y="151413"/>
                  <a:pt x="3543352" y="141347"/>
                </a:cubicBezTo>
                <a:cubicBezTo>
                  <a:pt x="3543352" y="133208"/>
                  <a:pt x="3541406" y="128634"/>
                  <a:pt x="3537512" y="127623"/>
                </a:cubicBezTo>
                <a:close/>
                <a:moveTo>
                  <a:pt x="7399430" y="127104"/>
                </a:moveTo>
                <a:cubicBezTo>
                  <a:pt x="7402543" y="127613"/>
                  <a:pt x="7405185" y="128929"/>
                  <a:pt x="7407355" y="131051"/>
                </a:cubicBezTo>
                <a:cubicBezTo>
                  <a:pt x="7411697" y="135297"/>
                  <a:pt x="7409831" y="139536"/>
                  <a:pt x="7401760" y="143769"/>
                </a:cubicBezTo>
                <a:cubicBezTo>
                  <a:pt x="7393689" y="148001"/>
                  <a:pt x="7385807" y="150755"/>
                  <a:pt x="7378116" y="152030"/>
                </a:cubicBezTo>
                <a:cubicBezTo>
                  <a:pt x="7382375" y="152735"/>
                  <a:pt x="7384505" y="155136"/>
                  <a:pt x="7384505" y="159233"/>
                </a:cubicBezTo>
                <a:cubicBezTo>
                  <a:pt x="7384505" y="161783"/>
                  <a:pt x="7384078" y="165161"/>
                  <a:pt x="7383223" y="169366"/>
                </a:cubicBezTo>
                <a:cubicBezTo>
                  <a:pt x="7390806" y="166097"/>
                  <a:pt x="7398057" y="163577"/>
                  <a:pt x="7404975" y="161807"/>
                </a:cubicBezTo>
                <a:cubicBezTo>
                  <a:pt x="7411893" y="160037"/>
                  <a:pt x="7417448" y="161797"/>
                  <a:pt x="7421639" y="167087"/>
                </a:cubicBezTo>
                <a:cubicBezTo>
                  <a:pt x="7425831" y="172377"/>
                  <a:pt x="7423647" y="176840"/>
                  <a:pt x="7415087" y="180476"/>
                </a:cubicBezTo>
                <a:cubicBezTo>
                  <a:pt x="7406528" y="184111"/>
                  <a:pt x="7395405" y="187842"/>
                  <a:pt x="7381717" y="191667"/>
                </a:cubicBezTo>
                <a:cubicBezTo>
                  <a:pt x="7380131" y="214538"/>
                  <a:pt x="7378930" y="229663"/>
                  <a:pt x="7378116" y="237042"/>
                </a:cubicBezTo>
                <a:cubicBezTo>
                  <a:pt x="7387788" y="230517"/>
                  <a:pt x="7397867" y="225481"/>
                  <a:pt x="7408353" y="221934"/>
                </a:cubicBezTo>
                <a:cubicBezTo>
                  <a:pt x="7418839" y="218387"/>
                  <a:pt x="7419727" y="221052"/>
                  <a:pt x="7411018" y="229931"/>
                </a:cubicBezTo>
                <a:cubicBezTo>
                  <a:pt x="7402309" y="238809"/>
                  <a:pt x="7393631" y="246924"/>
                  <a:pt x="7384983" y="254277"/>
                </a:cubicBezTo>
                <a:cubicBezTo>
                  <a:pt x="7376335" y="261629"/>
                  <a:pt x="7368576" y="269558"/>
                  <a:pt x="7361705" y="278063"/>
                </a:cubicBezTo>
                <a:cubicBezTo>
                  <a:pt x="7354835" y="286568"/>
                  <a:pt x="7349233" y="285435"/>
                  <a:pt x="7344899" y="274665"/>
                </a:cubicBezTo>
                <a:cubicBezTo>
                  <a:pt x="7340564" y="263894"/>
                  <a:pt x="7339971" y="256864"/>
                  <a:pt x="7343118" y="253575"/>
                </a:cubicBezTo>
                <a:cubicBezTo>
                  <a:pt x="7346265" y="250285"/>
                  <a:pt x="7349673" y="245585"/>
                  <a:pt x="7353343" y="239474"/>
                </a:cubicBezTo>
                <a:cubicBezTo>
                  <a:pt x="7357013" y="233363"/>
                  <a:pt x="7359688" y="218560"/>
                  <a:pt x="7361370" y="195065"/>
                </a:cubicBezTo>
                <a:cubicBezTo>
                  <a:pt x="7354886" y="196747"/>
                  <a:pt x="7348086" y="197805"/>
                  <a:pt x="7340971" y="198239"/>
                </a:cubicBezTo>
                <a:cubicBezTo>
                  <a:pt x="7333857" y="198673"/>
                  <a:pt x="7326751" y="197385"/>
                  <a:pt x="7319657" y="194373"/>
                </a:cubicBezTo>
                <a:cubicBezTo>
                  <a:pt x="7312563" y="191362"/>
                  <a:pt x="7314095" y="188611"/>
                  <a:pt x="7324256" y="186122"/>
                </a:cubicBezTo>
                <a:cubicBezTo>
                  <a:pt x="7334417" y="183633"/>
                  <a:pt x="7346787" y="180082"/>
                  <a:pt x="7361370" y="175470"/>
                </a:cubicBezTo>
                <a:cubicBezTo>
                  <a:pt x="7361370" y="166829"/>
                  <a:pt x="7360787" y="160162"/>
                  <a:pt x="7359620" y="155469"/>
                </a:cubicBezTo>
                <a:cubicBezTo>
                  <a:pt x="7353461" y="155469"/>
                  <a:pt x="7347744" y="153943"/>
                  <a:pt x="7342467" y="150890"/>
                </a:cubicBezTo>
                <a:cubicBezTo>
                  <a:pt x="7337190" y="147838"/>
                  <a:pt x="7338557" y="145091"/>
                  <a:pt x="7346567" y="142650"/>
                </a:cubicBezTo>
                <a:cubicBezTo>
                  <a:pt x="7354577" y="140208"/>
                  <a:pt x="7361571" y="137709"/>
                  <a:pt x="7367545" y="135152"/>
                </a:cubicBezTo>
                <a:cubicBezTo>
                  <a:pt x="7373521" y="132595"/>
                  <a:pt x="7380565" y="130210"/>
                  <a:pt x="7388677" y="127999"/>
                </a:cubicBezTo>
                <a:cubicBezTo>
                  <a:pt x="7392732" y="126894"/>
                  <a:pt x="7396317" y="126595"/>
                  <a:pt x="7399430" y="127104"/>
                </a:cubicBezTo>
                <a:close/>
                <a:moveTo>
                  <a:pt x="5541374" y="125152"/>
                </a:moveTo>
                <a:cubicBezTo>
                  <a:pt x="5556679" y="124127"/>
                  <a:pt x="5569517" y="126372"/>
                  <a:pt x="5579890" y="131886"/>
                </a:cubicBezTo>
                <a:cubicBezTo>
                  <a:pt x="5593719" y="139238"/>
                  <a:pt x="5599810" y="145858"/>
                  <a:pt x="5598162" y="151745"/>
                </a:cubicBezTo>
                <a:cubicBezTo>
                  <a:pt x="5596514" y="157632"/>
                  <a:pt x="5589860" y="160152"/>
                  <a:pt x="5578201" y="159304"/>
                </a:cubicBezTo>
                <a:cubicBezTo>
                  <a:pt x="5566542" y="158456"/>
                  <a:pt x="5550158" y="158032"/>
                  <a:pt x="5529051" y="158032"/>
                </a:cubicBezTo>
                <a:cubicBezTo>
                  <a:pt x="5507971" y="158032"/>
                  <a:pt x="5485324" y="159094"/>
                  <a:pt x="5461111" y="161217"/>
                </a:cubicBezTo>
                <a:cubicBezTo>
                  <a:pt x="5436897" y="163340"/>
                  <a:pt x="5416631" y="165866"/>
                  <a:pt x="5400312" y="168796"/>
                </a:cubicBezTo>
                <a:cubicBezTo>
                  <a:pt x="5383993" y="171726"/>
                  <a:pt x="5369750" y="174494"/>
                  <a:pt x="5357582" y="177098"/>
                </a:cubicBezTo>
                <a:cubicBezTo>
                  <a:pt x="5345414" y="179703"/>
                  <a:pt x="5332751" y="176874"/>
                  <a:pt x="5319593" y="168613"/>
                </a:cubicBezTo>
                <a:cubicBezTo>
                  <a:pt x="5307669" y="155496"/>
                  <a:pt x="5306821" y="149585"/>
                  <a:pt x="5317050" y="150880"/>
                </a:cubicBezTo>
                <a:cubicBezTo>
                  <a:pt x="5327278" y="152176"/>
                  <a:pt x="5344800" y="151769"/>
                  <a:pt x="5369618" y="149659"/>
                </a:cubicBezTo>
                <a:cubicBezTo>
                  <a:pt x="5394435" y="147550"/>
                  <a:pt x="5420928" y="144359"/>
                  <a:pt x="5449096" y="140086"/>
                </a:cubicBezTo>
                <a:cubicBezTo>
                  <a:pt x="5477263" y="135813"/>
                  <a:pt x="5502646" y="131540"/>
                  <a:pt x="5525246" y="127267"/>
                </a:cubicBezTo>
                <a:cubicBezTo>
                  <a:pt x="5530896" y="126199"/>
                  <a:pt x="5536272" y="125494"/>
                  <a:pt x="5541374" y="125152"/>
                </a:cubicBezTo>
                <a:close/>
                <a:moveTo>
                  <a:pt x="2490707" y="122287"/>
                </a:moveTo>
                <a:cubicBezTo>
                  <a:pt x="2494034" y="122195"/>
                  <a:pt x="2499238" y="124283"/>
                  <a:pt x="2506319" y="128549"/>
                </a:cubicBezTo>
                <a:cubicBezTo>
                  <a:pt x="2515245" y="136430"/>
                  <a:pt x="2517856" y="142450"/>
                  <a:pt x="2514153" y="146607"/>
                </a:cubicBezTo>
                <a:cubicBezTo>
                  <a:pt x="2510450" y="150765"/>
                  <a:pt x="2505678" y="157642"/>
                  <a:pt x="2499838" y="167240"/>
                </a:cubicBezTo>
                <a:cubicBezTo>
                  <a:pt x="2493999" y="176837"/>
                  <a:pt x="2489468" y="182996"/>
                  <a:pt x="2486246" y="185715"/>
                </a:cubicBezTo>
                <a:cubicBezTo>
                  <a:pt x="2483024" y="188435"/>
                  <a:pt x="2483374" y="189602"/>
                  <a:pt x="2487294" y="189215"/>
                </a:cubicBezTo>
                <a:cubicBezTo>
                  <a:pt x="2491214" y="188828"/>
                  <a:pt x="2501117" y="186878"/>
                  <a:pt x="2517002" y="183365"/>
                </a:cubicBezTo>
                <a:cubicBezTo>
                  <a:pt x="2512878" y="178495"/>
                  <a:pt x="2510358" y="172818"/>
                  <a:pt x="2509442" y="166334"/>
                </a:cubicBezTo>
                <a:cubicBezTo>
                  <a:pt x="2508527" y="159850"/>
                  <a:pt x="2513061" y="159341"/>
                  <a:pt x="2523045" y="164808"/>
                </a:cubicBezTo>
                <a:cubicBezTo>
                  <a:pt x="2533028" y="170275"/>
                  <a:pt x="2540290" y="175976"/>
                  <a:pt x="2544827" y="181910"/>
                </a:cubicBezTo>
                <a:cubicBezTo>
                  <a:pt x="2549364" y="187845"/>
                  <a:pt x="2550847" y="194712"/>
                  <a:pt x="2549273" y="202512"/>
                </a:cubicBezTo>
                <a:cubicBezTo>
                  <a:pt x="2547699" y="210312"/>
                  <a:pt x="2544044" y="213707"/>
                  <a:pt x="2538305" y="212696"/>
                </a:cubicBezTo>
                <a:cubicBezTo>
                  <a:pt x="2532567" y="211686"/>
                  <a:pt x="2527358" y="206229"/>
                  <a:pt x="2522679" y="196327"/>
                </a:cubicBezTo>
                <a:cubicBezTo>
                  <a:pt x="2497244" y="204601"/>
                  <a:pt x="2480674" y="211777"/>
                  <a:pt x="2472969" y="217854"/>
                </a:cubicBezTo>
                <a:cubicBezTo>
                  <a:pt x="2465265" y="223932"/>
                  <a:pt x="2459825" y="221727"/>
                  <a:pt x="2456651" y="211241"/>
                </a:cubicBezTo>
                <a:cubicBezTo>
                  <a:pt x="2453477" y="200756"/>
                  <a:pt x="2454521" y="193712"/>
                  <a:pt x="2459784" y="190110"/>
                </a:cubicBezTo>
                <a:cubicBezTo>
                  <a:pt x="2465047" y="186509"/>
                  <a:pt x="2471006" y="177664"/>
                  <a:pt x="2477659" y="163577"/>
                </a:cubicBezTo>
                <a:cubicBezTo>
                  <a:pt x="2484313" y="149490"/>
                  <a:pt x="2487213" y="137997"/>
                  <a:pt x="2486358" y="129098"/>
                </a:cubicBezTo>
                <a:cubicBezTo>
                  <a:pt x="2485931" y="124649"/>
                  <a:pt x="2487381" y="122378"/>
                  <a:pt x="2490707" y="122287"/>
                </a:cubicBezTo>
                <a:close/>
                <a:moveTo>
                  <a:pt x="1805874" y="116035"/>
                </a:moveTo>
                <a:cubicBezTo>
                  <a:pt x="1810215" y="114990"/>
                  <a:pt x="1815383" y="117785"/>
                  <a:pt x="1821379" y="124418"/>
                </a:cubicBezTo>
                <a:cubicBezTo>
                  <a:pt x="1827958" y="129844"/>
                  <a:pt x="1829952" y="134107"/>
                  <a:pt x="1827361" y="137207"/>
                </a:cubicBezTo>
                <a:cubicBezTo>
                  <a:pt x="1824770" y="140306"/>
                  <a:pt x="1817180" y="145759"/>
                  <a:pt x="1804592" y="153566"/>
                </a:cubicBezTo>
                <a:cubicBezTo>
                  <a:pt x="1792003" y="161373"/>
                  <a:pt x="1783061" y="165985"/>
                  <a:pt x="1777763" y="167402"/>
                </a:cubicBezTo>
                <a:cubicBezTo>
                  <a:pt x="1772466" y="168820"/>
                  <a:pt x="1772351" y="165998"/>
                  <a:pt x="1777418" y="158938"/>
                </a:cubicBezTo>
                <a:cubicBezTo>
                  <a:pt x="1782484" y="151877"/>
                  <a:pt x="1787171" y="145800"/>
                  <a:pt x="1791478" y="140706"/>
                </a:cubicBezTo>
                <a:cubicBezTo>
                  <a:pt x="1795785" y="135613"/>
                  <a:pt x="1798175" y="130489"/>
                  <a:pt x="1798650" y="125334"/>
                </a:cubicBezTo>
                <a:cubicBezTo>
                  <a:pt x="1799125" y="120179"/>
                  <a:pt x="1801533" y="117079"/>
                  <a:pt x="1805874" y="116035"/>
                </a:cubicBezTo>
                <a:close/>
                <a:moveTo>
                  <a:pt x="5799775" y="114611"/>
                </a:moveTo>
                <a:cubicBezTo>
                  <a:pt x="5785817" y="117975"/>
                  <a:pt x="5773039" y="120749"/>
                  <a:pt x="5761441" y="122933"/>
                </a:cubicBezTo>
                <a:cubicBezTo>
                  <a:pt x="5760721" y="141802"/>
                  <a:pt x="5760363" y="158134"/>
                  <a:pt x="5760363" y="171930"/>
                </a:cubicBezTo>
                <a:cubicBezTo>
                  <a:pt x="5774171" y="170288"/>
                  <a:pt x="5785681" y="168403"/>
                  <a:pt x="5794893" y="166273"/>
                </a:cubicBezTo>
                <a:cubicBezTo>
                  <a:pt x="5797320" y="150212"/>
                  <a:pt x="5798948" y="132991"/>
                  <a:pt x="5799775" y="114611"/>
                </a:cubicBezTo>
                <a:close/>
                <a:moveTo>
                  <a:pt x="1485689" y="113522"/>
                </a:moveTo>
                <a:cubicBezTo>
                  <a:pt x="1489056" y="113909"/>
                  <a:pt x="1492568" y="115255"/>
                  <a:pt x="1496224" y="117561"/>
                </a:cubicBezTo>
                <a:cubicBezTo>
                  <a:pt x="1503536" y="122173"/>
                  <a:pt x="1509684" y="127199"/>
                  <a:pt x="1514669" y="132639"/>
                </a:cubicBezTo>
                <a:cubicBezTo>
                  <a:pt x="1519654" y="138078"/>
                  <a:pt x="1518359" y="142138"/>
                  <a:pt x="1510783" y="144817"/>
                </a:cubicBezTo>
                <a:cubicBezTo>
                  <a:pt x="1503206" y="147496"/>
                  <a:pt x="1496129" y="151097"/>
                  <a:pt x="1489550" y="155621"/>
                </a:cubicBezTo>
                <a:cubicBezTo>
                  <a:pt x="1482971" y="160145"/>
                  <a:pt x="1477660" y="163709"/>
                  <a:pt x="1473618" y="166314"/>
                </a:cubicBezTo>
                <a:cubicBezTo>
                  <a:pt x="1476765" y="168552"/>
                  <a:pt x="1479295" y="171272"/>
                  <a:pt x="1481207" y="174473"/>
                </a:cubicBezTo>
                <a:cubicBezTo>
                  <a:pt x="1517413" y="170282"/>
                  <a:pt x="1542583" y="167745"/>
                  <a:pt x="1556717" y="166863"/>
                </a:cubicBezTo>
                <a:cubicBezTo>
                  <a:pt x="1570852" y="165982"/>
                  <a:pt x="1581178" y="170672"/>
                  <a:pt x="1587697" y="180934"/>
                </a:cubicBezTo>
                <a:cubicBezTo>
                  <a:pt x="1594215" y="191196"/>
                  <a:pt x="1590759" y="195686"/>
                  <a:pt x="1577329" y="194404"/>
                </a:cubicBezTo>
                <a:cubicBezTo>
                  <a:pt x="1563900" y="193122"/>
                  <a:pt x="1549274" y="192271"/>
                  <a:pt x="1533450" y="191850"/>
                </a:cubicBezTo>
                <a:cubicBezTo>
                  <a:pt x="1517626" y="191430"/>
                  <a:pt x="1501942" y="192271"/>
                  <a:pt x="1486396" y="194373"/>
                </a:cubicBezTo>
                <a:cubicBezTo>
                  <a:pt x="1489760" y="199636"/>
                  <a:pt x="1491656" y="214748"/>
                  <a:pt x="1492083" y="239708"/>
                </a:cubicBezTo>
                <a:cubicBezTo>
                  <a:pt x="1492510" y="264667"/>
                  <a:pt x="1485847" y="283255"/>
                  <a:pt x="1472092" y="295470"/>
                </a:cubicBezTo>
                <a:cubicBezTo>
                  <a:pt x="1458337" y="307686"/>
                  <a:pt x="1449696" y="309527"/>
                  <a:pt x="1446169" y="300995"/>
                </a:cubicBezTo>
                <a:cubicBezTo>
                  <a:pt x="1442642" y="292462"/>
                  <a:pt x="1436307" y="284140"/>
                  <a:pt x="1427164" y="276028"/>
                </a:cubicBezTo>
                <a:cubicBezTo>
                  <a:pt x="1418021" y="267916"/>
                  <a:pt x="1416302" y="264294"/>
                  <a:pt x="1422006" y="265162"/>
                </a:cubicBezTo>
                <a:cubicBezTo>
                  <a:pt x="1427710" y="266031"/>
                  <a:pt x="1435086" y="266882"/>
                  <a:pt x="1444134" y="267716"/>
                </a:cubicBezTo>
                <a:cubicBezTo>
                  <a:pt x="1453182" y="268550"/>
                  <a:pt x="1458842" y="265508"/>
                  <a:pt x="1461114" y="258590"/>
                </a:cubicBezTo>
                <a:cubicBezTo>
                  <a:pt x="1463386" y="251672"/>
                  <a:pt x="1464523" y="241112"/>
                  <a:pt x="1464523" y="226909"/>
                </a:cubicBezTo>
                <a:cubicBezTo>
                  <a:pt x="1464523" y="212923"/>
                  <a:pt x="1463654" y="203157"/>
                  <a:pt x="1461918" y="197608"/>
                </a:cubicBezTo>
                <a:cubicBezTo>
                  <a:pt x="1417777" y="204418"/>
                  <a:pt x="1389403" y="209101"/>
                  <a:pt x="1376794" y="211658"/>
                </a:cubicBezTo>
                <a:cubicBezTo>
                  <a:pt x="1364185" y="214216"/>
                  <a:pt x="1353737" y="212995"/>
                  <a:pt x="1345448" y="207996"/>
                </a:cubicBezTo>
                <a:cubicBezTo>
                  <a:pt x="1337160" y="202997"/>
                  <a:pt x="1333626" y="198931"/>
                  <a:pt x="1334847" y="195798"/>
                </a:cubicBezTo>
                <a:cubicBezTo>
                  <a:pt x="1336068" y="192664"/>
                  <a:pt x="1342294" y="191097"/>
                  <a:pt x="1353526" y="191097"/>
                </a:cubicBezTo>
                <a:cubicBezTo>
                  <a:pt x="1362791" y="191097"/>
                  <a:pt x="1376306" y="190039"/>
                  <a:pt x="1394069" y="187923"/>
                </a:cubicBezTo>
                <a:cubicBezTo>
                  <a:pt x="1411832" y="185807"/>
                  <a:pt x="1433194" y="183243"/>
                  <a:pt x="1458154" y="180232"/>
                </a:cubicBezTo>
                <a:cubicBezTo>
                  <a:pt x="1455169" y="175497"/>
                  <a:pt x="1451229" y="169949"/>
                  <a:pt x="1446332" y="163587"/>
                </a:cubicBezTo>
                <a:cubicBezTo>
                  <a:pt x="1441435" y="157225"/>
                  <a:pt x="1447010" y="155747"/>
                  <a:pt x="1463057" y="159152"/>
                </a:cubicBezTo>
                <a:cubicBezTo>
                  <a:pt x="1463424" y="159341"/>
                  <a:pt x="1464851" y="157144"/>
                  <a:pt x="1467341" y="152559"/>
                </a:cubicBezTo>
                <a:cubicBezTo>
                  <a:pt x="1469830" y="147974"/>
                  <a:pt x="1472326" y="144071"/>
                  <a:pt x="1474828" y="140849"/>
                </a:cubicBezTo>
                <a:cubicBezTo>
                  <a:pt x="1477331" y="137627"/>
                  <a:pt x="1477806" y="135430"/>
                  <a:pt x="1476253" y="134256"/>
                </a:cubicBezTo>
                <a:cubicBezTo>
                  <a:pt x="1474699" y="133083"/>
                  <a:pt x="1466306" y="134836"/>
                  <a:pt x="1451073" y="139516"/>
                </a:cubicBezTo>
                <a:cubicBezTo>
                  <a:pt x="1435839" y="144196"/>
                  <a:pt x="1425438" y="147387"/>
                  <a:pt x="1419870" y="149090"/>
                </a:cubicBezTo>
                <a:cubicBezTo>
                  <a:pt x="1414301" y="150792"/>
                  <a:pt x="1407373" y="147791"/>
                  <a:pt x="1399085" y="140086"/>
                </a:cubicBezTo>
                <a:cubicBezTo>
                  <a:pt x="1390796" y="132381"/>
                  <a:pt x="1392634" y="128528"/>
                  <a:pt x="1404599" y="128528"/>
                </a:cubicBezTo>
                <a:cubicBezTo>
                  <a:pt x="1414623" y="128528"/>
                  <a:pt x="1427493" y="127080"/>
                  <a:pt x="1443208" y="124184"/>
                </a:cubicBezTo>
                <a:cubicBezTo>
                  <a:pt x="1458924" y="121288"/>
                  <a:pt x="1469860" y="118307"/>
                  <a:pt x="1476019" y="115241"/>
                </a:cubicBezTo>
                <a:cubicBezTo>
                  <a:pt x="1479098" y="113709"/>
                  <a:pt x="1482322" y="113135"/>
                  <a:pt x="1485689" y="113522"/>
                </a:cubicBezTo>
                <a:close/>
                <a:moveTo>
                  <a:pt x="2103172" y="111345"/>
                </a:moveTo>
                <a:cubicBezTo>
                  <a:pt x="2109968" y="112667"/>
                  <a:pt x="2116592" y="114634"/>
                  <a:pt x="2123042" y="117246"/>
                </a:cubicBezTo>
                <a:cubicBezTo>
                  <a:pt x="2129492" y="119857"/>
                  <a:pt x="2132052" y="122814"/>
                  <a:pt x="2130723" y="126117"/>
                </a:cubicBezTo>
                <a:cubicBezTo>
                  <a:pt x="2129394" y="129420"/>
                  <a:pt x="2128356" y="134049"/>
                  <a:pt x="2127610" y="140004"/>
                </a:cubicBezTo>
                <a:cubicBezTo>
                  <a:pt x="2151050" y="136613"/>
                  <a:pt x="2169872" y="133212"/>
                  <a:pt x="2184074" y="129800"/>
                </a:cubicBezTo>
                <a:cubicBezTo>
                  <a:pt x="2198277" y="126389"/>
                  <a:pt x="2209227" y="128623"/>
                  <a:pt x="2216926" y="136505"/>
                </a:cubicBezTo>
                <a:cubicBezTo>
                  <a:pt x="2224624" y="144386"/>
                  <a:pt x="2220839" y="149093"/>
                  <a:pt x="2205572" y="150626"/>
                </a:cubicBezTo>
                <a:cubicBezTo>
                  <a:pt x="2190304" y="152159"/>
                  <a:pt x="2176597" y="153342"/>
                  <a:pt x="2164449" y="154177"/>
                </a:cubicBezTo>
                <a:cubicBezTo>
                  <a:pt x="2152302" y="155011"/>
                  <a:pt x="2140022" y="156011"/>
                  <a:pt x="2127610" y="157178"/>
                </a:cubicBezTo>
                <a:cubicBezTo>
                  <a:pt x="2158362" y="184647"/>
                  <a:pt x="2181036" y="202550"/>
                  <a:pt x="2195632" y="210885"/>
                </a:cubicBezTo>
                <a:cubicBezTo>
                  <a:pt x="2210228" y="219221"/>
                  <a:pt x="2224861" y="225481"/>
                  <a:pt x="2239532" y="229666"/>
                </a:cubicBezTo>
                <a:cubicBezTo>
                  <a:pt x="2254202" y="233851"/>
                  <a:pt x="2267516" y="237897"/>
                  <a:pt x="2279474" y="241803"/>
                </a:cubicBezTo>
                <a:cubicBezTo>
                  <a:pt x="2291431" y="245710"/>
                  <a:pt x="2290072" y="248895"/>
                  <a:pt x="2275394" y="251357"/>
                </a:cubicBezTo>
                <a:cubicBezTo>
                  <a:pt x="2260717" y="253819"/>
                  <a:pt x="2244466" y="255477"/>
                  <a:pt x="2226641" y="256332"/>
                </a:cubicBezTo>
                <a:cubicBezTo>
                  <a:pt x="2208817" y="257186"/>
                  <a:pt x="2193536" y="250600"/>
                  <a:pt x="2180798" y="236574"/>
                </a:cubicBezTo>
                <a:cubicBezTo>
                  <a:pt x="2168061" y="222548"/>
                  <a:pt x="2150331" y="201475"/>
                  <a:pt x="2127610" y="173354"/>
                </a:cubicBezTo>
                <a:lnTo>
                  <a:pt x="2127610" y="239667"/>
                </a:lnTo>
                <a:cubicBezTo>
                  <a:pt x="2127610" y="257668"/>
                  <a:pt x="2126019" y="273671"/>
                  <a:pt x="2122838" y="287677"/>
                </a:cubicBezTo>
                <a:cubicBezTo>
                  <a:pt x="2119657" y="301683"/>
                  <a:pt x="2113672" y="303497"/>
                  <a:pt x="2104881" y="293120"/>
                </a:cubicBezTo>
                <a:cubicBezTo>
                  <a:pt x="2096091" y="282743"/>
                  <a:pt x="2093185" y="272695"/>
                  <a:pt x="2096163" y="262975"/>
                </a:cubicBezTo>
                <a:cubicBezTo>
                  <a:pt x="2099140" y="253256"/>
                  <a:pt x="2101270" y="241132"/>
                  <a:pt x="2102552" y="226604"/>
                </a:cubicBezTo>
                <a:cubicBezTo>
                  <a:pt x="2103834" y="212076"/>
                  <a:pt x="2104895" y="191348"/>
                  <a:pt x="2105736" y="164422"/>
                </a:cubicBezTo>
                <a:cubicBezTo>
                  <a:pt x="2088997" y="197670"/>
                  <a:pt x="2070847" y="221463"/>
                  <a:pt x="2051286" y="235801"/>
                </a:cubicBezTo>
                <a:cubicBezTo>
                  <a:pt x="2031725" y="250139"/>
                  <a:pt x="2014206" y="259275"/>
                  <a:pt x="1998728" y="263209"/>
                </a:cubicBezTo>
                <a:cubicBezTo>
                  <a:pt x="1983250" y="267143"/>
                  <a:pt x="1982911" y="264132"/>
                  <a:pt x="1997711" y="254175"/>
                </a:cubicBezTo>
                <a:cubicBezTo>
                  <a:pt x="2012510" y="244218"/>
                  <a:pt x="2028524" y="229998"/>
                  <a:pt x="2045751" y="211516"/>
                </a:cubicBezTo>
                <a:cubicBezTo>
                  <a:pt x="2062979" y="193034"/>
                  <a:pt x="2076591" y="176481"/>
                  <a:pt x="2086589" y="161858"/>
                </a:cubicBezTo>
                <a:cubicBezTo>
                  <a:pt x="2064776" y="165263"/>
                  <a:pt x="2049400" y="167816"/>
                  <a:pt x="2040461" y="169519"/>
                </a:cubicBezTo>
                <a:cubicBezTo>
                  <a:pt x="2031522" y="171221"/>
                  <a:pt x="2022718" y="168433"/>
                  <a:pt x="2014050" y="161156"/>
                </a:cubicBezTo>
                <a:cubicBezTo>
                  <a:pt x="2005382" y="153878"/>
                  <a:pt x="2006603" y="150239"/>
                  <a:pt x="2017712" y="150239"/>
                </a:cubicBezTo>
                <a:cubicBezTo>
                  <a:pt x="2026313" y="150239"/>
                  <a:pt x="2038172" y="149608"/>
                  <a:pt x="2053290" y="148347"/>
                </a:cubicBezTo>
                <a:cubicBezTo>
                  <a:pt x="2068408" y="147085"/>
                  <a:pt x="2085043" y="145322"/>
                  <a:pt x="2103193" y="143057"/>
                </a:cubicBezTo>
                <a:cubicBezTo>
                  <a:pt x="2103193" y="133439"/>
                  <a:pt x="2101490" y="125419"/>
                  <a:pt x="2098085" y="118996"/>
                </a:cubicBezTo>
                <a:cubicBezTo>
                  <a:pt x="2094681" y="112572"/>
                  <a:pt x="2096376" y="110022"/>
                  <a:pt x="2103172" y="111345"/>
                </a:cubicBezTo>
                <a:close/>
                <a:moveTo>
                  <a:pt x="1862490" y="109346"/>
                </a:moveTo>
                <a:cubicBezTo>
                  <a:pt x="1865017" y="109390"/>
                  <a:pt x="1868344" y="109843"/>
                  <a:pt x="1872471" y="110704"/>
                </a:cubicBezTo>
                <a:cubicBezTo>
                  <a:pt x="1887054" y="112522"/>
                  <a:pt x="1897662" y="115815"/>
                  <a:pt x="1904295" y="120583"/>
                </a:cubicBezTo>
                <a:cubicBezTo>
                  <a:pt x="1910928" y="125351"/>
                  <a:pt x="1913689" y="131933"/>
                  <a:pt x="1912576" y="140330"/>
                </a:cubicBezTo>
                <a:cubicBezTo>
                  <a:pt x="1911464" y="148727"/>
                  <a:pt x="1904919" y="149846"/>
                  <a:pt x="1892941" y="143687"/>
                </a:cubicBezTo>
                <a:cubicBezTo>
                  <a:pt x="1880963" y="137529"/>
                  <a:pt x="1870430" y="129631"/>
                  <a:pt x="1861341" y="119993"/>
                </a:cubicBezTo>
                <a:cubicBezTo>
                  <a:pt x="1854525" y="112764"/>
                  <a:pt x="1854907" y="109215"/>
                  <a:pt x="1862490" y="109346"/>
                </a:cubicBezTo>
                <a:close/>
                <a:moveTo>
                  <a:pt x="7149253" y="109221"/>
                </a:moveTo>
                <a:cubicBezTo>
                  <a:pt x="7151053" y="109430"/>
                  <a:pt x="7153241" y="109978"/>
                  <a:pt x="7155819" y="110867"/>
                </a:cubicBezTo>
                <a:cubicBezTo>
                  <a:pt x="7163564" y="113770"/>
                  <a:pt x="7169970" y="118219"/>
                  <a:pt x="7175037" y="124215"/>
                </a:cubicBezTo>
                <a:cubicBezTo>
                  <a:pt x="7180103" y="130210"/>
                  <a:pt x="7180157" y="135416"/>
                  <a:pt x="7175199" y="139831"/>
                </a:cubicBezTo>
                <a:cubicBezTo>
                  <a:pt x="7170241" y="144247"/>
                  <a:pt x="7162669" y="156001"/>
                  <a:pt x="7152481" y="175094"/>
                </a:cubicBezTo>
                <a:cubicBezTo>
                  <a:pt x="7142295" y="194187"/>
                  <a:pt x="7129872" y="211713"/>
                  <a:pt x="7115215" y="227672"/>
                </a:cubicBezTo>
                <a:cubicBezTo>
                  <a:pt x="7100557" y="243631"/>
                  <a:pt x="7083035" y="257898"/>
                  <a:pt x="7062647" y="270473"/>
                </a:cubicBezTo>
                <a:cubicBezTo>
                  <a:pt x="7042259" y="283048"/>
                  <a:pt x="7020321" y="291923"/>
                  <a:pt x="6996833" y="297098"/>
                </a:cubicBezTo>
                <a:cubicBezTo>
                  <a:pt x="6973344" y="302273"/>
                  <a:pt x="6971825" y="299628"/>
                  <a:pt x="6992275" y="289162"/>
                </a:cubicBezTo>
                <a:cubicBezTo>
                  <a:pt x="7012724" y="278697"/>
                  <a:pt x="7032647" y="265878"/>
                  <a:pt x="7052046" y="250706"/>
                </a:cubicBezTo>
                <a:cubicBezTo>
                  <a:pt x="7071444" y="235533"/>
                  <a:pt x="7088075" y="220177"/>
                  <a:pt x="7101938" y="204639"/>
                </a:cubicBezTo>
                <a:cubicBezTo>
                  <a:pt x="7115802" y="189100"/>
                  <a:pt x="7126735" y="172360"/>
                  <a:pt x="7134739" y="154421"/>
                </a:cubicBezTo>
                <a:cubicBezTo>
                  <a:pt x="7142742" y="136481"/>
                  <a:pt x="7145679" y="123848"/>
                  <a:pt x="7143549" y="116523"/>
                </a:cubicBezTo>
                <a:cubicBezTo>
                  <a:pt x="7141952" y="111029"/>
                  <a:pt x="7143853" y="108595"/>
                  <a:pt x="7149253" y="109221"/>
                </a:cubicBezTo>
                <a:close/>
                <a:moveTo>
                  <a:pt x="6057899" y="106903"/>
                </a:moveTo>
                <a:cubicBezTo>
                  <a:pt x="6059509" y="107034"/>
                  <a:pt x="6061441" y="107559"/>
                  <a:pt x="6063695" y="108476"/>
                </a:cubicBezTo>
                <a:cubicBezTo>
                  <a:pt x="6072709" y="112145"/>
                  <a:pt x="6079755" y="116567"/>
                  <a:pt x="6084835" y="121742"/>
                </a:cubicBezTo>
                <a:cubicBezTo>
                  <a:pt x="6089915" y="126918"/>
                  <a:pt x="6090346" y="131109"/>
                  <a:pt x="6086127" y="134317"/>
                </a:cubicBezTo>
                <a:cubicBezTo>
                  <a:pt x="6081909" y="137525"/>
                  <a:pt x="6076767" y="143782"/>
                  <a:pt x="6070704" y="153088"/>
                </a:cubicBezTo>
                <a:cubicBezTo>
                  <a:pt x="6064641" y="162394"/>
                  <a:pt x="6058699" y="171584"/>
                  <a:pt x="6052879" y="180659"/>
                </a:cubicBezTo>
                <a:cubicBezTo>
                  <a:pt x="6059689" y="185461"/>
                  <a:pt x="6062243" y="192074"/>
                  <a:pt x="6060541" y="200498"/>
                </a:cubicBezTo>
                <a:cubicBezTo>
                  <a:pt x="6058838" y="208922"/>
                  <a:pt x="6057987" y="224535"/>
                  <a:pt x="6057987" y="247338"/>
                </a:cubicBezTo>
                <a:cubicBezTo>
                  <a:pt x="6057987" y="270928"/>
                  <a:pt x="6055297" y="286839"/>
                  <a:pt x="6049919" y="295073"/>
                </a:cubicBezTo>
                <a:cubicBezTo>
                  <a:pt x="6044541" y="303307"/>
                  <a:pt x="6039406" y="301476"/>
                  <a:pt x="6034516" y="289580"/>
                </a:cubicBezTo>
                <a:cubicBezTo>
                  <a:pt x="6029625" y="277683"/>
                  <a:pt x="6028245" y="269307"/>
                  <a:pt x="6030375" y="264450"/>
                </a:cubicBezTo>
                <a:cubicBezTo>
                  <a:pt x="6032505" y="259594"/>
                  <a:pt x="6034421" y="250628"/>
                  <a:pt x="6036123" y="237551"/>
                </a:cubicBezTo>
                <a:cubicBezTo>
                  <a:pt x="6037825" y="224474"/>
                  <a:pt x="6038113" y="210733"/>
                  <a:pt x="6036988" y="196327"/>
                </a:cubicBezTo>
                <a:cubicBezTo>
                  <a:pt x="6032416" y="204886"/>
                  <a:pt x="6025533" y="213103"/>
                  <a:pt x="6016335" y="220978"/>
                </a:cubicBezTo>
                <a:cubicBezTo>
                  <a:pt x="6007138" y="228852"/>
                  <a:pt x="5996432" y="235652"/>
                  <a:pt x="5984217" y="241376"/>
                </a:cubicBezTo>
                <a:cubicBezTo>
                  <a:pt x="5972001" y="247101"/>
                  <a:pt x="5970313" y="244771"/>
                  <a:pt x="5979151" y="234387"/>
                </a:cubicBezTo>
                <a:cubicBezTo>
                  <a:pt x="5987987" y="224003"/>
                  <a:pt x="5998035" y="212554"/>
                  <a:pt x="6009295" y="200040"/>
                </a:cubicBezTo>
                <a:cubicBezTo>
                  <a:pt x="6020553" y="187526"/>
                  <a:pt x="6030819" y="172676"/>
                  <a:pt x="6040091" y="155489"/>
                </a:cubicBezTo>
                <a:cubicBezTo>
                  <a:pt x="6049363" y="138302"/>
                  <a:pt x="6053361" y="125252"/>
                  <a:pt x="6052086" y="116340"/>
                </a:cubicBezTo>
                <a:cubicBezTo>
                  <a:pt x="6051129" y="109656"/>
                  <a:pt x="6053067" y="106510"/>
                  <a:pt x="6057899" y="106903"/>
                </a:cubicBezTo>
                <a:close/>
                <a:moveTo>
                  <a:pt x="6111875" y="105589"/>
                </a:moveTo>
                <a:cubicBezTo>
                  <a:pt x="6113387" y="105533"/>
                  <a:pt x="6115295" y="105787"/>
                  <a:pt x="6117595" y="106350"/>
                </a:cubicBezTo>
                <a:cubicBezTo>
                  <a:pt x="6126799" y="108601"/>
                  <a:pt x="6134273" y="111745"/>
                  <a:pt x="6140019" y="115781"/>
                </a:cubicBezTo>
                <a:cubicBezTo>
                  <a:pt x="6145763" y="119816"/>
                  <a:pt x="6147123" y="124452"/>
                  <a:pt x="6144097" y="129688"/>
                </a:cubicBezTo>
                <a:cubicBezTo>
                  <a:pt x="6141073" y="134924"/>
                  <a:pt x="6138325" y="149853"/>
                  <a:pt x="6135857" y="174473"/>
                </a:cubicBezTo>
                <a:cubicBezTo>
                  <a:pt x="6143819" y="166009"/>
                  <a:pt x="6152603" y="156137"/>
                  <a:pt x="6162207" y="144857"/>
                </a:cubicBezTo>
                <a:cubicBezTo>
                  <a:pt x="6171811" y="133578"/>
                  <a:pt x="6177145" y="123991"/>
                  <a:pt x="6178211" y="116096"/>
                </a:cubicBezTo>
                <a:cubicBezTo>
                  <a:pt x="6179275" y="108201"/>
                  <a:pt x="6183623" y="106570"/>
                  <a:pt x="6191253" y="111202"/>
                </a:cubicBezTo>
                <a:cubicBezTo>
                  <a:pt x="6198884" y="115835"/>
                  <a:pt x="6204968" y="120745"/>
                  <a:pt x="6209505" y="125934"/>
                </a:cubicBezTo>
                <a:cubicBezTo>
                  <a:pt x="6214043" y="131123"/>
                  <a:pt x="6213252" y="135538"/>
                  <a:pt x="6207135" y="139180"/>
                </a:cubicBezTo>
                <a:cubicBezTo>
                  <a:pt x="6201017" y="142823"/>
                  <a:pt x="6191413" y="150772"/>
                  <a:pt x="6178323" y="163028"/>
                </a:cubicBezTo>
                <a:cubicBezTo>
                  <a:pt x="6165232" y="175284"/>
                  <a:pt x="6151037" y="187048"/>
                  <a:pt x="6135735" y="198321"/>
                </a:cubicBezTo>
                <a:cubicBezTo>
                  <a:pt x="6134947" y="223932"/>
                  <a:pt x="6136887" y="240617"/>
                  <a:pt x="6141555" y="248376"/>
                </a:cubicBezTo>
                <a:cubicBezTo>
                  <a:pt x="6146221" y="256135"/>
                  <a:pt x="6160240" y="259821"/>
                  <a:pt x="6183613" y="259435"/>
                </a:cubicBezTo>
                <a:cubicBezTo>
                  <a:pt x="6206985" y="259048"/>
                  <a:pt x="6221273" y="257556"/>
                  <a:pt x="6226475" y="254958"/>
                </a:cubicBezTo>
                <a:cubicBezTo>
                  <a:pt x="6231677" y="252360"/>
                  <a:pt x="6235099" y="247369"/>
                  <a:pt x="6236741" y="239982"/>
                </a:cubicBezTo>
                <a:cubicBezTo>
                  <a:pt x="6238381" y="232596"/>
                  <a:pt x="6241535" y="222812"/>
                  <a:pt x="6246202" y="210631"/>
                </a:cubicBezTo>
                <a:cubicBezTo>
                  <a:pt x="6250868" y="198450"/>
                  <a:pt x="6253845" y="201824"/>
                  <a:pt x="6255135" y="220754"/>
                </a:cubicBezTo>
                <a:cubicBezTo>
                  <a:pt x="6256423" y="239684"/>
                  <a:pt x="6259638" y="252347"/>
                  <a:pt x="6264779" y="258743"/>
                </a:cubicBezTo>
                <a:cubicBezTo>
                  <a:pt x="6269921" y="265139"/>
                  <a:pt x="6265163" y="271226"/>
                  <a:pt x="6250506" y="277005"/>
                </a:cubicBezTo>
                <a:cubicBezTo>
                  <a:pt x="6235849" y="282784"/>
                  <a:pt x="6219167" y="286104"/>
                  <a:pt x="6200461" y="286965"/>
                </a:cubicBezTo>
                <a:cubicBezTo>
                  <a:pt x="6181754" y="287826"/>
                  <a:pt x="6165232" y="287145"/>
                  <a:pt x="6150894" y="284920"/>
                </a:cubicBezTo>
                <a:cubicBezTo>
                  <a:pt x="6136555" y="282695"/>
                  <a:pt x="6126399" y="275811"/>
                  <a:pt x="6120423" y="264267"/>
                </a:cubicBezTo>
                <a:cubicBezTo>
                  <a:pt x="6114448" y="252723"/>
                  <a:pt x="6112308" y="233909"/>
                  <a:pt x="6114003" y="207823"/>
                </a:cubicBezTo>
                <a:cubicBezTo>
                  <a:pt x="6100411" y="217115"/>
                  <a:pt x="6088715" y="222419"/>
                  <a:pt x="6078915" y="223735"/>
                </a:cubicBezTo>
                <a:cubicBezTo>
                  <a:pt x="6069113" y="225051"/>
                  <a:pt x="6069619" y="221429"/>
                  <a:pt x="6080430" y="212869"/>
                </a:cubicBezTo>
                <a:cubicBezTo>
                  <a:pt x="6091241" y="204310"/>
                  <a:pt x="6102446" y="195886"/>
                  <a:pt x="6114045" y="187597"/>
                </a:cubicBezTo>
                <a:cubicBezTo>
                  <a:pt x="6114871" y="168647"/>
                  <a:pt x="6115079" y="153631"/>
                  <a:pt x="6114665" y="142548"/>
                </a:cubicBezTo>
                <a:cubicBezTo>
                  <a:pt x="6114251" y="131465"/>
                  <a:pt x="6112335" y="122099"/>
                  <a:pt x="6108917" y="114448"/>
                </a:cubicBezTo>
                <a:cubicBezTo>
                  <a:pt x="6106353" y="108710"/>
                  <a:pt x="6107339" y="105757"/>
                  <a:pt x="6111875" y="105589"/>
                </a:cubicBezTo>
                <a:close/>
                <a:moveTo>
                  <a:pt x="2389717" y="96776"/>
                </a:moveTo>
                <a:cubicBezTo>
                  <a:pt x="2397646" y="98600"/>
                  <a:pt x="2404056" y="101263"/>
                  <a:pt x="2408946" y="104762"/>
                </a:cubicBezTo>
                <a:cubicBezTo>
                  <a:pt x="2413836" y="108262"/>
                  <a:pt x="2415840" y="111759"/>
                  <a:pt x="2414958" y="115252"/>
                </a:cubicBezTo>
                <a:cubicBezTo>
                  <a:pt x="2414076" y="118745"/>
                  <a:pt x="2412998" y="125161"/>
                  <a:pt x="2411723" y="134500"/>
                </a:cubicBezTo>
                <a:cubicBezTo>
                  <a:pt x="2410448" y="143840"/>
                  <a:pt x="2408956" y="158589"/>
                  <a:pt x="2407247" y="178746"/>
                </a:cubicBezTo>
                <a:cubicBezTo>
                  <a:pt x="2405537" y="198904"/>
                  <a:pt x="2399589" y="218234"/>
                  <a:pt x="2389402" y="236737"/>
                </a:cubicBezTo>
                <a:cubicBezTo>
                  <a:pt x="2381100" y="252527"/>
                  <a:pt x="2367945" y="265274"/>
                  <a:pt x="2349938" y="274980"/>
                </a:cubicBezTo>
                <a:cubicBezTo>
                  <a:pt x="2331930" y="284686"/>
                  <a:pt x="2327894" y="283798"/>
                  <a:pt x="2337831" y="272315"/>
                </a:cubicBezTo>
                <a:cubicBezTo>
                  <a:pt x="2347767" y="260832"/>
                  <a:pt x="2356917" y="248189"/>
                  <a:pt x="2365280" y="234387"/>
                </a:cubicBezTo>
                <a:cubicBezTo>
                  <a:pt x="2373643" y="220584"/>
                  <a:pt x="2379316" y="204330"/>
                  <a:pt x="2382300" y="185624"/>
                </a:cubicBezTo>
                <a:cubicBezTo>
                  <a:pt x="2385285" y="166918"/>
                  <a:pt x="2386777" y="150456"/>
                  <a:pt x="2386777" y="136240"/>
                </a:cubicBezTo>
                <a:cubicBezTo>
                  <a:pt x="2386777" y="122512"/>
                  <a:pt x="2385285" y="112047"/>
                  <a:pt x="2382300" y="104844"/>
                </a:cubicBezTo>
                <a:cubicBezTo>
                  <a:pt x="2379316" y="97641"/>
                  <a:pt x="2381789" y="94951"/>
                  <a:pt x="2389717" y="96776"/>
                </a:cubicBezTo>
                <a:close/>
                <a:moveTo>
                  <a:pt x="510222" y="87398"/>
                </a:moveTo>
                <a:lnTo>
                  <a:pt x="498805" y="91638"/>
                </a:lnTo>
                <a:cubicBezTo>
                  <a:pt x="482486" y="94188"/>
                  <a:pt x="471017" y="96115"/>
                  <a:pt x="464397" y="97417"/>
                </a:cubicBezTo>
                <a:lnTo>
                  <a:pt x="463278" y="128508"/>
                </a:lnTo>
                <a:lnTo>
                  <a:pt x="482385" y="126311"/>
                </a:lnTo>
                <a:cubicBezTo>
                  <a:pt x="489276" y="117792"/>
                  <a:pt x="495334" y="109833"/>
                  <a:pt x="500560" y="102435"/>
                </a:cubicBezTo>
                <a:close/>
                <a:moveTo>
                  <a:pt x="7020993" y="82136"/>
                </a:moveTo>
                <a:cubicBezTo>
                  <a:pt x="7022812" y="81922"/>
                  <a:pt x="7025065" y="83275"/>
                  <a:pt x="7027751" y="86195"/>
                </a:cubicBezTo>
                <a:cubicBezTo>
                  <a:pt x="7033123" y="92035"/>
                  <a:pt x="7035809" y="100632"/>
                  <a:pt x="7035809" y="111986"/>
                </a:cubicBezTo>
                <a:cubicBezTo>
                  <a:pt x="7035809" y="122784"/>
                  <a:pt x="7031522" y="135711"/>
                  <a:pt x="7022949" y="150768"/>
                </a:cubicBezTo>
                <a:cubicBezTo>
                  <a:pt x="7014375" y="165826"/>
                  <a:pt x="7007329" y="168491"/>
                  <a:pt x="7001807" y="158765"/>
                </a:cubicBezTo>
                <a:cubicBezTo>
                  <a:pt x="6996287" y="149039"/>
                  <a:pt x="6995235" y="141073"/>
                  <a:pt x="6998653" y="134867"/>
                </a:cubicBezTo>
                <a:cubicBezTo>
                  <a:pt x="7002072" y="128661"/>
                  <a:pt x="7005531" y="120749"/>
                  <a:pt x="7009031" y="111131"/>
                </a:cubicBezTo>
                <a:cubicBezTo>
                  <a:pt x="7012327" y="102056"/>
                  <a:pt x="7014929" y="94171"/>
                  <a:pt x="7016834" y="87477"/>
                </a:cubicBezTo>
                <a:cubicBezTo>
                  <a:pt x="7017787" y="84130"/>
                  <a:pt x="7019173" y="82350"/>
                  <a:pt x="7020993" y="82136"/>
                </a:cubicBezTo>
                <a:close/>
                <a:moveTo>
                  <a:pt x="166623" y="79963"/>
                </a:moveTo>
                <a:cubicBezTo>
                  <a:pt x="167900" y="79646"/>
                  <a:pt x="169584" y="79716"/>
                  <a:pt x="171677" y="80172"/>
                </a:cubicBezTo>
                <a:cubicBezTo>
                  <a:pt x="180046" y="81997"/>
                  <a:pt x="187378" y="85161"/>
                  <a:pt x="193672" y="89664"/>
                </a:cubicBezTo>
                <a:cubicBezTo>
                  <a:pt x="201377" y="93788"/>
                  <a:pt x="203741" y="99330"/>
                  <a:pt x="200764" y="106288"/>
                </a:cubicBezTo>
                <a:cubicBezTo>
                  <a:pt x="197786" y="113247"/>
                  <a:pt x="196298" y="127918"/>
                  <a:pt x="196298" y="150300"/>
                </a:cubicBezTo>
                <a:cubicBezTo>
                  <a:pt x="196298" y="172845"/>
                  <a:pt x="194737" y="188706"/>
                  <a:pt x="191617" y="197883"/>
                </a:cubicBezTo>
                <a:cubicBezTo>
                  <a:pt x="188497" y="207060"/>
                  <a:pt x="184289" y="210349"/>
                  <a:pt x="178992" y="207752"/>
                </a:cubicBezTo>
                <a:cubicBezTo>
                  <a:pt x="173695" y="205154"/>
                  <a:pt x="170124" y="199850"/>
                  <a:pt x="168279" y="191840"/>
                </a:cubicBezTo>
                <a:cubicBezTo>
                  <a:pt x="166434" y="183830"/>
                  <a:pt x="166363" y="176769"/>
                  <a:pt x="168065" y="170658"/>
                </a:cubicBezTo>
                <a:cubicBezTo>
                  <a:pt x="169768" y="164547"/>
                  <a:pt x="171043" y="152752"/>
                  <a:pt x="171891" y="135274"/>
                </a:cubicBezTo>
                <a:cubicBezTo>
                  <a:pt x="172738" y="117795"/>
                  <a:pt x="170822" y="103786"/>
                  <a:pt x="166142" y="93246"/>
                </a:cubicBezTo>
                <a:cubicBezTo>
                  <a:pt x="162633" y="85341"/>
                  <a:pt x="162793" y="80913"/>
                  <a:pt x="166623" y="79963"/>
                </a:cubicBezTo>
                <a:close/>
                <a:moveTo>
                  <a:pt x="2046341" y="77756"/>
                </a:moveTo>
                <a:cubicBezTo>
                  <a:pt x="2048444" y="77729"/>
                  <a:pt x="2051191" y="78456"/>
                  <a:pt x="2054582" y="79938"/>
                </a:cubicBezTo>
                <a:cubicBezTo>
                  <a:pt x="2068147" y="85866"/>
                  <a:pt x="2075835" y="93069"/>
                  <a:pt x="2077646" y="101547"/>
                </a:cubicBezTo>
                <a:cubicBezTo>
                  <a:pt x="2079457" y="110026"/>
                  <a:pt x="2078748" y="116238"/>
                  <a:pt x="2075520" y="120186"/>
                </a:cubicBezTo>
                <a:cubicBezTo>
                  <a:pt x="2072291" y="124133"/>
                  <a:pt x="2067744" y="123777"/>
                  <a:pt x="2061877" y="119118"/>
                </a:cubicBezTo>
                <a:cubicBezTo>
                  <a:pt x="2056010" y="114458"/>
                  <a:pt x="2050323" y="107543"/>
                  <a:pt x="2044815" y="98373"/>
                </a:cubicBezTo>
                <a:cubicBezTo>
                  <a:pt x="2039525" y="84710"/>
                  <a:pt x="2040034" y="77837"/>
                  <a:pt x="2046341" y="77756"/>
                </a:cubicBezTo>
                <a:close/>
                <a:moveTo>
                  <a:pt x="139377" y="75548"/>
                </a:moveTo>
                <a:cubicBezTo>
                  <a:pt x="143205" y="76393"/>
                  <a:pt x="146975" y="78311"/>
                  <a:pt x="150688" y="81302"/>
                </a:cubicBezTo>
                <a:cubicBezTo>
                  <a:pt x="158115" y="87284"/>
                  <a:pt x="158875" y="91733"/>
                  <a:pt x="152967" y="94650"/>
                </a:cubicBezTo>
                <a:cubicBezTo>
                  <a:pt x="147060" y="97566"/>
                  <a:pt x="135967" y="100849"/>
                  <a:pt x="119689" y="104498"/>
                </a:cubicBezTo>
                <a:cubicBezTo>
                  <a:pt x="135017" y="110806"/>
                  <a:pt x="140674" y="117154"/>
                  <a:pt x="136659" y="123543"/>
                </a:cubicBezTo>
                <a:cubicBezTo>
                  <a:pt x="132643" y="129932"/>
                  <a:pt x="129238" y="136213"/>
                  <a:pt x="126444" y="142385"/>
                </a:cubicBezTo>
                <a:cubicBezTo>
                  <a:pt x="123650" y="148557"/>
                  <a:pt x="118421" y="160888"/>
                  <a:pt x="110756" y="179377"/>
                </a:cubicBezTo>
                <a:cubicBezTo>
                  <a:pt x="122313" y="189863"/>
                  <a:pt x="131375" y="200650"/>
                  <a:pt x="137940" y="211740"/>
                </a:cubicBezTo>
                <a:cubicBezTo>
                  <a:pt x="144506" y="222829"/>
                  <a:pt x="145008" y="233461"/>
                  <a:pt x="139446" y="243635"/>
                </a:cubicBezTo>
                <a:cubicBezTo>
                  <a:pt x="133884" y="253809"/>
                  <a:pt x="127360" y="252015"/>
                  <a:pt x="119872" y="238253"/>
                </a:cubicBezTo>
                <a:cubicBezTo>
                  <a:pt x="112384" y="224491"/>
                  <a:pt x="104340" y="211798"/>
                  <a:pt x="95740" y="200172"/>
                </a:cubicBezTo>
                <a:cubicBezTo>
                  <a:pt x="85525" y="217196"/>
                  <a:pt x="73422" y="231399"/>
                  <a:pt x="59429" y="242780"/>
                </a:cubicBezTo>
                <a:cubicBezTo>
                  <a:pt x="45437" y="254161"/>
                  <a:pt x="30251" y="262032"/>
                  <a:pt x="13871" y="266394"/>
                </a:cubicBezTo>
                <a:cubicBezTo>
                  <a:pt x="-2509" y="270755"/>
                  <a:pt x="-4381" y="268187"/>
                  <a:pt x="8255" y="258692"/>
                </a:cubicBezTo>
                <a:cubicBezTo>
                  <a:pt x="20891" y="249196"/>
                  <a:pt x="32896" y="238761"/>
                  <a:pt x="44270" y="227387"/>
                </a:cubicBezTo>
                <a:cubicBezTo>
                  <a:pt x="55645" y="216013"/>
                  <a:pt x="67117" y="201556"/>
                  <a:pt x="78688" y="184016"/>
                </a:cubicBezTo>
                <a:cubicBezTo>
                  <a:pt x="74958" y="179363"/>
                  <a:pt x="70763" y="174497"/>
                  <a:pt x="66104" y="169417"/>
                </a:cubicBezTo>
                <a:cubicBezTo>
                  <a:pt x="61444" y="164337"/>
                  <a:pt x="54288" y="156035"/>
                  <a:pt x="44637" y="144511"/>
                </a:cubicBezTo>
                <a:cubicBezTo>
                  <a:pt x="34985" y="132988"/>
                  <a:pt x="36542" y="130109"/>
                  <a:pt x="49307" y="135874"/>
                </a:cubicBezTo>
                <a:cubicBezTo>
                  <a:pt x="62071" y="141639"/>
                  <a:pt x="75996" y="150673"/>
                  <a:pt x="91080" y="162977"/>
                </a:cubicBezTo>
                <a:cubicBezTo>
                  <a:pt x="94783" y="154146"/>
                  <a:pt x="98110" y="144484"/>
                  <a:pt x="101060" y="133992"/>
                </a:cubicBezTo>
                <a:cubicBezTo>
                  <a:pt x="104011" y="123499"/>
                  <a:pt x="105195" y="114916"/>
                  <a:pt x="104611" y="108242"/>
                </a:cubicBezTo>
                <a:cubicBezTo>
                  <a:pt x="100379" y="109775"/>
                  <a:pt x="91487" y="112237"/>
                  <a:pt x="77935" y="115628"/>
                </a:cubicBezTo>
                <a:cubicBezTo>
                  <a:pt x="64384" y="119019"/>
                  <a:pt x="53145" y="121614"/>
                  <a:pt x="44220" y="123411"/>
                </a:cubicBezTo>
                <a:cubicBezTo>
                  <a:pt x="35294" y="125208"/>
                  <a:pt x="26039" y="122645"/>
                  <a:pt x="16455" y="115720"/>
                </a:cubicBezTo>
                <a:cubicBezTo>
                  <a:pt x="6871" y="108795"/>
                  <a:pt x="8713" y="104539"/>
                  <a:pt x="21980" y="102951"/>
                </a:cubicBezTo>
                <a:cubicBezTo>
                  <a:pt x="35246" y="101364"/>
                  <a:pt x="47831" y="99082"/>
                  <a:pt x="59735" y="96104"/>
                </a:cubicBezTo>
                <a:cubicBezTo>
                  <a:pt x="71638" y="93127"/>
                  <a:pt x="83975" y="89722"/>
                  <a:pt x="96747" y="85890"/>
                </a:cubicBezTo>
                <a:cubicBezTo>
                  <a:pt x="109518" y="82058"/>
                  <a:pt x="119845" y="78840"/>
                  <a:pt x="127726" y="76235"/>
                </a:cubicBezTo>
                <a:cubicBezTo>
                  <a:pt x="131667" y="74933"/>
                  <a:pt x="135550" y="74704"/>
                  <a:pt x="139377" y="75548"/>
                </a:cubicBezTo>
                <a:close/>
                <a:moveTo>
                  <a:pt x="684044" y="69873"/>
                </a:moveTo>
                <a:cubicBezTo>
                  <a:pt x="685228" y="69835"/>
                  <a:pt x="686715" y="70104"/>
                  <a:pt x="688506" y="70680"/>
                </a:cubicBezTo>
                <a:cubicBezTo>
                  <a:pt x="695668" y="72986"/>
                  <a:pt x="701515" y="75950"/>
                  <a:pt x="706045" y="79572"/>
                </a:cubicBezTo>
                <a:cubicBezTo>
                  <a:pt x="711119" y="82814"/>
                  <a:pt x="712787" y="87060"/>
                  <a:pt x="711051" y="92310"/>
                </a:cubicBezTo>
                <a:cubicBezTo>
                  <a:pt x="709315" y="97559"/>
                  <a:pt x="708026" y="109927"/>
                  <a:pt x="707185" y="129414"/>
                </a:cubicBezTo>
                <a:cubicBezTo>
                  <a:pt x="706344" y="148900"/>
                  <a:pt x="704217" y="163862"/>
                  <a:pt x="700806" y="174300"/>
                </a:cubicBezTo>
                <a:cubicBezTo>
                  <a:pt x="697394" y="184739"/>
                  <a:pt x="692487" y="185363"/>
                  <a:pt x="686085" y="176172"/>
                </a:cubicBezTo>
                <a:cubicBezTo>
                  <a:pt x="679682" y="166982"/>
                  <a:pt x="677759" y="158612"/>
                  <a:pt x="680316" y="151063"/>
                </a:cubicBezTo>
                <a:cubicBezTo>
                  <a:pt x="682873" y="143514"/>
                  <a:pt x="684362" y="131421"/>
                  <a:pt x="684782" y="114784"/>
                </a:cubicBezTo>
                <a:cubicBezTo>
                  <a:pt x="685203" y="98146"/>
                  <a:pt x="684138" y="86060"/>
                  <a:pt x="681588" y="78524"/>
                </a:cubicBezTo>
                <a:cubicBezTo>
                  <a:pt x="679675" y="72873"/>
                  <a:pt x="680494" y="69989"/>
                  <a:pt x="684044" y="69873"/>
                </a:cubicBezTo>
                <a:close/>
                <a:moveTo>
                  <a:pt x="1893427" y="67928"/>
                </a:moveTo>
                <a:cubicBezTo>
                  <a:pt x="1900396" y="67623"/>
                  <a:pt x="1906457" y="70263"/>
                  <a:pt x="1911610" y="75848"/>
                </a:cubicBezTo>
                <a:cubicBezTo>
                  <a:pt x="1918481" y="83296"/>
                  <a:pt x="1917124" y="87572"/>
                  <a:pt x="1907540" y="88678"/>
                </a:cubicBezTo>
                <a:cubicBezTo>
                  <a:pt x="1897957" y="89783"/>
                  <a:pt x="1883089" y="92642"/>
                  <a:pt x="1862938" y="97254"/>
                </a:cubicBezTo>
                <a:cubicBezTo>
                  <a:pt x="1842788" y="101866"/>
                  <a:pt x="1827612" y="105061"/>
                  <a:pt x="1817411" y="106838"/>
                </a:cubicBezTo>
                <a:cubicBezTo>
                  <a:pt x="1807210" y="108615"/>
                  <a:pt x="1798002" y="105946"/>
                  <a:pt x="1789789" y="98831"/>
                </a:cubicBezTo>
                <a:cubicBezTo>
                  <a:pt x="1781575" y="91716"/>
                  <a:pt x="1782481" y="87877"/>
                  <a:pt x="1792505" y="87314"/>
                </a:cubicBezTo>
                <a:cubicBezTo>
                  <a:pt x="1802530" y="86751"/>
                  <a:pt x="1818136" y="84347"/>
                  <a:pt x="1839325" y="80101"/>
                </a:cubicBezTo>
                <a:cubicBezTo>
                  <a:pt x="1860446" y="75869"/>
                  <a:pt x="1876056" y="72240"/>
                  <a:pt x="1886155" y="69215"/>
                </a:cubicBezTo>
                <a:cubicBezTo>
                  <a:pt x="1888680" y="68459"/>
                  <a:pt x="1891104" y="68030"/>
                  <a:pt x="1893427" y="67928"/>
                </a:cubicBezTo>
                <a:close/>
                <a:moveTo>
                  <a:pt x="7182352" y="67272"/>
                </a:moveTo>
                <a:cubicBezTo>
                  <a:pt x="7186164" y="66383"/>
                  <a:pt x="7194303" y="68137"/>
                  <a:pt x="7206769" y="72532"/>
                </a:cubicBezTo>
                <a:cubicBezTo>
                  <a:pt x="7221229" y="75435"/>
                  <a:pt x="7228697" y="83174"/>
                  <a:pt x="7229171" y="95748"/>
                </a:cubicBezTo>
                <a:cubicBezTo>
                  <a:pt x="7229647" y="108323"/>
                  <a:pt x="7224237" y="112196"/>
                  <a:pt x="7212944" y="107367"/>
                </a:cubicBezTo>
                <a:cubicBezTo>
                  <a:pt x="7201651" y="102538"/>
                  <a:pt x="7189069" y="95192"/>
                  <a:pt x="7175199" y="85330"/>
                </a:cubicBezTo>
                <a:cubicBezTo>
                  <a:pt x="7161329" y="75469"/>
                  <a:pt x="7158101" y="70216"/>
                  <a:pt x="7165514" y="69571"/>
                </a:cubicBezTo>
                <a:cubicBezTo>
                  <a:pt x="7172927" y="68927"/>
                  <a:pt x="7178540" y="68160"/>
                  <a:pt x="7182352" y="67272"/>
                </a:cubicBezTo>
                <a:close/>
                <a:moveTo>
                  <a:pt x="2098599" y="65367"/>
                </a:moveTo>
                <a:cubicBezTo>
                  <a:pt x="2101207" y="64650"/>
                  <a:pt x="2105689" y="65444"/>
                  <a:pt x="2112044" y="67750"/>
                </a:cubicBezTo>
                <a:cubicBezTo>
                  <a:pt x="2124754" y="72362"/>
                  <a:pt x="2131801" y="78517"/>
                  <a:pt x="2133185" y="86216"/>
                </a:cubicBezTo>
                <a:cubicBezTo>
                  <a:pt x="2134569" y="93914"/>
                  <a:pt x="2133378" y="99933"/>
                  <a:pt x="2129614" y="104274"/>
                </a:cubicBezTo>
                <a:cubicBezTo>
                  <a:pt x="2125850" y="108615"/>
                  <a:pt x="2118989" y="106017"/>
                  <a:pt x="2109032" y="96481"/>
                </a:cubicBezTo>
                <a:cubicBezTo>
                  <a:pt x="2102887" y="87677"/>
                  <a:pt x="2098675" y="79535"/>
                  <a:pt x="2096397" y="72054"/>
                </a:cubicBezTo>
                <a:cubicBezTo>
                  <a:pt x="2095257" y="68313"/>
                  <a:pt x="2095991" y="66084"/>
                  <a:pt x="2098599" y="65367"/>
                </a:cubicBezTo>
                <a:close/>
                <a:moveTo>
                  <a:pt x="4796080" y="64820"/>
                </a:moveTo>
                <a:cubicBezTo>
                  <a:pt x="4788437" y="65675"/>
                  <a:pt x="4771802" y="68408"/>
                  <a:pt x="4746178" y="73020"/>
                </a:cubicBezTo>
                <a:cubicBezTo>
                  <a:pt x="4748701" y="87684"/>
                  <a:pt x="4751089" y="101927"/>
                  <a:pt x="4753340" y="115750"/>
                </a:cubicBezTo>
                <a:cubicBezTo>
                  <a:pt x="4766688" y="114095"/>
                  <a:pt x="4783902" y="110541"/>
                  <a:pt x="4804982" y="105088"/>
                </a:cubicBezTo>
                <a:cubicBezTo>
                  <a:pt x="4807397" y="89963"/>
                  <a:pt x="4808428" y="79257"/>
                  <a:pt x="4808075" y="72969"/>
                </a:cubicBezTo>
                <a:cubicBezTo>
                  <a:pt x="4807723" y="66682"/>
                  <a:pt x="4803724" y="63965"/>
                  <a:pt x="4796080" y="64820"/>
                </a:cubicBezTo>
                <a:close/>
                <a:moveTo>
                  <a:pt x="2422670" y="46423"/>
                </a:moveTo>
                <a:cubicBezTo>
                  <a:pt x="2425556" y="46347"/>
                  <a:pt x="2428612" y="46996"/>
                  <a:pt x="2431837" y="48369"/>
                </a:cubicBezTo>
                <a:cubicBezTo>
                  <a:pt x="2438287" y="51116"/>
                  <a:pt x="2443906" y="54233"/>
                  <a:pt x="2448695" y="57719"/>
                </a:cubicBezTo>
                <a:cubicBezTo>
                  <a:pt x="2453483" y="61205"/>
                  <a:pt x="2454776" y="65814"/>
                  <a:pt x="2452571" y="71545"/>
                </a:cubicBezTo>
                <a:cubicBezTo>
                  <a:pt x="2450366" y="77276"/>
                  <a:pt x="2448651" y="82801"/>
                  <a:pt x="2447423" y="88118"/>
                </a:cubicBezTo>
                <a:cubicBezTo>
                  <a:pt x="2446195" y="93436"/>
                  <a:pt x="2445381" y="103681"/>
                  <a:pt x="2444982" y="118853"/>
                </a:cubicBezTo>
                <a:cubicBezTo>
                  <a:pt x="2444581" y="134026"/>
                  <a:pt x="2444381" y="150036"/>
                  <a:pt x="2444381" y="166884"/>
                </a:cubicBezTo>
                <a:cubicBezTo>
                  <a:pt x="2444381" y="181805"/>
                  <a:pt x="2442214" y="193637"/>
                  <a:pt x="2437880" y="202380"/>
                </a:cubicBezTo>
                <a:cubicBezTo>
                  <a:pt x="2433546" y="211123"/>
                  <a:pt x="2429052" y="210244"/>
                  <a:pt x="2424400" y="199745"/>
                </a:cubicBezTo>
                <a:cubicBezTo>
                  <a:pt x="2419747" y="189246"/>
                  <a:pt x="2418272" y="179414"/>
                  <a:pt x="2419974" y="170251"/>
                </a:cubicBezTo>
                <a:cubicBezTo>
                  <a:pt x="2421677" y="161088"/>
                  <a:pt x="2422738" y="145308"/>
                  <a:pt x="2423158" y="122912"/>
                </a:cubicBezTo>
                <a:cubicBezTo>
                  <a:pt x="2423579" y="100517"/>
                  <a:pt x="2423599" y="86402"/>
                  <a:pt x="2423219" y="80569"/>
                </a:cubicBezTo>
                <a:cubicBezTo>
                  <a:pt x="2422840" y="74736"/>
                  <a:pt x="2421391" y="70653"/>
                  <a:pt x="2418875" y="68320"/>
                </a:cubicBezTo>
                <a:cubicBezTo>
                  <a:pt x="2416359" y="65987"/>
                  <a:pt x="2401875" y="68354"/>
                  <a:pt x="2375423" y="75421"/>
                </a:cubicBezTo>
                <a:lnTo>
                  <a:pt x="2375423" y="134979"/>
                </a:lnTo>
                <a:cubicBezTo>
                  <a:pt x="2375423" y="150280"/>
                  <a:pt x="2375199" y="163387"/>
                  <a:pt x="2374751" y="174300"/>
                </a:cubicBezTo>
                <a:cubicBezTo>
                  <a:pt x="2374304" y="185213"/>
                  <a:pt x="2372198" y="194594"/>
                  <a:pt x="2368434" y="202441"/>
                </a:cubicBezTo>
                <a:cubicBezTo>
                  <a:pt x="2364669" y="210288"/>
                  <a:pt x="2360186" y="209156"/>
                  <a:pt x="2354984" y="199043"/>
                </a:cubicBezTo>
                <a:cubicBezTo>
                  <a:pt x="2349782" y="188930"/>
                  <a:pt x="2348246" y="180140"/>
                  <a:pt x="2350375" y="172672"/>
                </a:cubicBezTo>
                <a:cubicBezTo>
                  <a:pt x="2352505" y="165205"/>
                  <a:pt x="2353997" y="148093"/>
                  <a:pt x="2354852" y="121336"/>
                </a:cubicBezTo>
                <a:cubicBezTo>
                  <a:pt x="2355706" y="94578"/>
                  <a:pt x="2354004" y="76954"/>
                  <a:pt x="2349744" y="68462"/>
                </a:cubicBezTo>
                <a:cubicBezTo>
                  <a:pt x="2345485" y="59971"/>
                  <a:pt x="2347015" y="56369"/>
                  <a:pt x="2354333" y="57658"/>
                </a:cubicBezTo>
                <a:cubicBezTo>
                  <a:pt x="2361651" y="58946"/>
                  <a:pt x="2367471" y="59391"/>
                  <a:pt x="2371791" y="58990"/>
                </a:cubicBezTo>
                <a:cubicBezTo>
                  <a:pt x="2376111" y="58590"/>
                  <a:pt x="2383040" y="57559"/>
                  <a:pt x="2392576" y="55898"/>
                </a:cubicBezTo>
                <a:cubicBezTo>
                  <a:pt x="2402112" y="54236"/>
                  <a:pt x="2409427" y="51879"/>
                  <a:pt x="2414521" y="48827"/>
                </a:cubicBezTo>
                <a:cubicBezTo>
                  <a:pt x="2417068" y="47301"/>
                  <a:pt x="2419784" y="46500"/>
                  <a:pt x="2422670" y="46423"/>
                </a:cubicBezTo>
                <a:close/>
                <a:moveTo>
                  <a:pt x="6774321" y="45673"/>
                </a:moveTo>
                <a:cubicBezTo>
                  <a:pt x="6770639" y="49295"/>
                  <a:pt x="6766103" y="53353"/>
                  <a:pt x="6760717" y="57848"/>
                </a:cubicBezTo>
                <a:lnTo>
                  <a:pt x="6745031" y="70247"/>
                </a:lnTo>
                <a:lnTo>
                  <a:pt x="6754533" y="69937"/>
                </a:lnTo>
                <a:cubicBezTo>
                  <a:pt x="6764687" y="71748"/>
                  <a:pt x="6772161" y="75079"/>
                  <a:pt x="6776956" y="79928"/>
                </a:cubicBezTo>
                <a:cubicBezTo>
                  <a:pt x="6781751" y="84778"/>
                  <a:pt x="6783722" y="88627"/>
                  <a:pt x="6782867" y="91475"/>
                </a:cubicBezTo>
                <a:cubicBezTo>
                  <a:pt x="6784971" y="87989"/>
                  <a:pt x="6790189" y="81658"/>
                  <a:pt x="6798525" y="72481"/>
                </a:cubicBezTo>
                <a:cubicBezTo>
                  <a:pt x="6806860" y="63304"/>
                  <a:pt x="6811843" y="56966"/>
                  <a:pt x="6813471" y="53466"/>
                </a:cubicBezTo>
                <a:cubicBezTo>
                  <a:pt x="6815098" y="49966"/>
                  <a:pt x="6813809" y="48216"/>
                  <a:pt x="6809604" y="48216"/>
                </a:cubicBezTo>
                <a:cubicBezTo>
                  <a:pt x="6804015" y="48216"/>
                  <a:pt x="6798027" y="48644"/>
                  <a:pt x="6791637" y="49498"/>
                </a:cubicBezTo>
                <a:cubicBezTo>
                  <a:pt x="6785248" y="50353"/>
                  <a:pt x="6779477" y="49078"/>
                  <a:pt x="6774321" y="45673"/>
                </a:cubicBezTo>
                <a:close/>
                <a:moveTo>
                  <a:pt x="1067841" y="42855"/>
                </a:moveTo>
                <a:cubicBezTo>
                  <a:pt x="1070428" y="43238"/>
                  <a:pt x="1073631" y="44333"/>
                  <a:pt x="1077450" y="46141"/>
                </a:cubicBezTo>
                <a:cubicBezTo>
                  <a:pt x="1092724" y="53371"/>
                  <a:pt x="1101477" y="61904"/>
                  <a:pt x="1103709" y="71738"/>
                </a:cubicBezTo>
                <a:cubicBezTo>
                  <a:pt x="1105940" y="81573"/>
                  <a:pt x="1104441" y="88837"/>
                  <a:pt x="1099212" y="93531"/>
                </a:cubicBezTo>
                <a:cubicBezTo>
                  <a:pt x="1093982" y="98224"/>
                  <a:pt x="1087658" y="96440"/>
                  <a:pt x="1080238" y="88179"/>
                </a:cubicBezTo>
                <a:cubicBezTo>
                  <a:pt x="1072818" y="79918"/>
                  <a:pt x="1066462" y="70070"/>
                  <a:pt x="1061172" y="58634"/>
                </a:cubicBezTo>
                <a:cubicBezTo>
                  <a:pt x="1057855" y="46965"/>
                  <a:pt x="1060078" y="41705"/>
                  <a:pt x="1067841" y="42855"/>
                </a:cubicBezTo>
                <a:close/>
                <a:moveTo>
                  <a:pt x="2180485" y="42077"/>
                </a:moveTo>
                <a:cubicBezTo>
                  <a:pt x="2182022" y="42139"/>
                  <a:pt x="2183832" y="42507"/>
                  <a:pt x="2185916" y="43180"/>
                </a:cubicBezTo>
                <a:cubicBezTo>
                  <a:pt x="2194251" y="45873"/>
                  <a:pt x="2201743" y="48881"/>
                  <a:pt x="2208390" y="52205"/>
                </a:cubicBezTo>
                <a:cubicBezTo>
                  <a:pt x="2216664" y="57658"/>
                  <a:pt x="2218082" y="61921"/>
                  <a:pt x="2212642" y="64993"/>
                </a:cubicBezTo>
                <a:cubicBezTo>
                  <a:pt x="2207203" y="68066"/>
                  <a:pt x="2197439" y="74082"/>
                  <a:pt x="2183352" y="83041"/>
                </a:cubicBezTo>
                <a:cubicBezTo>
                  <a:pt x="2169265" y="92001"/>
                  <a:pt x="2158341" y="97376"/>
                  <a:pt x="2150582" y="99167"/>
                </a:cubicBezTo>
                <a:cubicBezTo>
                  <a:pt x="2142823" y="100957"/>
                  <a:pt x="2141429" y="98804"/>
                  <a:pt x="2146401" y="92706"/>
                </a:cubicBezTo>
                <a:cubicBezTo>
                  <a:pt x="2151372" y="86609"/>
                  <a:pt x="2157331" y="79694"/>
                  <a:pt x="2164276" y="71962"/>
                </a:cubicBezTo>
                <a:cubicBezTo>
                  <a:pt x="2171221" y="64230"/>
                  <a:pt x="2174480" y="56827"/>
                  <a:pt x="2174053" y="49753"/>
                </a:cubicBezTo>
                <a:cubicBezTo>
                  <a:pt x="2173733" y="44447"/>
                  <a:pt x="2175877" y="41888"/>
                  <a:pt x="2180485" y="42077"/>
                </a:cubicBezTo>
                <a:close/>
                <a:moveTo>
                  <a:pt x="900540" y="38348"/>
                </a:moveTo>
                <a:cubicBezTo>
                  <a:pt x="910641" y="37330"/>
                  <a:pt x="918932" y="39609"/>
                  <a:pt x="925413" y="45185"/>
                </a:cubicBezTo>
                <a:cubicBezTo>
                  <a:pt x="934054" y="52618"/>
                  <a:pt x="935743" y="57315"/>
                  <a:pt x="930479" y="59275"/>
                </a:cubicBezTo>
                <a:cubicBezTo>
                  <a:pt x="925216" y="61235"/>
                  <a:pt x="915490" y="63077"/>
                  <a:pt x="901301" y="64800"/>
                </a:cubicBezTo>
                <a:cubicBezTo>
                  <a:pt x="887112" y="66522"/>
                  <a:pt x="871383" y="68333"/>
                  <a:pt x="854115" y="70233"/>
                </a:cubicBezTo>
                <a:cubicBezTo>
                  <a:pt x="862620" y="75672"/>
                  <a:pt x="866432" y="79874"/>
                  <a:pt x="865550" y="82838"/>
                </a:cubicBezTo>
                <a:cubicBezTo>
                  <a:pt x="864668" y="85802"/>
                  <a:pt x="863834" y="92940"/>
                  <a:pt x="863048" y="104254"/>
                </a:cubicBezTo>
                <a:cubicBezTo>
                  <a:pt x="880465" y="101866"/>
                  <a:pt x="891541" y="98929"/>
                  <a:pt x="896275" y="95443"/>
                </a:cubicBezTo>
                <a:cubicBezTo>
                  <a:pt x="901009" y="91957"/>
                  <a:pt x="909209" y="93422"/>
                  <a:pt x="920875" y="99838"/>
                </a:cubicBezTo>
                <a:cubicBezTo>
                  <a:pt x="932541" y="106255"/>
                  <a:pt x="936431" y="111294"/>
                  <a:pt x="932545" y="114957"/>
                </a:cubicBezTo>
                <a:cubicBezTo>
                  <a:pt x="928658" y="118619"/>
                  <a:pt x="926312" y="126087"/>
                  <a:pt x="925504" y="137359"/>
                </a:cubicBezTo>
                <a:cubicBezTo>
                  <a:pt x="924697" y="148632"/>
                  <a:pt x="924728" y="161285"/>
                  <a:pt x="925596" y="175318"/>
                </a:cubicBezTo>
                <a:cubicBezTo>
                  <a:pt x="926464" y="189351"/>
                  <a:pt x="922385" y="201044"/>
                  <a:pt x="913357" y="210397"/>
                </a:cubicBezTo>
                <a:cubicBezTo>
                  <a:pt x="904329" y="219750"/>
                  <a:pt x="898225" y="220561"/>
                  <a:pt x="895044" y="212828"/>
                </a:cubicBezTo>
                <a:cubicBezTo>
                  <a:pt x="891863" y="205096"/>
                  <a:pt x="885498" y="196557"/>
                  <a:pt x="875948" y="187211"/>
                </a:cubicBezTo>
                <a:cubicBezTo>
                  <a:pt x="866398" y="177865"/>
                  <a:pt x="866262" y="174528"/>
                  <a:pt x="875541" y="177200"/>
                </a:cubicBezTo>
                <a:lnTo>
                  <a:pt x="893182" y="180964"/>
                </a:lnTo>
                <a:cubicBezTo>
                  <a:pt x="896112" y="180896"/>
                  <a:pt x="897967" y="175558"/>
                  <a:pt x="898747" y="164951"/>
                </a:cubicBezTo>
                <a:cubicBezTo>
                  <a:pt x="899527" y="154343"/>
                  <a:pt x="899527" y="144030"/>
                  <a:pt x="898747" y="134012"/>
                </a:cubicBezTo>
                <a:cubicBezTo>
                  <a:pt x="897967" y="123994"/>
                  <a:pt x="896461" y="118684"/>
                  <a:pt x="894230" y="118080"/>
                </a:cubicBezTo>
                <a:cubicBezTo>
                  <a:pt x="891999" y="117476"/>
                  <a:pt x="881604" y="118701"/>
                  <a:pt x="863048" y="121753"/>
                </a:cubicBezTo>
                <a:cubicBezTo>
                  <a:pt x="863048" y="202790"/>
                  <a:pt x="861921" y="254568"/>
                  <a:pt x="859670" y="277086"/>
                </a:cubicBezTo>
                <a:cubicBezTo>
                  <a:pt x="857418" y="299604"/>
                  <a:pt x="853355" y="311141"/>
                  <a:pt x="847482" y="311697"/>
                </a:cubicBezTo>
                <a:cubicBezTo>
                  <a:pt x="841608" y="312254"/>
                  <a:pt x="838454" y="291024"/>
                  <a:pt x="838020" y="248009"/>
                </a:cubicBezTo>
                <a:cubicBezTo>
                  <a:pt x="837586" y="204995"/>
                  <a:pt x="837369" y="163933"/>
                  <a:pt x="837369" y="124825"/>
                </a:cubicBezTo>
                <a:cubicBezTo>
                  <a:pt x="827100" y="126480"/>
                  <a:pt x="817788" y="127999"/>
                  <a:pt x="809432" y="129383"/>
                </a:cubicBezTo>
                <a:cubicBezTo>
                  <a:pt x="810246" y="160759"/>
                  <a:pt x="808774" y="183379"/>
                  <a:pt x="805016" y="197242"/>
                </a:cubicBezTo>
                <a:cubicBezTo>
                  <a:pt x="801258" y="211106"/>
                  <a:pt x="795921" y="213008"/>
                  <a:pt x="789003" y="202950"/>
                </a:cubicBezTo>
                <a:cubicBezTo>
                  <a:pt x="782084" y="192891"/>
                  <a:pt x="779694" y="184728"/>
                  <a:pt x="781830" y="178461"/>
                </a:cubicBezTo>
                <a:cubicBezTo>
                  <a:pt x="783966" y="172194"/>
                  <a:pt x="785455" y="162268"/>
                  <a:pt x="786296" y="148683"/>
                </a:cubicBezTo>
                <a:cubicBezTo>
                  <a:pt x="787137" y="135097"/>
                  <a:pt x="785645" y="124296"/>
                  <a:pt x="781820" y="116279"/>
                </a:cubicBezTo>
                <a:cubicBezTo>
                  <a:pt x="777994" y="108262"/>
                  <a:pt x="779799" y="105380"/>
                  <a:pt x="787232" y="107631"/>
                </a:cubicBezTo>
                <a:cubicBezTo>
                  <a:pt x="794666" y="109883"/>
                  <a:pt x="799909" y="111586"/>
                  <a:pt x="802961" y="112739"/>
                </a:cubicBezTo>
                <a:cubicBezTo>
                  <a:pt x="806013" y="113892"/>
                  <a:pt x="817482" y="112996"/>
                  <a:pt x="837369" y="110053"/>
                </a:cubicBezTo>
                <a:cubicBezTo>
                  <a:pt x="837369" y="93110"/>
                  <a:pt x="836399" y="80589"/>
                  <a:pt x="834459" y="72491"/>
                </a:cubicBezTo>
                <a:cubicBezTo>
                  <a:pt x="813881" y="76723"/>
                  <a:pt x="800760" y="79270"/>
                  <a:pt x="795097" y="80132"/>
                </a:cubicBezTo>
                <a:cubicBezTo>
                  <a:pt x="789433" y="80993"/>
                  <a:pt x="782932" y="77897"/>
                  <a:pt x="775593" y="70843"/>
                </a:cubicBezTo>
                <a:cubicBezTo>
                  <a:pt x="768255" y="63789"/>
                  <a:pt x="770839" y="59737"/>
                  <a:pt x="783346" y="58685"/>
                </a:cubicBezTo>
                <a:cubicBezTo>
                  <a:pt x="795853" y="57634"/>
                  <a:pt x="812958" y="55406"/>
                  <a:pt x="834662" y="52001"/>
                </a:cubicBezTo>
                <a:cubicBezTo>
                  <a:pt x="856367" y="48596"/>
                  <a:pt x="874758" y="44751"/>
                  <a:pt x="889835" y="40464"/>
                </a:cubicBezTo>
                <a:cubicBezTo>
                  <a:pt x="893604" y="39392"/>
                  <a:pt x="897173" y="38687"/>
                  <a:pt x="900540" y="38348"/>
                </a:cubicBezTo>
                <a:close/>
                <a:moveTo>
                  <a:pt x="4816301" y="37051"/>
                </a:moveTo>
                <a:cubicBezTo>
                  <a:pt x="4819492" y="37278"/>
                  <a:pt x="4823533" y="38511"/>
                  <a:pt x="4828422" y="40749"/>
                </a:cubicBezTo>
                <a:cubicBezTo>
                  <a:pt x="4838203" y="45225"/>
                  <a:pt x="4846094" y="50275"/>
                  <a:pt x="4852097" y="55898"/>
                </a:cubicBezTo>
                <a:cubicBezTo>
                  <a:pt x="4858099" y="61520"/>
                  <a:pt x="4857760" y="66767"/>
                  <a:pt x="4851079" y="71637"/>
                </a:cubicBezTo>
                <a:cubicBezTo>
                  <a:pt x="4844399" y="76506"/>
                  <a:pt x="4837098" y="86524"/>
                  <a:pt x="4829175" y="101690"/>
                </a:cubicBezTo>
                <a:cubicBezTo>
                  <a:pt x="4839390" y="114902"/>
                  <a:pt x="4840089" y="122061"/>
                  <a:pt x="4831271" y="123167"/>
                </a:cubicBezTo>
                <a:cubicBezTo>
                  <a:pt x="4822454" y="124272"/>
                  <a:pt x="4811141" y="125663"/>
                  <a:pt x="4797331" y="127338"/>
                </a:cubicBezTo>
                <a:cubicBezTo>
                  <a:pt x="4783522" y="129013"/>
                  <a:pt x="4769231" y="131018"/>
                  <a:pt x="4754459" y="133351"/>
                </a:cubicBezTo>
                <a:cubicBezTo>
                  <a:pt x="4750715" y="146400"/>
                  <a:pt x="4746276" y="148876"/>
                  <a:pt x="4741142" y="140778"/>
                </a:cubicBezTo>
                <a:cubicBezTo>
                  <a:pt x="4736007" y="132679"/>
                  <a:pt x="4730914" y="119782"/>
                  <a:pt x="4725861" y="102087"/>
                </a:cubicBezTo>
                <a:cubicBezTo>
                  <a:pt x="4720808" y="84391"/>
                  <a:pt x="4715670" y="71179"/>
                  <a:pt x="4710447" y="62450"/>
                </a:cubicBezTo>
                <a:cubicBezTo>
                  <a:pt x="4705225" y="53720"/>
                  <a:pt x="4706849" y="49797"/>
                  <a:pt x="4715321" y="50678"/>
                </a:cubicBezTo>
                <a:cubicBezTo>
                  <a:pt x="4723792" y="51560"/>
                  <a:pt x="4730283" y="52622"/>
                  <a:pt x="4734793" y="53863"/>
                </a:cubicBezTo>
                <a:cubicBezTo>
                  <a:pt x="4739304" y="55104"/>
                  <a:pt x="4745995" y="55318"/>
                  <a:pt x="4754866" y="54504"/>
                </a:cubicBezTo>
                <a:cubicBezTo>
                  <a:pt x="4763737" y="53690"/>
                  <a:pt x="4774278" y="51859"/>
                  <a:pt x="4786486" y="49010"/>
                </a:cubicBezTo>
                <a:cubicBezTo>
                  <a:pt x="4798695" y="46161"/>
                  <a:pt x="4806291" y="42953"/>
                  <a:pt x="4809275" y="39386"/>
                </a:cubicBezTo>
                <a:cubicBezTo>
                  <a:pt x="4810768" y="37602"/>
                  <a:pt x="4813109" y="36823"/>
                  <a:pt x="4816301" y="37051"/>
                </a:cubicBezTo>
                <a:close/>
                <a:moveTo>
                  <a:pt x="3221515" y="34570"/>
                </a:moveTo>
                <a:cubicBezTo>
                  <a:pt x="3237519" y="33702"/>
                  <a:pt x="3249040" y="36349"/>
                  <a:pt x="3256075" y="42509"/>
                </a:cubicBezTo>
                <a:cubicBezTo>
                  <a:pt x="3265455" y="50723"/>
                  <a:pt x="3268473" y="56708"/>
                  <a:pt x="3265129" y="60466"/>
                </a:cubicBezTo>
                <a:cubicBezTo>
                  <a:pt x="3261785" y="64223"/>
                  <a:pt x="3252422" y="65675"/>
                  <a:pt x="3237040" y="64820"/>
                </a:cubicBezTo>
                <a:cubicBezTo>
                  <a:pt x="3221657" y="63965"/>
                  <a:pt x="3207193" y="63965"/>
                  <a:pt x="3193648" y="64820"/>
                </a:cubicBezTo>
                <a:cubicBezTo>
                  <a:pt x="3180103" y="65675"/>
                  <a:pt x="3160065" y="67187"/>
                  <a:pt x="3133531" y="69358"/>
                </a:cubicBezTo>
                <a:cubicBezTo>
                  <a:pt x="3141182" y="77605"/>
                  <a:pt x="3143946" y="83367"/>
                  <a:pt x="3141823" y="86643"/>
                </a:cubicBezTo>
                <a:cubicBezTo>
                  <a:pt x="3139700" y="89919"/>
                  <a:pt x="3138639" y="103460"/>
                  <a:pt x="3138639" y="127267"/>
                </a:cubicBezTo>
                <a:cubicBezTo>
                  <a:pt x="3157738" y="127267"/>
                  <a:pt x="3174386" y="129556"/>
                  <a:pt x="3188582" y="134134"/>
                </a:cubicBezTo>
                <a:cubicBezTo>
                  <a:pt x="3202777" y="138712"/>
                  <a:pt x="3210981" y="147882"/>
                  <a:pt x="3213192" y="161644"/>
                </a:cubicBezTo>
                <a:cubicBezTo>
                  <a:pt x="3215403" y="175406"/>
                  <a:pt x="3205616" y="176932"/>
                  <a:pt x="3183831" y="166222"/>
                </a:cubicBezTo>
                <a:cubicBezTo>
                  <a:pt x="3162045" y="155513"/>
                  <a:pt x="3146981" y="146821"/>
                  <a:pt x="3138639" y="140147"/>
                </a:cubicBezTo>
                <a:cubicBezTo>
                  <a:pt x="3139439" y="204269"/>
                  <a:pt x="3138493" y="247328"/>
                  <a:pt x="3135800" y="269324"/>
                </a:cubicBezTo>
                <a:cubicBezTo>
                  <a:pt x="3133107" y="291319"/>
                  <a:pt x="3128919" y="302317"/>
                  <a:pt x="3123236" y="302317"/>
                </a:cubicBezTo>
                <a:cubicBezTo>
                  <a:pt x="3119017" y="302317"/>
                  <a:pt x="3114544" y="297278"/>
                  <a:pt x="3109816" y="287199"/>
                </a:cubicBezTo>
                <a:cubicBezTo>
                  <a:pt x="3105089" y="277120"/>
                  <a:pt x="3103600" y="268445"/>
                  <a:pt x="3105350" y="261174"/>
                </a:cubicBezTo>
                <a:cubicBezTo>
                  <a:pt x="3107100" y="253904"/>
                  <a:pt x="3108802" y="246137"/>
                  <a:pt x="3110457" y="237876"/>
                </a:cubicBezTo>
                <a:cubicBezTo>
                  <a:pt x="3112112" y="229615"/>
                  <a:pt x="3113367" y="201529"/>
                  <a:pt x="3114222" y="153617"/>
                </a:cubicBezTo>
                <a:cubicBezTo>
                  <a:pt x="3115076" y="105705"/>
                  <a:pt x="3112505" y="78663"/>
                  <a:pt x="3106510" y="72491"/>
                </a:cubicBezTo>
                <a:cubicBezTo>
                  <a:pt x="3064295" y="79301"/>
                  <a:pt x="3037833" y="83767"/>
                  <a:pt x="3027124" y="85890"/>
                </a:cubicBezTo>
                <a:cubicBezTo>
                  <a:pt x="3016414" y="88013"/>
                  <a:pt x="3006335" y="84157"/>
                  <a:pt x="2996887" y="74322"/>
                </a:cubicBezTo>
                <a:cubicBezTo>
                  <a:pt x="2987439" y="64488"/>
                  <a:pt x="2987785" y="60001"/>
                  <a:pt x="2997925" y="60862"/>
                </a:cubicBezTo>
                <a:cubicBezTo>
                  <a:pt x="3008065" y="61724"/>
                  <a:pt x="3025564" y="60893"/>
                  <a:pt x="3050422" y="58370"/>
                </a:cubicBezTo>
                <a:cubicBezTo>
                  <a:pt x="3075279" y="55847"/>
                  <a:pt x="3100762" y="52659"/>
                  <a:pt x="3126868" y="48807"/>
                </a:cubicBezTo>
                <a:cubicBezTo>
                  <a:pt x="3152973" y="44954"/>
                  <a:pt x="3178689" y="40888"/>
                  <a:pt x="3204015" y="36608"/>
                </a:cubicBezTo>
                <a:cubicBezTo>
                  <a:pt x="3210347" y="35538"/>
                  <a:pt x="3216180" y="34859"/>
                  <a:pt x="3221515" y="34570"/>
                </a:cubicBezTo>
                <a:close/>
                <a:moveTo>
                  <a:pt x="7712834" y="34177"/>
                </a:moveTo>
                <a:cubicBezTo>
                  <a:pt x="7737414" y="30677"/>
                  <a:pt x="7756927" y="42804"/>
                  <a:pt x="7771374" y="70558"/>
                </a:cubicBezTo>
                <a:cubicBezTo>
                  <a:pt x="7779974" y="100795"/>
                  <a:pt x="7768207" y="130801"/>
                  <a:pt x="7736071" y="160576"/>
                </a:cubicBezTo>
                <a:cubicBezTo>
                  <a:pt x="7726494" y="174955"/>
                  <a:pt x="7721705" y="191979"/>
                  <a:pt x="7721705" y="211648"/>
                </a:cubicBezTo>
                <a:lnTo>
                  <a:pt x="7691021" y="211648"/>
                </a:lnTo>
                <a:cubicBezTo>
                  <a:pt x="7690099" y="177112"/>
                  <a:pt x="7704241" y="145661"/>
                  <a:pt x="7733446" y="117297"/>
                </a:cubicBezTo>
                <a:cubicBezTo>
                  <a:pt x="7739998" y="107503"/>
                  <a:pt x="7742860" y="97091"/>
                  <a:pt x="7742033" y="86063"/>
                </a:cubicBezTo>
                <a:cubicBezTo>
                  <a:pt x="7737569" y="71046"/>
                  <a:pt x="7729099" y="63965"/>
                  <a:pt x="7716619" y="64820"/>
                </a:cubicBezTo>
                <a:lnTo>
                  <a:pt x="7711613" y="64820"/>
                </a:lnTo>
                <a:cubicBezTo>
                  <a:pt x="7696217" y="65553"/>
                  <a:pt x="7688946" y="78745"/>
                  <a:pt x="7689801" y="104396"/>
                </a:cubicBezTo>
                <a:lnTo>
                  <a:pt x="7657814" y="104396"/>
                </a:lnTo>
                <a:cubicBezTo>
                  <a:pt x="7656905" y="69290"/>
                  <a:pt x="7668008" y="47735"/>
                  <a:pt x="7691123" y="39731"/>
                </a:cubicBezTo>
                <a:cubicBezTo>
                  <a:pt x="7694881" y="36910"/>
                  <a:pt x="7702118" y="35058"/>
                  <a:pt x="7712834" y="34177"/>
                </a:cubicBezTo>
                <a:close/>
                <a:moveTo>
                  <a:pt x="4229382" y="32193"/>
                </a:moveTo>
                <a:cubicBezTo>
                  <a:pt x="4237066" y="30857"/>
                  <a:pt x="4244524" y="33481"/>
                  <a:pt x="4251754" y="40067"/>
                </a:cubicBezTo>
                <a:cubicBezTo>
                  <a:pt x="4258984" y="46653"/>
                  <a:pt x="4260921" y="51574"/>
                  <a:pt x="4257563" y="54829"/>
                </a:cubicBezTo>
                <a:cubicBezTo>
                  <a:pt x="4254206" y="58085"/>
                  <a:pt x="4242245" y="59713"/>
                  <a:pt x="4221680" y="59713"/>
                </a:cubicBezTo>
                <a:cubicBezTo>
                  <a:pt x="4202377" y="59713"/>
                  <a:pt x="4171754" y="61931"/>
                  <a:pt x="4129811" y="66366"/>
                </a:cubicBezTo>
                <a:cubicBezTo>
                  <a:pt x="4135779" y="68849"/>
                  <a:pt x="4136478" y="72393"/>
                  <a:pt x="4131907" y="76998"/>
                </a:cubicBezTo>
                <a:cubicBezTo>
                  <a:pt x="4127335" y="81603"/>
                  <a:pt x="4120525" y="87935"/>
                  <a:pt x="4111478" y="95993"/>
                </a:cubicBezTo>
                <a:cubicBezTo>
                  <a:pt x="4102430" y="104050"/>
                  <a:pt x="4101643" y="107662"/>
                  <a:pt x="4109117" y="106828"/>
                </a:cubicBezTo>
                <a:cubicBezTo>
                  <a:pt x="4116592" y="105993"/>
                  <a:pt x="4133656" y="103013"/>
                  <a:pt x="4160312" y="97885"/>
                </a:cubicBezTo>
                <a:cubicBezTo>
                  <a:pt x="4153868" y="92540"/>
                  <a:pt x="4149704" y="86945"/>
                  <a:pt x="4147818" y="81098"/>
                </a:cubicBezTo>
                <a:cubicBezTo>
                  <a:pt x="4145933" y="75252"/>
                  <a:pt x="4151589" y="74122"/>
                  <a:pt x="4164788" y="77710"/>
                </a:cubicBezTo>
                <a:cubicBezTo>
                  <a:pt x="4177987" y="81298"/>
                  <a:pt x="4188015" y="86795"/>
                  <a:pt x="4194872" y="94202"/>
                </a:cubicBezTo>
                <a:cubicBezTo>
                  <a:pt x="4201729" y="101609"/>
                  <a:pt x="4203540" y="109843"/>
                  <a:pt x="4200305" y="118904"/>
                </a:cubicBezTo>
                <a:cubicBezTo>
                  <a:pt x="4197070" y="127965"/>
                  <a:pt x="4192332" y="130397"/>
                  <a:pt x="4186092" y="126199"/>
                </a:cubicBezTo>
                <a:cubicBezTo>
                  <a:pt x="4179852" y="122000"/>
                  <a:pt x="4173850" y="116862"/>
                  <a:pt x="4168085" y="110785"/>
                </a:cubicBezTo>
                <a:cubicBezTo>
                  <a:pt x="4144807" y="117297"/>
                  <a:pt x="4123303" y="123557"/>
                  <a:pt x="4103573" y="129566"/>
                </a:cubicBezTo>
                <a:cubicBezTo>
                  <a:pt x="4083842" y="135575"/>
                  <a:pt x="4070080" y="140757"/>
                  <a:pt x="4062287" y="145112"/>
                </a:cubicBezTo>
                <a:cubicBezTo>
                  <a:pt x="4054494" y="149466"/>
                  <a:pt x="4049305" y="146261"/>
                  <a:pt x="4046721" y="135497"/>
                </a:cubicBezTo>
                <a:cubicBezTo>
                  <a:pt x="4044137" y="124734"/>
                  <a:pt x="4046324" y="118399"/>
                  <a:pt x="4053283" y="116493"/>
                </a:cubicBezTo>
                <a:cubicBezTo>
                  <a:pt x="4060242" y="114587"/>
                  <a:pt x="4067367" y="111002"/>
                  <a:pt x="4074659" y="105739"/>
                </a:cubicBezTo>
                <a:cubicBezTo>
                  <a:pt x="4081950" y="100476"/>
                  <a:pt x="4087854" y="94561"/>
                  <a:pt x="4092371" y="87996"/>
                </a:cubicBezTo>
                <a:cubicBezTo>
                  <a:pt x="4096888" y="81430"/>
                  <a:pt x="4100381" y="74980"/>
                  <a:pt x="4102850" y="68645"/>
                </a:cubicBezTo>
                <a:cubicBezTo>
                  <a:pt x="4094019" y="70355"/>
                  <a:pt x="4079596" y="73115"/>
                  <a:pt x="4059581" y="76927"/>
                </a:cubicBezTo>
                <a:cubicBezTo>
                  <a:pt x="4039566" y="80739"/>
                  <a:pt x="4027235" y="83079"/>
                  <a:pt x="4022589" y="83947"/>
                </a:cubicBezTo>
                <a:cubicBezTo>
                  <a:pt x="4017943" y="84815"/>
                  <a:pt x="4011540" y="83601"/>
                  <a:pt x="4003381" y="80305"/>
                </a:cubicBezTo>
                <a:cubicBezTo>
                  <a:pt x="3995221" y="77008"/>
                  <a:pt x="3990609" y="72729"/>
                  <a:pt x="3989544" y="67465"/>
                </a:cubicBezTo>
                <a:cubicBezTo>
                  <a:pt x="3988479" y="62202"/>
                  <a:pt x="3993845" y="60001"/>
                  <a:pt x="4005639" y="60862"/>
                </a:cubicBezTo>
                <a:cubicBezTo>
                  <a:pt x="4017434" y="61724"/>
                  <a:pt x="4049804" y="58556"/>
                  <a:pt x="4102748" y="51360"/>
                </a:cubicBezTo>
                <a:cubicBezTo>
                  <a:pt x="4155693" y="44164"/>
                  <a:pt x="4188113" y="39504"/>
                  <a:pt x="4200010" y="37381"/>
                </a:cubicBezTo>
                <a:cubicBezTo>
                  <a:pt x="4211906" y="35258"/>
                  <a:pt x="4221697" y="33529"/>
                  <a:pt x="4229382" y="32193"/>
                </a:cubicBezTo>
                <a:close/>
                <a:moveTo>
                  <a:pt x="3517918" y="32183"/>
                </a:moveTo>
                <a:cubicBezTo>
                  <a:pt x="3524687" y="30853"/>
                  <a:pt x="3531706" y="33488"/>
                  <a:pt x="3538978" y="40088"/>
                </a:cubicBezTo>
                <a:cubicBezTo>
                  <a:pt x="3546248" y="46687"/>
                  <a:pt x="3545112" y="51601"/>
                  <a:pt x="3535569" y="54829"/>
                </a:cubicBezTo>
                <a:cubicBezTo>
                  <a:pt x="3526026" y="58058"/>
                  <a:pt x="3501437" y="62338"/>
                  <a:pt x="3461799" y="67669"/>
                </a:cubicBezTo>
                <a:cubicBezTo>
                  <a:pt x="3470304" y="74953"/>
                  <a:pt x="3470932" y="81041"/>
                  <a:pt x="3463681" y="85931"/>
                </a:cubicBezTo>
                <a:cubicBezTo>
                  <a:pt x="3456431" y="90821"/>
                  <a:pt x="3443886" y="103311"/>
                  <a:pt x="3426048" y="123401"/>
                </a:cubicBezTo>
                <a:cubicBezTo>
                  <a:pt x="3452826" y="120037"/>
                  <a:pt x="3476120" y="116879"/>
                  <a:pt x="3495932" y="113929"/>
                </a:cubicBezTo>
                <a:cubicBezTo>
                  <a:pt x="3515744" y="110979"/>
                  <a:pt x="3529048" y="108201"/>
                  <a:pt x="3535844" y="105597"/>
                </a:cubicBezTo>
                <a:cubicBezTo>
                  <a:pt x="3542640" y="102992"/>
                  <a:pt x="3549212" y="103080"/>
                  <a:pt x="3555561" y="105861"/>
                </a:cubicBezTo>
                <a:cubicBezTo>
                  <a:pt x="3561909" y="108642"/>
                  <a:pt x="3569573" y="114034"/>
                  <a:pt x="3578554" y="122038"/>
                </a:cubicBezTo>
                <a:cubicBezTo>
                  <a:pt x="3587534" y="130041"/>
                  <a:pt x="3589619" y="136664"/>
                  <a:pt x="3584810" y="141907"/>
                </a:cubicBezTo>
                <a:cubicBezTo>
                  <a:pt x="3580001" y="147150"/>
                  <a:pt x="3576370" y="155706"/>
                  <a:pt x="3573914" y="167575"/>
                </a:cubicBezTo>
                <a:cubicBezTo>
                  <a:pt x="3571459" y="179445"/>
                  <a:pt x="3569370" y="194404"/>
                  <a:pt x="3567647" y="212452"/>
                </a:cubicBezTo>
                <a:cubicBezTo>
                  <a:pt x="3565925" y="230500"/>
                  <a:pt x="3562394" y="245310"/>
                  <a:pt x="3557056" y="256881"/>
                </a:cubicBezTo>
                <a:cubicBezTo>
                  <a:pt x="3551718" y="268452"/>
                  <a:pt x="3545112" y="276574"/>
                  <a:pt x="3537238" y="281247"/>
                </a:cubicBezTo>
                <a:cubicBezTo>
                  <a:pt x="3529363" y="285920"/>
                  <a:pt x="3524178" y="282251"/>
                  <a:pt x="3521682" y="270239"/>
                </a:cubicBezTo>
                <a:cubicBezTo>
                  <a:pt x="3519186" y="258227"/>
                  <a:pt x="3516995" y="249705"/>
                  <a:pt x="3515110" y="244672"/>
                </a:cubicBezTo>
                <a:cubicBezTo>
                  <a:pt x="3505071" y="243940"/>
                  <a:pt x="3485195" y="244852"/>
                  <a:pt x="3455481" y="247409"/>
                </a:cubicBezTo>
                <a:cubicBezTo>
                  <a:pt x="3425767" y="249966"/>
                  <a:pt x="3400743" y="252025"/>
                  <a:pt x="3380409" y="253585"/>
                </a:cubicBezTo>
                <a:cubicBezTo>
                  <a:pt x="3373613" y="270745"/>
                  <a:pt x="3367793" y="274346"/>
                  <a:pt x="3362950" y="264389"/>
                </a:cubicBezTo>
                <a:cubicBezTo>
                  <a:pt x="3358108" y="254433"/>
                  <a:pt x="3355256" y="240450"/>
                  <a:pt x="3354394" y="222443"/>
                </a:cubicBezTo>
                <a:cubicBezTo>
                  <a:pt x="3353533" y="204435"/>
                  <a:pt x="3351861" y="188788"/>
                  <a:pt x="3349379" y="175501"/>
                </a:cubicBezTo>
                <a:cubicBezTo>
                  <a:pt x="3346897" y="162214"/>
                  <a:pt x="3343281" y="149995"/>
                  <a:pt x="3338533" y="138845"/>
                </a:cubicBezTo>
                <a:cubicBezTo>
                  <a:pt x="3333785" y="127694"/>
                  <a:pt x="3335454" y="122784"/>
                  <a:pt x="3343539" y="124113"/>
                </a:cubicBezTo>
                <a:cubicBezTo>
                  <a:pt x="3351624" y="125442"/>
                  <a:pt x="3357908" y="126721"/>
                  <a:pt x="3362391" y="127948"/>
                </a:cubicBezTo>
                <a:cubicBezTo>
                  <a:pt x="3366874" y="129176"/>
                  <a:pt x="3382057" y="128623"/>
                  <a:pt x="3407939" y="126290"/>
                </a:cubicBezTo>
                <a:cubicBezTo>
                  <a:pt x="3419957" y="107869"/>
                  <a:pt x="3427018" y="95077"/>
                  <a:pt x="3429121" y="87915"/>
                </a:cubicBezTo>
                <a:cubicBezTo>
                  <a:pt x="3431223" y="80752"/>
                  <a:pt x="3432275" y="75184"/>
                  <a:pt x="3432275" y="71209"/>
                </a:cubicBezTo>
                <a:cubicBezTo>
                  <a:pt x="3427907" y="72010"/>
                  <a:pt x="3422803" y="72847"/>
                  <a:pt x="3416963" y="73722"/>
                </a:cubicBezTo>
                <a:cubicBezTo>
                  <a:pt x="3411123" y="74597"/>
                  <a:pt x="3406026" y="74804"/>
                  <a:pt x="3401672" y="74343"/>
                </a:cubicBezTo>
                <a:cubicBezTo>
                  <a:pt x="3397318" y="73882"/>
                  <a:pt x="3391539" y="70243"/>
                  <a:pt x="3384336" y="63426"/>
                </a:cubicBezTo>
                <a:cubicBezTo>
                  <a:pt x="3377133" y="56610"/>
                  <a:pt x="3381643" y="53202"/>
                  <a:pt x="3397867" y="53202"/>
                </a:cubicBezTo>
                <a:cubicBezTo>
                  <a:pt x="3411202" y="53202"/>
                  <a:pt x="3428778" y="51313"/>
                  <a:pt x="3450598" y="47535"/>
                </a:cubicBezTo>
                <a:cubicBezTo>
                  <a:pt x="3472417" y="43757"/>
                  <a:pt x="3487400" y="40586"/>
                  <a:pt x="3495546" y="38022"/>
                </a:cubicBezTo>
                <a:cubicBezTo>
                  <a:pt x="3503691" y="35458"/>
                  <a:pt x="3511149" y="33512"/>
                  <a:pt x="3517918" y="32183"/>
                </a:cubicBezTo>
                <a:close/>
                <a:moveTo>
                  <a:pt x="6517456" y="30232"/>
                </a:moveTo>
                <a:cubicBezTo>
                  <a:pt x="6521277" y="30854"/>
                  <a:pt x="6525357" y="32766"/>
                  <a:pt x="6529695" y="35967"/>
                </a:cubicBezTo>
                <a:cubicBezTo>
                  <a:pt x="6538369" y="42370"/>
                  <a:pt x="6544508" y="48783"/>
                  <a:pt x="6548109" y="55206"/>
                </a:cubicBezTo>
                <a:cubicBezTo>
                  <a:pt x="6551711" y="61629"/>
                  <a:pt x="6549503" y="65865"/>
                  <a:pt x="6541487" y="67913"/>
                </a:cubicBezTo>
                <a:cubicBezTo>
                  <a:pt x="6533469" y="69961"/>
                  <a:pt x="6522095" y="75614"/>
                  <a:pt x="6507363" y="84873"/>
                </a:cubicBezTo>
                <a:cubicBezTo>
                  <a:pt x="6492631" y="94131"/>
                  <a:pt x="6478219" y="103962"/>
                  <a:pt x="6464125" y="114366"/>
                </a:cubicBezTo>
                <a:cubicBezTo>
                  <a:pt x="6475194" y="119114"/>
                  <a:pt x="6479429" y="123757"/>
                  <a:pt x="6476832" y="128294"/>
                </a:cubicBezTo>
                <a:cubicBezTo>
                  <a:pt x="6474234" y="132832"/>
                  <a:pt x="6472525" y="140856"/>
                  <a:pt x="6471705" y="152366"/>
                </a:cubicBezTo>
                <a:cubicBezTo>
                  <a:pt x="6470883" y="163876"/>
                  <a:pt x="6471107" y="180662"/>
                  <a:pt x="6472376" y="202726"/>
                </a:cubicBezTo>
                <a:cubicBezTo>
                  <a:pt x="6473644" y="224789"/>
                  <a:pt x="6474061" y="241386"/>
                  <a:pt x="6473627" y="252516"/>
                </a:cubicBezTo>
                <a:cubicBezTo>
                  <a:pt x="6473193" y="263647"/>
                  <a:pt x="6468001" y="275580"/>
                  <a:pt x="6458051" y="288318"/>
                </a:cubicBezTo>
                <a:cubicBezTo>
                  <a:pt x="6448101" y="301056"/>
                  <a:pt x="6440349" y="302728"/>
                  <a:pt x="6434794" y="293334"/>
                </a:cubicBezTo>
                <a:cubicBezTo>
                  <a:pt x="6429239" y="283940"/>
                  <a:pt x="6421222" y="273912"/>
                  <a:pt x="6410743" y="263250"/>
                </a:cubicBezTo>
                <a:cubicBezTo>
                  <a:pt x="6400264" y="252588"/>
                  <a:pt x="6400633" y="248745"/>
                  <a:pt x="6411852" y="251723"/>
                </a:cubicBezTo>
                <a:cubicBezTo>
                  <a:pt x="6423069" y="254700"/>
                  <a:pt x="6430795" y="256064"/>
                  <a:pt x="6435027" y="255813"/>
                </a:cubicBezTo>
                <a:cubicBezTo>
                  <a:pt x="6439260" y="255562"/>
                  <a:pt x="6441952" y="252357"/>
                  <a:pt x="6443105" y="246199"/>
                </a:cubicBezTo>
                <a:cubicBezTo>
                  <a:pt x="6444259" y="240040"/>
                  <a:pt x="6445045" y="224939"/>
                  <a:pt x="6445466" y="200895"/>
                </a:cubicBezTo>
                <a:cubicBezTo>
                  <a:pt x="6445887" y="176851"/>
                  <a:pt x="6445269" y="158216"/>
                  <a:pt x="6443615" y="144990"/>
                </a:cubicBezTo>
                <a:cubicBezTo>
                  <a:pt x="6441959" y="131764"/>
                  <a:pt x="6438768" y="121454"/>
                  <a:pt x="6434041" y="114061"/>
                </a:cubicBezTo>
                <a:cubicBezTo>
                  <a:pt x="6429313" y="106668"/>
                  <a:pt x="6429907" y="103423"/>
                  <a:pt x="6435821" y="104325"/>
                </a:cubicBezTo>
                <a:cubicBezTo>
                  <a:pt x="6441735" y="105227"/>
                  <a:pt x="6447263" y="106051"/>
                  <a:pt x="6452405" y="106797"/>
                </a:cubicBezTo>
                <a:cubicBezTo>
                  <a:pt x="6473281" y="87250"/>
                  <a:pt x="6487663" y="73241"/>
                  <a:pt x="6495552" y="64769"/>
                </a:cubicBezTo>
                <a:cubicBezTo>
                  <a:pt x="6503440" y="56298"/>
                  <a:pt x="6499201" y="53551"/>
                  <a:pt x="6482835" y="56528"/>
                </a:cubicBezTo>
                <a:cubicBezTo>
                  <a:pt x="6466468" y="59506"/>
                  <a:pt x="6447952" y="63094"/>
                  <a:pt x="6427285" y="67292"/>
                </a:cubicBezTo>
                <a:cubicBezTo>
                  <a:pt x="6406619" y="71491"/>
                  <a:pt x="6393111" y="74896"/>
                  <a:pt x="6386763" y="77507"/>
                </a:cubicBezTo>
                <a:cubicBezTo>
                  <a:pt x="6380415" y="80118"/>
                  <a:pt x="6373670" y="80054"/>
                  <a:pt x="6366528" y="77313"/>
                </a:cubicBezTo>
                <a:cubicBezTo>
                  <a:pt x="6359386" y="74573"/>
                  <a:pt x="6353200" y="69653"/>
                  <a:pt x="6347971" y="62551"/>
                </a:cubicBezTo>
                <a:cubicBezTo>
                  <a:pt x="6342741" y="55450"/>
                  <a:pt x="6345624" y="52333"/>
                  <a:pt x="6356619" y="53202"/>
                </a:cubicBezTo>
                <a:cubicBezTo>
                  <a:pt x="6367613" y="54070"/>
                  <a:pt x="6384067" y="53449"/>
                  <a:pt x="6405982" y="51340"/>
                </a:cubicBezTo>
                <a:cubicBezTo>
                  <a:pt x="6427896" y="49230"/>
                  <a:pt x="6448518" y="46497"/>
                  <a:pt x="6467849" y="43140"/>
                </a:cubicBezTo>
                <a:cubicBezTo>
                  <a:pt x="6487179" y="39782"/>
                  <a:pt x="6500151" y="36147"/>
                  <a:pt x="6506763" y="32233"/>
                </a:cubicBezTo>
                <a:cubicBezTo>
                  <a:pt x="6510069" y="30277"/>
                  <a:pt x="6513634" y="29609"/>
                  <a:pt x="6517456" y="30232"/>
                </a:cubicBezTo>
                <a:close/>
                <a:moveTo>
                  <a:pt x="2859856" y="30232"/>
                </a:moveTo>
                <a:cubicBezTo>
                  <a:pt x="2863678" y="30854"/>
                  <a:pt x="2867758" y="32766"/>
                  <a:pt x="2872095" y="35967"/>
                </a:cubicBezTo>
                <a:cubicBezTo>
                  <a:pt x="2880770" y="42370"/>
                  <a:pt x="2886908" y="48783"/>
                  <a:pt x="2890510" y="55206"/>
                </a:cubicBezTo>
                <a:cubicBezTo>
                  <a:pt x="2894111" y="61629"/>
                  <a:pt x="2891904" y="65865"/>
                  <a:pt x="2883887" y="67913"/>
                </a:cubicBezTo>
                <a:cubicBezTo>
                  <a:pt x="2875870" y="69961"/>
                  <a:pt x="2864496" y="75614"/>
                  <a:pt x="2849764" y="84873"/>
                </a:cubicBezTo>
                <a:cubicBezTo>
                  <a:pt x="2835032" y="94131"/>
                  <a:pt x="2820619" y="103962"/>
                  <a:pt x="2806525" y="114366"/>
                </a:cubicBezTo>
                <a:cubicBezTo>
                  <a:pt x="2817594" y="119114"/>
                  <a:pt x="2821830" y="123757"/>
                  <a:pt x="2819232" y="128294"/>
                </a:cubicBezTo>
                <a:cubicBezTo>
                  <a:pt x="2816635" y="132832"/>
                  <a:pt x="2814925" y="140856"/>
                  <a:pt x="2814105" y="152366"/>
                </a:cubicBezTo>
                <a:cubicBezTo>
                  <a:pt x="2813284" y="163876"/>
                  <a:pt x="2813508" y="180662"/>
                  <a:pt x="2814776" y="202726"/>
                </a:cubicBezTo>
                <a:cubicBezTo>
                  <a:pt x="2816044" y="224789"/>
                  <a:pt x="2816462" y="241386"/>
                  <a:pt x="2816027" y="252516"/>
                </a:cubicBezTo>
                <a:cubicBezTo>
                  <a:pt x="2815593" y="263647"/>
                  <a:pt x="2810402" y="275580"/>
                  <a:pt x="2800451" y="288318"/>
                </a:cubicBezTo>
                <a:cubicBezTo>
                  <a:pt x="2790501" y="301056"/>
                  <a:pt x="2782749" y="302728"/>
                  <a:pt x="2777194" y="293334"/>
                </a:cubicBezTo>
                <a:cubicBezTo>
                  <a:pt x="2771639" y="283940"/>
                  <a:pt x="2763622" y="273912"/>
                  <a:pt x="2753143" y="263250"/>
                </a:cubicBezTo>
                <a:cubicBezTo>
                  <a:pt x="2742665" y="252588"/>
                  <a:pt x="2743034" y="248745"/>
                  <a:pt x="2754252" y="251723"/>
                </a:cubicBezTo>
                <a:cubicBezTo>
                  <a:pt x="2765470" y="254700"/>
                  <a:pt x="2773196" y="256064"/>
                  <a:pt x="2777428" y="255813"/>
                </a:cubicBezTo>
                <a:cubicBezTo>
                  <a:pt x="2781660" y="255562"/>
                  <a:pt x="2784353" y="252357"/>
                  <a:pt x="2785506" y="246199"/>
                </a:cubicBezTo>
                <a:cubicBezTo>
                  <a:pt x="2786659" y="240040"/>
                  <a:pt x="2787446" y="224939"/>
                  <a:pt x="2787867" y="200895"/>
                </a:cubicBezTo>
                <a:cubicBezTo>
                  <a:pt x="2788287" y="176851"/>
                  <a:pt x="2787670" y="158216"/>
                  <a:pt x="2786015" y="144990"/>
                </a:cubicBezTo>
                <a:cubicBezTo>
                  <a:pt x="2784360" y="131764"/>
                  <a:pt x="2781169" y="121454"/>
                  <a:pt x="2776441" y="114061"/>
                </a:cubicBezTo>
                <a:cubicBezTo>
                  <a:pt x="2771714" y="106668"/>
                  <a:pt x="2772307" y="103423"/>
                  <a:pt x="2778222" y="104325"/>
                </a:cubicBezTo>
                <a:cubicBezTo>
                  <a:pt x="2784136" y="105227"/>
                  <a:pt x="2789664" y="106051"/>
                  <a:pt x="2794805" y="106797"/>
                </a:cubicBezTo>
                <a:cubicBezTo>
                  <a:pt x="2815682" y="87250"/>
                  <a:pt x="2830064" y="73241"/>
                  <a:pt x="2837952" y="64769"/>
                </a:cubicBezTo>
                <a:cubicBezTo>
                  <a:pt x="2845840" y="56298"/>
                  <a:pt x="2841601" y="53551"/>
                  <a:pt x="2825235" y="56528"/>
                </a:cubicBezTo>
                <a:cubicBezTo>
                  <a:pt x="2808868" y="59506"/>
                  <a:pt x="2790352" y="63094"/>
                  <a:pt x="2769686" y="67292"/>
                </a:cubicBezTo>
                <a:cubicBezTo>
                  <a:pt x="2749020" y="71491"/>
                  <a:pt x="2735512" y="74896"/>
                  <a:pt x="2729164" y="77507"/>
                </a:cubicBezTo>
                <a:cubicBezTo>
                  <a:pt x="2722815" y="80118"/>
                  <a:pt x="2716070" y="80054"/>
                  <a:pt x="2708928" y="77313"/>
                </a:cubicBezTo>
                <a:cubicBezTo>
                  <a:pt x="2701786" y="74573"/>
                  <a:pt x="2695600" y="69653"/>
                  <a:pt x="2690371" y="62551"/>
                </a:cubicBezTo>
                <a:cubicBezTo>
                  <a:pt x="2685142" y="55450"/>
                  <a:pt x="2688024" y="52333"/>
                  <a:pt x="2699019" y="53202"/>
                </a:cubicBezTo>
                <a:cubicBezTo>
                  <a:pt x="2710013" y="54070"/>
                  <a:pt x="2726468" y="53449"/>
                  <a:pt x="2748382" y="51340"/>
                </a:cubicBezTo>
                <a:cubicBezTo>
                  <a:pt x="2770297" y="49230"/>
                  <a:pt x="2790919" y="46497"/>
                  <a:pt x="2810249" y="43140"/>
                </a:cubicBezTo>
                <a:cubicBezTo>
                  <a:pt x="2829579" y="39782"/>
                  <a:pt x="2842551" y="36147"/>
                  <a:pt x="2849164" y="32233"/>
                </a:cubicBezTo>
                <a:cubicBezTo>
                  <a:pt x="2852470" y="30277"/>
                  <a:pt x="2856034" y="29609"/>
                  <a:pt x="2859856" y="30232"/>
                </a:cubicBezTo>
                <a:close/>
                <a:moveTo>
                  <a:pt x="66555" y="30028"/>
                </a:moveTo>
                <a:cubicBezTo>
                  <a:pt x="70066" y="30047"/>
                  <a:pt x="74605" y="30609"/>
                  <a:pt x="80174" y="31715"/>
                </a:cubicBezTo>
                <a:cubicBezTo>
                  <a:pt x="92097" y="35391"/>
                  <a:pt x="100175" y="39854"/>
                  <a:pt x="104408" y="45103"/>
                </a:cubicBezTo>
                <a:cubicBezTo>
                  <a:pt x="108640" y="50353"/>
                  <a:pt x="109667" y="57081"/>
                  <a:pt x="107490" y="65288"/>
                </a:cubicBezTo>
                <a:cubicBezTo>
                  <a:pt x="105313" y="73495"/>
                  <a:pt x="99975" y="75326"/>
                  <a:pt x="91477" y="70782"/>
                </a:cubicBezTo>
                <a:cubicBezTo>
                  <a:pt x="82978" y="66238"/>
                  <a:pt x="73401" y="57485"/>
                  <a:pt x="62746" y="44523"/>
                </a:cubicBezTo>
                <a:cubicBezTo>
                  <a:pt x="54755" y="34802"/>
                  <a:pt x="56024" y="29970"/>
                  <a:pt x="66555" y="30028"/>
                </a:cubicBezTo>
                <a:close/>
                <a:moveTo>
                  <a:pt x="4529768" y="27749"/>
                </a:moveTo>
                <a:cubicBezTo>
                  <a:pt x="4533400" y="28216"/>
                  <a:pt x="4537556" y="29571"/>
                  <a:pt x="4542236" y="31816"/>
                </a:cubicBezTo>
                <a:cubicBezTo>
                  <a:pt x="4551596" y="36306"/>
                  <a:pt x="4559487" y="41190"/>
                  <a:pt x="4565911" y="46467"/>
                </a:cubicBezTo>
                <a:cubicBezTo>
                  <a:pt x="4572333" y="51743"/>
                  <a:pt x="4573816" y="57200"/>
                  <a:pt x="4570357" y="62836"/>
                </a:cubicBezTo>
                <a:cubicBezTo>
                  <a:pt x="4566897" y="68472"/>
                  <a:pt x="4564771" y="74882"/>
                  <a:pt x="4563978" y="82065"/>
                </a:cubicBezTo>
                <a:cubicBezTo>
                  <a:pt x="4563184" y="89247"/>
                  <a:pt x="4562787" y="105183"/>
                  <a:pt x="4562787" y="129871"/>
                </a:cubicBezTo>
                <a:cubicBezTo>
                  <a:pt x="4562787" y="155197"/>
                  <a:pt x="4563408" y="179096"/>
                  <a:pt x="4564649" y="201566"/>
                </a:cubicBezTo>
                <a:cubicBezTo>
                  <a:pt x="4565890" y="224037"/>
                  <a:pt x="4567165" y="240193"/>
                  <a:pt x="4568474" y="250034"/>
                </a:cubicBezTo>
                <a:cubicBezTo>
                  <a:pt x="4569783" y="259875"/>
                  <a:pt x="4565795" y="271901"/>
                  <a:pt x="4556510" y="286110"/>
                </a:cubicBezTo>
                <a:cubicBezTo>
                  <a:pt x="4547225" y="300320"/>
                  <a:pt x="4540286" y="301473"/>
                  <a:pt x="4535694" y="289569"/>
                </a:cubicBezTo>
                <a:cubicBezTo>
                  <a:pt x="4531103" y="277666"/>
                  <a:pt x="4522316" y="267001"/>
                  <a:pt x="4509334" y="257573"/>
                </a:cubicBezTo>
                <a:cubicBezTo>
                  <a:pt x="4496352" y="248145"/>
                  <a:pt x="4497376" y="245134"/>
                  <a:pt x="4512407" y="248539"/>
                </a:cubicBezTo>
                <a:cubicBezTo>
                  <a:pt x="4527437" y="251943"/>
                  <a:pt x="4535521" y="249349"/>
                  <a:pt x="4536661" y="240756"/>
                </a:cubicBezTo>
                <a:cubicBezTo>
                  <a:pt x="4537800" y="232162"/>
                  <a:pt x="4538370" y="221157"/>
                  <a:pt x="4538370" y="207742"/>
                </a:cubicBezTo>
                <a:cubicBezTo>
                  <a:pt x="4538370" y="193403"/>
                  <a:pt x="4537739" y="166243"/>
                  <a:pt x="4536478" y="126260"/>
                </a:cubicBezTo>
                <a:cubicBezTo>
                  <a:pt x="4535216" y="86277"/>
                  <a:pt x="4532384" y="63701"/>
                  <a:pt x="4527983" y="58533"/>
                </a:cubicBezTo>
                <a:cubicBezTo>
                  <a:pt x="4523581" y="53364"/>
                  <a:pt x="4517110" y="50990"/>
                  <a:pt x="4508571" y="51411"/>
                </a:cubicBezTo>
                <a:cubicBezTo>
                  <a:pt x="4500032" y="51832"/>
                  <a:pt x="4485758" y="53215"/>
                  <a:pt x="4465750" y="55562"/>
                </a:cubicBezTo>
                <a:cubicBezTo>
                  <a:pt x="4477660" y="59482"/>
                  <a:pt x="4482126" y="64498"/>
                  <a:pt x="4479148" y="70609"/>
                </a:cubicBezTo>
                <a:cubicBezTo>
                  <a:pt x="4476171" y="76720"/>
                  <a:pt x="4474682" y="87080"/>
                  <a:pt x="4474682" y="101690"/>
                </a:cubicBezTo>
                <a:cubicBezTo>
                  <a:pt x="4481207" y="100862"/>
                  <a:pt x="4486287" y="100449"/>
                  <a:pt x="4489923" y="100449"/>
                </a:cubicBezTo>
                <a:cubicBezTo>
                  <a:pt x="4495376" y="100449"/>
                  <a:pt x="4500371" y="102948"/>
                  <a:pt x="4504909" y="107947"/>
                </a:cubicBezTo>
                <a:cubicBezTo>
                  <a:pt x="4509446" y="112946"/>
                  <a:pt x="4506374" y="116978"/>
                  <a:pt x="4495691" y="120043"/>
                </a:cubicBezTo>
                <a:cubicBezTo>
                  <a:pt x="4485009" y="123109"/>
                  <a:pt x="4477951" y="125219"/>
                  <a:pt x="4474519" y="126372"/>
                </a:cubicBezTo>
                <a:lnTo>
                  <a:pt x="4473400" y="156608"/>
                </a:lnTo>
                <a:cubicBezTo>
                  <a:pt x="4483737" y="154139"/>
                  <a:pt x="4492198" y="152457"/>
                  <a:pt x="4498784" y="151562"/>
                </a:cubicBezTo>
                <a:cubicBezTo>
                  <a:pt x="4505370" y="150667"/>
                  <a:pt x="4510446" y="153142"/>
                  <a:pt x="4514014" y="158989"/>
                </a:cubicBezTo>
                <a:cubicBezTo>
                  <a:pt x="4517582" y="164835"/>
                  <a:pt x="4515058" y="169308"/>
                  <a:pt x="4506445" y="172408"/>
                </a:cubicBezTo>
                <a:cubicBezTo>
                  <a:pt x="4497831" y="175508"/>
                  <a:pt x="4486816" y="178923"/>
                  <a:pt x="4473400" y="182653"/>
                </a:cubicBezTo>
                <a:cubicBezTo>
                  <a:pt x="4473400" y="201997"/>
                  <a:pt x="4472054" y="222012"/>
                  <a:pt x="4469361" y="242699"/>
                </a:cubicBezTo>
                <a:cubicBezTo>
                  <a:pt x="4466668" y="263385"/>
                  <a:pt x="4462867" y="274024"/>
                  <a:pt x="4457956" y="274614"/>
                </a:cubicBezTo>
                <a:cubicBezTo>
                  <a:pt x="4453046" y="275204"/>
                  <a:pt x="4450112" y="269341"/>
                  <a:pt x="4449156" y="257023"/>
                </a:cubicBezTo>
                <a:cubicBezTo>
                  <a:pt x="4448200" y="244706"/>
                  <a:pt x="4448149" y="221069"/>
                  <a:pt x="4449003" y="186112"/>
                </a:cubicBezTo>
                <a:cubicBezTo>
                  <a:pt x="4441800" y="187821"/>
                  <a:pt x="4435011" y="188676"/>
                  <a:pt x="4428636" y="188676"/>
                </a:cubicBezTo>
                <a:cubicBezTo>
                  <a:pt x="4422965" y="188676"/>
                  <a:pt x="4416430" y="186682"/>
                  <a:pt x="4409031" y="182694"/>
                </a:cubicBezTo>
                <a:cubicBezTo>
                  <a:pt x="4401631" y="178706"/>
                  <a:pt x="4401600" y="175725"/>
                  <a:pt x="4408939" y="173751"/>
                </a:cubicBezTo>
                <a:cubicBezTo>
                  <a:pt x="4416278" y="171777"/>
                  <a:pt x="4430053" y="168071"/>
                  <a:pt x="4450265" y="162631"/>
                </a:cubicBezTo>
                <a:lnTo>
                  <a:pt x="4450265" y="129932"/>
                </a:lnTo>
                <a:cubicBezTo>
                  <a:pt x="4440729" y="132496"/>
                  <a:pt x="4431535" y="131594"/>
                  <a:pt x="4422684" y="127226"/>
                </a:cubicBezTo>
                <a:cubicBezTo>
                  <a:pt x="4413833" y="122858"/>
                  <a:pt x="4412897" y="119657"/>
                  <a:pt x="4419876" y="117622"/>
                </a:cubicBezTo>
                <a:cubicBezTo>
                  <a:pt x="4426855" y="115587"/>
                  <a:pt x="4436985" y="113091"/>
                  <a:pt x="4450265" y="110134"/>
                </a:cubicBezTo>
                <a:cubicBezTo>
                  <a:pt x="4450265" y="91347"/>
                  <a:pt x="4449173" y="74539"/>
                  <a:pt x="4446989" y="59713"/>
                </a:cubicBezTo>
                <a:cubicBezTo>
                  <a:pt x="4432488" y="61422"/>
                  <a:pt x="4419554" y="62982"/>
                  <a:pt x="4408186" y="64393"/>
                </a:cubicBezTo>
                <a:cubicBezTo>
                  <a:pt x="4407359" y="122831"/>
                  <a:pt x="4405873" y="161064"/>
                  <a:pt x="4403730" y="179092"/>
                </a:cubicBezTo>
                <a:cubicBezTo>
                  <a:pt x="4401587" y="197120"/>
                  <a:pt x="4397677" y="215748"/>
                  <a:pt x="4392000" y="234977"/>
                </a:cubicBezTo>
                <a:cubicBezTo>
                  <a:pt x="4386323" y="254205"/>
                  <a:pt x="4374613" y="269385"/>
                  <a:pt x="4356870" y="280515"/>
                </a:cubicBezTo>
                <a:cubicBezTo>
                  <a:pt x="4339126" y="291645"/>
                  <a:pt x="4336016" y="289420"/>
                  <a:pt x="4347540" y="273841"/>
                </a:cubicBezTo>
                <a:cubicBezTo>
                  <a:pt x="4359064" y="258261"/>
                  <a:pt x="4367789" y="236706"/>
                  <a:pt x="4373717" y="209176"/>
                </a:cubicBezTo>
                <a:cubicBezTo>
                  <a:pt x="4379645" y="181646"/>
                  <a:pt x="4382609" y="158616"/>
                  <a:pt x="4382609" y="140086"/>
                </a:cubicBezTo>
                <a:lnTo>
                  <a:pt x="4382609" y="87731"/>
                </a:lnTo>
                <a:cubicBezTo>
                  <a:pt x="4382609" y="72511"/>
                  <a:pt x="4380266" y="61032"/>
                  <a:pt x="4375579" y="53293"/>
                </a:cubicBezTo>
                <a:cubicBezTo>
                  <a:pt x="4370892" y="45554"/>
                  <a:pt x="4374348" y="42963"/>
                  <a:pt x="4385946" y="45520"/>
                </a:cubicBezTo>
                <a:cubicBezTo>
                  <a:pt x="4397544" y="48077"/>
                  <a:pt x="4411703" y="48301"/>
                  <a:pt x="4428422" y="46192"/>
                </a:cubicBezTo>
                <a:cubicBezTo>
                  <a:pt x="4445141" y="44082"/>
                  <a:pt x="4463365" y="41349"/>
                  <a:pt x="4483096" y="37992"/>
                </a:cubicBezTo>
                <a:cubicBezTo>
                  <a:pt x="4502826" y="34634"/>
                  <a:pt x="4515276" y="31643"/>
                  <a:pt x="4520444" y="29018"/>
                </a:cubicBezTo>
                <a:cubicBezTo>
                  <a:pt x="4523028" y="27706"/>
                  <a:pt x="4526136" y="27283"/>
                  <a:pt x="4529768" y="27749"/>
                </a:cubicBezTo>
                <a:close/>
                <a:moveTo>
                  <a:pt x="1839111" y="25997"/>
                </a:moveTo>
                <a:cubicBezTo>
                  <a:pt x="1843554" y="26295"/>
                  <a:pt x="1848509" y="27319"/>
                  <a:pt x="1853975" y="29069"/>
                </a:cubicBezTo>
                <a:cubicBezTo>
                  <a:pt x="1866062" y="31077"/>
                  <a:pt x="1871834" y="37751"/>
                  <a:pt x="1871291" y="49091"/>
                </a:cubicBezTo>
                <a:cubicBezTo>
                  <a:pt x="1870749" y="60432"/>
                  <a:pt x="1861575" y="60208"/>
                  <a:pt x="1843771" y="48420"/>
                </a:cubicBezTo>
                <a:cubicBezTo>
                  <a:pt x="1825967" y="36632"/>
                  <a:pt x="1820483" y="29585"/>
                  <a:pt x="1827320" y="27279"/>
                </a:cubicBezTo>
                <a:cubicBezTo>
                  <a:pt x="1830738" y="26126"/>
                  <a:pt x="1834669" y="25698"/>
                  <a:pt x="1839111" y="25997"/>
                </a:cubicBezTo>
                <a:close/>
                <a:moveTo>
                  <a:pt x="1398288" y="25908"/>
                </a:moveTo>
                <a:cubicBezTo>
                  <a:pt x="1401122" y="25777"/>
                  <a:pt x="1405711" y="27197"/>
                  <a:pt x="1412056" y="30168"/>
                </a:cubicBezTo>
                <a:cubicBezTo>
                  <a:pt x="1424746" y="36110"/>
                  <a:pt x="1432221" y="43024"/>
                  <a:pt x="1434479" y="50912"/>
                </a:cubicBezTo>
                <a:cubicBezTo>
                  <a:pt x="1436738" y="58801"/>
                  <a:pt x="1435825" y="66282"/>
                  <a:pt x="1431742" y="73356"/>
                </a:cubicBezTo>
                <a:cubicBezTo>
                  <a:pt x="1427659" y="80430"/>
                  <a:pt x="1422176" y="79809"/>
                  <a:pt x="1415291" y="71494"/>
                </a:cubicBezTo>
                <a:cubicBezTo>
                  <a:pt x="1408407" y="63179"/>
                  <a:pt x="1403642" y="55928"/>
                  <a:pt x="1400997" y="49743"/>
                </a:cubicBezTo>
                <a:cubicBezTo>
                  <a:pt x="1398393" y="43679"/>
                  <a:pt x="1396412" y="37415"/>
                  <a:pt x="1395056" y="30951"/>
                </a:cubicBezTo>
                <a:cubicBezTo>
                  <a:pt x="1394377" y="27720"/>
                  <a:pt x="1395455" y="26038"/>
                  <a:pt x="1398288" y="25908"/>
                </a:cubicBezTo>
                <a:close/>
                <a:moveTo>
                  <a:pt x="7353091" y="23642"/>
                </a:moveTo>
                <a:cubicBezTo>
                  <a:pt x="7356083" y="23048"/>
                  <a:pt x="7361424" y="24525"/>
                  <a:pt x="7369112" y="28072"/>
                </a:cubicBezTo>
                <a:cubicBezTo>
                  <a:pt x="7384487" y="35167"/>
                  <a:pt x="7390565" y="40885"/>
                  <a:pt x="7387343" y="45225"/>
                </a:cubicBezTo>
                <a:cubicBezTo>
                  <a:pt x="7384121" y="49566"/>
                  <a:pt x="7380423" y="56125"/>
                  <a:pt x="7376244" y="64901"/>
                </a:cubicBezTo>
                <a:cubicBezTo>
                  <a:pt x="7372066" y="73678"/>
                  <a:pt x="7366307" y="83391"/>
                  <a:pt x="7358969" y="94039"/>
                </a:cubicBezTo>
                <a:cubicBezTo>
                  <a:pt x="7371475" y="90824"/>
                  <a:pt x="7383213" y="87040"/>
                  <a:pt x="7394180" y="82685"/>
                </a:cubicBezTo>
                <a:cubicBezTo>
                  <a:pt x="7405147" y="78331"/>
                  <a:pt x="7413937" y="79016"/>
                  <a:pt x="7420551" y="84740"/>
                </a:cubicBezTo>
                <a:cubicBezTo>
                  <a:pt x="7427163" y="90465"/>
                  <a:pt x="7420761" y="96450"/>
                  <a:pt x="7401343" y="102697"/>
                </a:cubicBezTo>
                <a:cubicBezTo>
                  <a:pt x="7381924" y="108944"/>
                  <a:pt x="7365521" y="111640"/>
                  <a:pt x="7352132" y="110785"/>
                </a:cubicBezTo>
                <a:cubicBezTo>
                  <a:pt x="7344319" y="124160"/>
                  <a:pt x="7337146" y="135199"/>
                  <a:pt x="7330615" y="143901"/>
                </a:cubicBezTo>
                <a:cubicBezTo>
                  <a:pt x="7324083" y="152603"/>
                  <a:pt x="7314593" y="160962"/>
                  <a:pt x="7302148" y="168979"/>
                </a:cubicBezTo>
                <a:cubicBezTo>
                  <a:pt x="7289703" y="176996"/>
                  <a:pt x="7288838" y="173402"/>
                  <a:pt x="7299554" y="158195"/>
                </a:cubicBezTo>
                <a:cubicBezTo>
                  <a:pt x="7310270" y="142989"/>
                  <a:pt x="7319661" y="127318"/>
                  <a:pt x="7327725" y="111182"/>
                </a:cubicBezTo>
                <a:cubicBezTo>
                  <a:pt x="7335789" y="95046"/>
                  <a:pt x="7342562" y="80121"/>
                  <a:pt x="7348043" y="66407"/>
                </a:cubicBezTo>
                <a:cubicBezTo>
                  <a:pt x="7353523" y="52693"/>
                  <a:pt x="7354561" y="41102"/>
                  <a:pt x="7351155" y="31633"/>
                </a:cubicBezTo>
                <a:cubicBezTo>
                  <a:pt x="7349453" y="26899"/>
                  <a:pt x="7350098" y="24235"/>
                  <a:pt x="7353091" y="23642"/>
                </a:cubicBezTo>
                <a:close/>
                <a:moveTo>
                  <a:pt x="7522009" y="22433"/>
                </a:moveTo>
                <a:cubicBezTo>
                  <a:pt x="7526787" y="23012"/>
                  <a:pt x="7531231" y="24410"/>
                  <a:pt x="7535342" y="26628"/>
                </a:cubicBezTo>
                <a:cubicBezTo>
                  <a:pt x="7545353" y="29653"/>
                  <a:pt x="7550592" y="36561"/>
                  <a:pt x="7551060" y="47352"/>
                </a:cubicBezTo>
                <a:cubicBezTo>
                  <a:pt x="7551528" y="58143"/>
                  <a:pt x="7546279" y="61096"/>
                  <a:pt x="7535311" y="56213"/>
                </a:cubicBezTo>
                <a:cubicBezTo>
                  <a:pt x="7524343" y="51330"/>
                  <a:pt x="7514106" y="45130"/>
                  <a:pt x="7504597" y="37615"/>
                </a:cubicBezTo>
                <a:cubicBezTo>
                  <a:pt x="7495087" y="30100"/>
                  <a:pt x="7495779" y="25281"/>
                  <a:pt x="7506672" y="23158"/>
                </a:cubicBezTo>
                <a:cubicBezTo>
                  <a:pt x="7512119" y="22097"/>
                  <a:pt x="7517231" y="21855"/>
                  <a:pt x="7522009" y="22433"/>
                </a:cubicBezTo>
                <a:close/>
                <a:moveTo>
                  <a:pt x="731492" y="21522"/>
                </a:moveTo>
                <a:cubicBezTo>
                  <a:pt x="732898" y="21338"/>
                  <a:pt x="734698" y="21527"/>
                  <a:pt x="736892" y="22090"/>
                </a:cubicBezTo>
                <a:cubicBezTo>
                  <a:pt x="745669" y="24342"/>
                  <a:pt x="752655" y="27204"/>
                  <a:pt x="757850" y="30677"/>
                </a:cubicBezTo>
                <a:cubicBezTo>
                  <a:pt x="764145" y="35140"/>
                  <a:pt x="766423" y="39552"/>
                  <a:pt x="764687" y="43913"/>
                </a:cubicBezTo>
                <a:cubicBezTo>
                  <a:pt x="762951" y="48274"/>
                  <a:pt x="761655" y="61904"/>
                  <a:pt x="760801" y="84801"/>
                </a:cubicBezTo>
                <a:cubicBezTo>
                  <a:pt x="759946" y="107699"/>
                  <a:pt x="758457" y="128739"/>
                  <a:pt x="756335" y="147920"/>
                </a:cubicBezTo>
                <a:cubicBezTo>
                  <a:pt x="754211" y="167101"/>
                  <a:pt x="750308" y="184335"/>
                  <a:pt x="744624" y="199623"/>
                </a:cubicBezTo>
                <a:cubicBezTo>
                  <a:pt x="738941" y="214911"/>
                  <a:pt x="731497" y="228469"/>
                  <a:pt x="722293" y="240298"/>
                </a:cubicBezTo>
                <a:cubicBezTo>
                  <a:pt x="713089" y="252126"/>
                  <a:pt x="699748" y="262226"/>
                  <a:pt x="682269" y="270595"/>
                </a:cubicBezTo>
                <a:cubicBezTo>
                  <a:pt x="664791" y="278965"/>
                  <a:pt x="663566" y="275492"/>
                  <a:pt x="678597" y="260177"/>
                </a:cubicBezTo>
                <a:cubicBezTo>
                  <a:pt x="693627" y="244862"/>
                  <a:pt x="705974" y="226916"/>
                  <a:pt x="715639" y="206338"/>
                </a:cubicBezTo>
                <a:cubicBezTo>
                  <a:pt x="725304" y="185759"/>
                  <a:pt x="730985" y="164208"/>
                  <a:pt x="732680" y="141683"/>
                </a:cubicBezTo>
                <a:cubicBezTo>
                  <a:pt x="734376" y="119158"/>
                  <a:pt x="735224" y="97770"/>
                  <a:pt x="735224" y="77517"/>
                </a:cubicBezTo>
                <a:cubicBezTo>
                  <a:pt x="735224" y="57712"/>
                  <a:pt x="733308" y="42960"/>
                  <a:pt x="729475" y="33261"/>
                </a:cubicBezTo>
                <a:cubicBezTo>
                  <a:pt x="726601" y="25987"/>
                  <a:pt x="727274" y="22074"/>
                  <a:pt x="731492" y="21522"/>
                </a:cubicBezTo>
                <a:close/>
                <a:moveTo>
                  <a:pt x="1450640" y="18618"/>
                </a:moveTo>
                <a:cubicBezTo>
                  <a:pt x="1453299" y="18491"/>
                  <a:pt x="1457713" y="20035"/>
                  <a:pt x="1463882" y="23250"/>
                </a:cubicBezTo>
                <a:cubicBezTo>
                  <a:pt x="1476219" y="29680"/>
                  <a:pt x="1482842" y="37551"/>
                  <a:pt x="1483751" y="46863"/>
                </a:cubicBezTo>
                <a:cubicBezTo>
                  <a:pt x="1484660" y="56176"/>
                  <a:pt x="1482645" y="63413"/>
                  <a:pt x="1477708" y="68574"/>
                </a:cubicBezTo>
                <a:cubicBezTo>
                  <a:pt x="1472770" y="73736"/>
                  <a:pt x="1468348" y="73217"/>
                  <a:pt x="1464441" y="67018"/>
                </a:cubicBezTo>
                <a:cubicBezTo>
                  <a:pt x="1460534" y="60818"/>
                  <a:pt x="1457164" y="53948"/>
                  <a:pt x="1454328" y="46405"/>
                </a:cubicBezTo>
                <a:cubicBezTo>
                  <a:pt x="1451764" y="38416"/>
                  <a:pt x="1449631" y="30951"/>
                  <a:pt x="1447929" y="24013"/>
                </a:cubicBezTo>
                <a:cubicBezTo>
                  <a:pt x="1447078" y="20544"/>
                  <a:pt x="1447982" y="18745"/>
                  <a:pt x="1450640" y="18618"/>
                </a:cubicBezTo>
                <a:close/>
                <a:moveTo>
                  <a:pt x="7444183" y="17107"/>
                </a:moveTo>
                <a:cubicBezTo>
                  <a:pt x="7446793" y="17194"/>
                  <a:pt x="7450073" y="17641"/>
                  <a:pt x="7454023" y="18448"/>
                </a:cubicBezTo>
                <a:cubicBezTo>
                  <a:pt x="7469819" y="21676"/>
                  <a:pt x="7477503" y="25519"/>
                  <a:pt x="7477077" y="29975"/>
                </a:cubicBezTo>
                <a:cubicBezTo>
                  <a:pt x="7476649" y="34431"/>
                  <a:pt x="7476435" y="41339"/>
                  <a:pt x="7476435" y="50699"/>
                </a:cubicBezTo>
                <a:cubicBezTo>
                  <a:pt x="7476435" y="59231"/>
                  <a:pt x="7477514" y="70273"/>
                  <a:pt x="7479671" y="83825"/>
                </a:cubicBezTo>
                <a:cubicBezTo>
                  <a:pt x="7490794" y="80623"/>
                  <a:pt x="7500252" y="77056"/>
                  <a:pt x="7508045" y="73122"/>
                </a:cubicBezTo>
                <a:cubicBezTo>
                  <a:pt x="7515839" y="69188"/>
                  <a:pt x="7524011" y="69751"/>
                  <a:pt x="7532564" y="74811"/>
                </a:cubicBezTo>
                <a:cubicBezTo>
                  <a:pt x="7541117" y="79871"/>
                  <a:pt x="7538381" y="85174"/>
                  <a:pt x="7524354" y="90723"/>
                </a:cubicBezTo>
                <a:cubicBezTo>
                  <a:pt x="7510327" y="96271"/>
                  <a:pt x="7496057" y="100937"/>
                  <a:pt x="7481543" y="104722"/>
                </a:cubicBezTo>
                <a:cubicBezTo>
                  <a:pt x="7482329" y="112535"/>
                  <a:pt x="7483395" y="120464"/>
                  <a:pt x="7484737" y="128508"/>
                </a:cubicBezTo>
                <a:cubicBezTo>
                  <a:pt x="7495020" y="125307"/>
                  <a:pt x="7504885" y="121102"/>
                  <a:pt x="7514333" y="115893"/>
                </a:cubicBezTo>
                <a:cubicBezTo>
                  <a:pt x="7523781" y="110684"/>
                  <a:pt x="7532595" y="110290"/>
                  <a:pt x="7540775" y="114712"/>
                </a:cubicBezTo>
                <a:cubicBezTo>
                  <a:pt x="7548955" y="119135"/>
                  <a:pt x="7550141" y="123136"/>
                  <a:pt x="7544335" y="126717"/>
                </a:cubicBezTo>
                <a:cubicBezTo>
                  <a:pt x="7538529" y="130299"/>
                  <a:pt x="7530207" y="134253"/>
                  <a:pt x="7519369" y="138580"/>
                </a:cubicBezTo>
                <a:cubicBezTo>
                  <a:pt x="7508531" y="142907"/>
                  <a:pt x="7498051" y="146461"/>
                  <a:pt x="7487932" y="149242"/>
                </a:cubicBezTo>
                <a:cubicBezTo>
                  <a:pt x="7492097" y="166592"/>
                  <a:pt x="7495433" y="178407"/>
                  <a:pt x="7497943" y="184688"/>
                </a:cubicBezTo>
                <a:cubicBezTo>
                  <a:pt x="7500941" y="180442"/>
                  <a:pt x="7505316" y="174429"/>
                  <a:pt x="7511067" y="166650"/>
                </a:cubicBezTo>
                <a:cubicBezTo>
                  <a:pt x="7516819" y="158870"/>
                  <a:pt x="7519481" y="151847"/>
                  <a:pt x="7519053" y="145580"/>
                </a:cubicBezTo>
                <a:cubicBezTo>
                  <a:pt x="7518626" y="139313"/>
                  <a:pt x="7525035" y="140184"/>
                  <a:pt x="7538282" y="148194"/>
                </a:cubicBezTo>
                <a:cubicBezTo>
                  <a:pt x="7551528" y="156205"/>
                  <a:pt x="7555107" y="161871"/>
                  <a:pt x="7549015" y="165195"/>
                </a:cubicBezTo>
                <a:cubicBezTo>
                  <a:pt x="7542925" y="168518"/>
                  <a:pt x="7536837" y="173442"/>
                  <a:pt x="7530753" y="179967"/>
                </a:cubicBezTo>
                <a:cubicBezTo>
                  <a:pt x="7524669" y="186492"/>
                  <a:pt x="7516778" y="194394"/>
                  <a:pt x="7507079" y="203672"/>
                </a:cubicBezTo>
                <a:cubicBezTo>
                  <a:pt x="7517009" y="223518"/>
                  <a:pt x="7526579" y="238083"/>
                  <a:pt x="7535789" y="247369"/>
                </a:cubicBezTo>
                <a:cubicBezTo>
                  <a:pt x="7545000" y="256654"/>
                  <a:pt x="7551009" y="258895"/>
                  <a:pt x="7553817" y="254093"/>
                </a:cubicBezTo>
                <a:cubicBezTo>
                  <a:pt x="7556625" y="249291"/>
                  <a:pt x="7561669" y="239928"/>
                  <a:pt x="7568945" y="226004"/>
                </a:cubicBezTo>
                <a:cubicBezTo>
                  <a:pt x="7576223" y="212079"/>
                  <a:pt x="7578583" y="215341"/>
                  <a:pt x="7576027" y="235791"/>
                </a:cubicBezTo>
                <a:cubicBezTo>
                  <a:pt x="7573471" y="256240"/>
                  <a:pt x="7573893" y="272227"/>
                  <a:pt x="7577299" y="283750"/>
                </a:cubicBezTo>
                <a:cubicBezTo>
                  <a:pt x="7580703" y="295274"/>
                  <a:pt x="7576546" y="299923"/>
                  <a:pt x="7564825" y="297698"/>
                </a:cubicBezTo>
                <a:cubicBezTo>
                  <a:pt x="7553105" y="295474"/>
                  <a:pt x="7540649" y="288203"/>
                  <a:pt x="7527457" y="275886"/>
                </a:cubicBezTo>
                <a:cubicBezTo>
                  <a:pt x="7514265" y="263569"/>
                  <a:pt x="7501463" y="244713"/>
                  <a:pt x="7489051" y="219319"/>
                </a:cubicBezTo>
                <a:cubicBezTo>
                  <a:pt x="7481291" y="226495"/>
                  <a:pt x="7471901" y="233166"/>
                  <a:pt x="7460879" y="239331"/>
                </a:cubicBezTo>
                <a:cubicBezTo>
                  <a:pt x="7449858" y="245497"/>
                  <a:pt x="7437327" y="249661"/>
                  <a:pt x="7423287" y="251825"/>
                </a:cubicBezTo>
                <a:cubicBezTo>
                  <a:pt x="7409248" y="253988"/>
                  <a:pt x="7407579" y="251533"/>
                  <a:pt x="7418282" y="244459"/>
                </a:cubicBezTo>
                <a:cubicBezTo>
                  <a:pt x="7428985" y="237385"/>
                  <a:pt x="7439979" y="230083"/>
                  <a:pt x="7451265" y="222555"/>
                </a:cubicBezTo>
                <a:cubicBezTo>
                  <a:pt x="7462551" y="215026"/>
                  <a:pt x="7472597" y="207016"/>
                  <a:pt x="7481401" y="198524"/>
                </a:cubicBezTo>
                <a:cubicBezTo>
                  <a:pt x="7475473" y="183263"/>
                  <a:pt x="7471443" y="168912"/>
                  <a:pt x="7469314" y="155469"/>
                </a:cubicBezTo>
                <a:cubicBezTo>
                  <a:pt x="7462518" y="157829"/>
                  <a:pt x="7455831" y="159698"/>
                  <a:pt x="7449251" y="161074"/>
                </a:cubicBezTo>
                <a:cubicBezTo>
                  <a:pt x="7442672" y="162451"/>
                  <a:pt x="7434469" y="161766"/>
                  <a:pt x="7424641" y="159019"/>
                </a:cubicBezTo>
                <a:cubicBezTo>
                  <a:pt x="7414813" y="156272"/>
                  <a:pt x="7415199" y="153308"/>
                  <a:pt x="7425801" y="150127"/>
                </a:cubicBezTo>
                <a:cubicBezTo>
                  <a:pt x="7436401" y="146946"/>
                  <a:pt x="7449828" y="142690"/>
                  <a:pt x="7466079" y="137359"/>
                </a:cubicBezTo>
                <a:cubicBezTo>
                  <a:pt x="7464369" y="129966"/>
                  <a:pt x="7462851" y="121108"/>
                  <a:pt x="7461521" y="110785"/>
                </a:cubicBezTo>
                <a:cubicBezTo>
                  <a:pt x="7449339" y="113336"/>
                  <a:pt x="7439393" y="113644"/>
                  <a:pt x="7431681" y="111711"/>
                </a:cubicBezTo>
                <a:cubicBezTo>
                  <a:pt x="7423969" y="109778"/>
                  <a:pt x="7423010" y="106834"/>
                  <a:pt x="7428802" y="102880"/>
                </a:cubicBezTo>
                <a:cubicBezTo>
                  <a:pt x="7434594" y="98926"/>
                  <a:pt x="7444035" y="95043"/>
                  <a:pt x="7457125" y="91231"/>
                </a:cubicBezTo>
                <a:cubicBezTo>
                  <a:pt x="7456299" y="84191"/>
                  <a:pt x="7454437" y="73641"/>
                  <a:pt x="7451540" y="59581"/>
                </a:cubicBezTo>
                <a:cubicBezTo>
                  <a:pt x="7448643" y="45520"/>
                  <a:pt x="7444385" y="34343"/>
                  <a:pt x="7438761" y="26048"/>
                </a:cubicBezTo>
                <a:cubicBezTo>
                  <a:pt x="7434545" y="19826"/>
                  <a:pt x="7436351" y="16846"/>
                  <a:pt x="7444183" y="17107"/>
                </a:cubicBezTo>
                <a:close/>
                <a:moveTo>
                  <a:pt x="214814" y="16474"/>
                </a:moveTo>
                <a:cubicBezTo>
                  <a:pt x="216728" y="16403"/>
                  <a:pt x="219227" y="16817"/>
                  <a:pt x="222312" y="17715"/>
                </a:cubicBezTo>
                <a:cubicBezTo>
                  <a:pt x="234649" y="21310"/>
                  <a:pt x="243612" y="25807"/>
                  <a:pt x="249201" y="31206"/>
                </a:cubicBezTo>
                <a:cubicBezTo>
                  <a:pt x="254790" y="36605"/>
                  <a:pt x="255662" y="42071"/>
                  <a:pt x="251816" y="47606"/>
                </a:cubicBezTo>
                <a:cubicBezTo>
                  <a:pt x="247970" y="53141"/>
                  <a:pt x="246257" y="76086"/>
                  <a:pt x="246678" y="116442"/>
                </a:cubicBezTo>
                <a:cubicBezTo>
                  <a:pt x="247099" y="156798"/>
                  <a:pt x="248170" y="191240"/>
                  <a:pt x="249893" y="219767"/>
                </a:cubicBezTo>
                <a:cubicBezTo>
                  <a:pt x="251616" y="248294"/>
                  <a:pt x="247410" y="269185"/>
                  <a:pt x="237278" y="282438"/>
                </a:cubicBezTo>
                <a:cubicBezTo>
                  <a:pt x="227144" y="295691"/>
                  <a:pt x="219561" y="296735"/>
                  <a:pt x="214529" y="285571"/>
                </a:cubicBezTo>
                <a:cubicBezTo>
                  <a:pt x="209496" y="274407"/>
                  <a:pt x="202408" y="263528"/>
                  <a:pt x="193266" y="252934"/>
                </a:cubicBezTo>
                <a:cubicBezTo>
                  <a:pt x="184123" y="242339"/>
                  <a:pt x="184462" y="238561"/>
                  <a:pt x="194283" y="241600"/>
                </a:cubicBezTo>
                <a:cubicBezTo>
                  <a:pt x="204104" y="244639"/>
                  <a:pt x="210805" y="246341"/>
                  <a:pt x="214386" y="246707"/>
                </a:cubicBezTo>
                <a:cubicBezTo>
                  <a:pt x="217968" y="247073"/>
                  <a:pt x="220823" y="242516"/>
                  <a:pt x="222953" y="233034"/>
                </a:cubicBezTo>
                <a:cubicBezTo>
                  <a:pt x="223808" y="183019"/>
                  <a:pt x="224024" y="139692"/>
                  <a:pt x="223604" y="103053"/>
                </a:cubicBezTo>
                <a:cubicBezTo>
                  <a:pt x="223183" y="66414"/>
                  <a:pt x="219779" y="42132"/>
                  <a:pt x="213390" y="30209"/>
                </a:cubicBezTo>
                <a:cubicBezTo>
                  <a:pt x="208597" y="21266"/>
                  <a:pt x="209072" y="16688"/>
                  <a:pt x="214814" y="16474"/>
                </a:cubicBezTo>
                <a:close/>
                <a:moveTo>
                  <a:pt x="2495629" y="16161"/>
                </a:moveTo>
                <a:cubicBezTo>
                  <a:pt x="2499676" y="15970"/>
                  <a:pt x="2505959" y="18333"/>
                  <a:pt x="2514478" y="23250"/>
                </a:cubicBezTo>
                <a:cubicBezTo>
                  <a:pt x="2524774" y="29598"/>
                  <a:pt x="2527681" y="35089"/>
                  <a:pt x="2523197" y="39721"/>
                </a:cubicBezTo>
                <a:cubicBezTo>
                  <a:pt x="2518714" y="44354"/>
                  <a:pt x="2514394" y="51448"/>
                  <a:pt x="2510236" y="61005"/>
                </a:cubicBezTo>
                <a:cubicBezTo>
                  <a:pt x="2506078" y="70561"/>
                  <a:pt x="2499021" y="82000"/>
                  <a:pt x="2489064" y="95321"/>
                </a:cubicBezTo>
                <a:cubicBezTo>
                  <a:pt x="2503674" y="94534"/>
                  <a:pt x="2517683" y="92255"/>
                  <a:pt x="2531093" y="88484"/>
                </a:cubicBezTo>
                <a:cubicBezTo>
                  <a:pt x="2544502" y="84713"/>
                  <a:pt x="2553583" y="81715"/>
                  <a:pt x="2558338" y="79491"/>
                </a:cubicBezTo>
                <a:cubicBezTo>
                  <a:pt x="2563092" y="77266"/>
                  <a:pt x="2568807" y="77507"/>
                  <a:pt x="2575481" y="80213"/>
                </a:cubicBezTo>
                <a:cubicBezTo>
                  <a:pt x="2582155" y="82919"/>
                  <a:pt x="2588998" y="85971"/>
                  <a:pt x="2596011" y="89369"/>
                </a:cubicBezTo>
                <a:cubicBezTo>
                  <a:pt x="2603024" y="92767"/>
                  <a:pt x="2605022" y="98007"/>
                  <a:pt x="2602004" y="105088"/>
                </a:cubicBezTo>
                <a:cubicBezTo>
                  <a:pt x="2598985" y="112169"/>
                  <a:pt x="2596849" y="125558"/>
                  <a:pt x="2595594" y="145254"/>
                </a:cubicBezTo>
                <a:cubicBezTo>
                  <a:pt x="2594340" y="164951"/>
                  <a:pt x="2593064" y="186404"/>
                  <a:pt x="2591769" y="209614"/>
                </a:cubicBezTo>
                <a:cubicBezTo>
                  <a:pt x="2590474" y="232823"/>
                  <a:pt x="2587601" y="250004"/>
                  <a:pt x="2583152" y="261154"/>
                </a:cubicBezTo>
                <a:cubicBezTo>
                  <a:pt x="2578702" y="272304"/>
                  <a:pt x="2571536" y="281312"/>
                  <a:pt x="2561654" y="288176"/>
                </a:cubicBezTo>
                <a:cubicBezTo>
                  <a:pt x="2551772" y="295040"/>
                  <a:pt x="2545343" y="293741"/>
                  <a:pt x="2542365" y="284279"/>
                </a:cubicBezTo>
                <a:cubicBezTo>
                  <a:pt x="2539387" y="274817"/>
                  <a:pt x="2532499" y="264579"/>
                  <a:pt x="2521702" y="253564"/>
                </a:cubicBezTo>
                <a:cubicBezTo>
                  <a:pt x="2510904" y="242550"/>
                  <a:pt x="2511260" y="239199"/>
                  <a:pt x="2522770" y="243513"/>
                </a:cubicBezTo>
                <a:cubicBezTo>
                  <a:pt x="2534280" y="247826"/>
                  <a:pt x="2542924" y="250380"/>
                  <a:pt x="2548703" y="251174"/>
                </a:cubicBezTo>
                <a:cubicBezTo>
                  <a:pt x="2554482" y="251967"/>
                  <a:pt x="2558941" y="246388"/>
                  <a:pt x="2562082" y="234438"/>
                </a:cubicBezTo>
                <a:cubicBezTo>
                  <a:pt x="2565222" y="222487"/>
                  <a:pt x="2567433" y="202573"/>
                  <a:pt x="2568715" y="174697"/>
                </a:cubicBezTo>
                <a:cubicBezTo>
                  <a:pt x="2569997" y="146821"/>
                  <a:pt x="2569851" y="128003"/>
                  <a:pt x="2568277" y="118243"/>
                </a:cubicBezTo>
                <a:cubicBezTo>
                  <a:pt x="2566704" y="108483"/>
                  <a:pt x="2564123" y="103097"/>
                  <a:pt x="2560535" y="102087"/>
                </a:cubicBezTo>
                <a:cubicBezTo>
                  <a:pt x="2556947" y="101076"/>
                  <a:pt x="2550690" y="101398"/>
                  <a:pt x="2541765" y="103053"/>
                </a:cubicBezTo>
                <a:cubicBezTo>
                  <a:pt x="2532839" y="104708"/>
                  <a:pt x="2522322" y="107475"/>
                  <a:pt x="2510216" y="111355"/>
                </a:cubicBezTo>
                <a:cubicBezTo>
                  <a:pt x="2498109" y="115235"/>
                  <a:pt x="2489220" y="114617"/>
                  <a:pt x="2483550" y="109503"/>
                </a:cubicBezTo>
                <a:cubicBezTo>
                  <a:pt x="2476334" y="121481"/>
                  <a:pt x="2467550" y="130862"/>
                  <a:pt x="2457200" y="137644"/>
                </a:cubicBezTo>
                <a:cubicBezTo>
                  <a:pt x="2446850" y="144427"/>
                  <a:pt x="2445524" y="141107"/>
                  <a:pt x="2453222" y="127684"/>
                </a:cubicBezTo>
                <a:cubicBezTo>
                  <a:pt x="2460920" y="114261"/>
                  <a:pt x="2469218" y="96342"/>
                  <a:pt x="2478117" y="73926"/>
                </a:cubicBezTo>
                <a:cubicBezTo>
                  <a:pt x="2487016" y="51509"/>
                  <a:pt x="2491041" y="35001"/>
                  <a:pt x="2490194" y="24400"/>
                </a:cubicBezTo>
                <a:cubicBezTo>
                  <a:pt x="2489770" y="19099"/>
                  <a:pt x="2491582" y="16353"/>
                  <a:pt x="2495629" y="16161"/>
                </a:cubicBezTo>
                <a:close/>
                <a:moveTo>
                  <a:pt x="5798261" y="15868"/>
                </a:moveTo>
                <a:cubicBezTo>
                  <a:pt x="5800121" y="15845"/>
                  <a:pt x="5802467" y="16223"/>
                  <a:pt x="5805301" y="17003"/>
                </a:cubicBezTo>
                <a:cubicBezTo>
                  <a:pt x="5816634" y="20123"/>
                  <a:pt x="5824956" y="23460"/>
                  <a:pt x="5830267" y="27014"/>
                </a:cubicBezTo>
                <a:cubicBezTo>
                  <a:pt x="5835577" y="30568"/>
                  <a:pt x="5836720" y="35401"/>
                  <a:pt x="5833695" y="41512"/>
                </a:cubicBezTo>
                <a:cubicBezTo>
                  <a:pt x="5830670" y="47623"/>
                  <a:pt x="5827930" y="62155"/>
                  <a:pt x="5825475" y="85107"/>
                </a:cubicBezTo>
                <a:cubicBezTo>
                  <a:pt x="5834156" y="83465"/>
                  <a:pt x="5841657" y="81990"/>
                  <a:pt x="5847979" y="80681"/>
                </a:cubicBezTo>
                <a:cubicBezTo>
                  <a:pt x="5854301" y="79372"/>
                  <a:pt x="5860642" y="82126"/>
                  <a:pt x="5867004" y="88942"/>
                </a:cubicBezTo>
                <a:cubicBezTo>
                  <a:pt x="5873366" y="95759"/>
                  <a:pt x="5871541" y="100242"/>
                  <a:pt x="5861531" y="102392"/>
                </a:cubicBezTo>
                <a:cubicBezTo>
                  <a:pt x="5851519" y="104542"/>
                  <a:pt x="5838979" y="107123"/>
                  <a:pt x="5823908" y="110134"/>
                </a:cubicBezTo>
                <a:cubicBezTo>
                  <a:pt x="5822361" y="129492"/>
                  <a:pt x="5820754" y="147106"/>
                  <a:pt x="5819085" y="162977"/>
                </a:cubicBezTo>
                <a:cubicBezTo>
                  <a:pt x="5851561" y="160508"/>
                  <a:pt x="5874333" y="158188"/>
                  <a:pt x="5887403" y="156018"/>
                </a:cubicBezTo>
                <a:cubicBezTo>
                  <a:pt x="5900473" y="153848"/>
                  <a:pt x="5911931" y="156269"/>
                  <a:pt x="5921780" y="163282"/>
                </a:cubicBezTo>
                <a:cubicBezTo>
                  <a:pt x="5931628" y="170295"/>
                  <a:pt x="5935955" y="176067"/>
                  <a:pt x="5934761" y="180598"/>
                </a:cubicBezTo>
                <a:cubicBezTo>
                  <a:pt x="5933567" y="185129"/>
                  <a:pt x="5924981" y="186970"/>
                  <a:pt x="5909001" y="186122"/>
                </a:cubicBezTo>
                <a:cubicBezTo>
                  <a:pt x="5893022" y="185274"/>
                  <a:pt x="5874940" y="184851"/>
                  <a:pt x="5854755" y="184851"/>
                </a:cubicBezTo>
                <a:cubicBezTo>
                  <a:pt x="5835506" y="184851"/>
                  <a:pt x="5809695" y="186977"/>
                  <a:pt x="5777323" y="191230"/>
                </a:cubicBezTo>
                <a:cubicBezTo>
                  <a:pt x="5744950" y="195482"/>
                  <a:pt x="5721214" y="199074"/>
                  <a:pt x="5706116" y="202004"/>
                </a:cubicBezTo>
                <a:cubicBezTo>
                  <a:pt x="5691018" y="204934"/>
                  <a:pt x="5679352" y="207701"/>
                  <a:pt x="5671118" y="210305"/>
                </a:cubicBezTo>
                <a:cubicBezTo>
                  <a:pt x="5662884" y="212910"/>
                  <a:pt x="5653327" y="209780"/>
                  <a:pt x="5642448" y="200915"/>
                </a:cubicBezTo>
                <a:cubicBezTo>
                  <a:pt x="5631569" y="192050"/>
                  <a:pt x="5633882" y="187357"/>
                  <a:pt x="5649387" y="186834"/>
                </a:cubicBezTo>
                <a:cubicBezTo>
                  <a:pt x="5664892" y="186312"/>
                  <a:pt x="5694206" y="182388"/>
                  <a:pt x="5737329" y="175063"/>
                </a:cubicBezTo>
                <a:cubicBezTo>
                  <a:pt x="5738102" y="159396"/>
                  <a:pt x="5738489" y="143504"/>
                  <a:pt x="5738489" y="127389"/>
                </a:cubicBezTo>
                <a:cubicBezTo>
                  <a:pt x="5727216" y="130794"/>
                  <a:pt x="5715886" y="129356"/>
                  <a:pt x="5704499" y="123075"/>
                </a:cubicBezTo>
                <a:cubicBezTo>
                  <a:pt x="5693110" y="116795"/>
                  <a:pt x="5693460" y="112532"/>
                  <a:pt x="5705546" y="110287"/>
                </a:cubicBezTo>
                <a:cubicBezTo>
                  <a:pt x="5717633" y="108042"/>
                  <a:pt x="5728613" y="105854"/>
                  <a:pt x="5738489" y="103725"/>
                </a:cubicBezTo>
                <a:cubicBezTo>
                  <a:pt x="5738489" y="96956"/>
                  <a:pt x="5737875" y="90078"/>
                  <a:pt x="5736648" y="83092"/>
                </a:cubicBezTo>
                <a:cubicBezTo>
                  <a:pt x="5735420" y="76106"/>
                  <a:pt x="5732656" y="68523"/>
                  <a:pt x="5728356" y="60344"/>
                </a:cubicBezTo>
                <a:cubicBezTo>
                  <a:pt x="5724056" y="52164"/>
                  <a:pt x="5726185" y="48739"/>
                  <a:pt x="5734745" y="50068"/>
                </a:cubicBezTo>
                <a:cubicBezTo>
                  <a:pt x="5743304" y="51397"/>
                  <a:pt x="5751203" y="53795"/>
                  <a:pt x="5758440" y="57261"/>
                </a:cubicBezTo>
                <a:cubicBezTo>
                  <a:pt x="5765677" y="60727"/>
                  <a:pt x="5768427" y="65322"/>
                  <a:pt x="5766691" y="71046"/>
                </a:cubicBezTo>
                <a:cubicBezTo>
                  <a:pt x="5764954" y="76771"/>
                  <a:pt x="5763693" y="85710"/>
                  <a:pt x="5762906" y="97865"/>
                </a:cubicBezTo>
                <a:cubicBezTo>
                  <a:pt x="5771167" y="96345"/>
                  <a:pt x="5783511" y="94019"/>
                  <a:pt x="5799939" y="90885"/>
                </a:cubicBezTo>
                <a:cubicBezTo>
                  <a:pt x="5800685" y="83533"/>
                  <a:pt x="5801057" y="73542"/>
                  <a:pt x="5801057" y="60913"/>
                </a:cubicBezTo>
                <a:cubicBezTo>
                  <a:pt x="5801057" y="47972"/>
                  <a:pt x="5798931" y="36639"/>
                  <a:pt x="5794679" y="26912"/>
                </a:cubicBezTo>
                <a:cubicBezTo>
                  <a:pt x="5791489" y="19618"/>
                  <a:pt x="5792683" y="15936"/>
                  <a:pt x="5798261" y="15868"/>
                </a:cubicBezTo>
                <a:close/>
                <a:moveTo>
                  <a:pt x="1716532" y="12990"/>
                </a:moveTo>
                <a:cubicBezTo>
                  <a:pt x="1717462" y="12719"/>
                  <a:pt x="1718688" y="12754"/>
                  <a:pt x="1720210" y="13096"/>
                </a:cubicBezTo>
                <a:cubicBezTo>
                  <a:pt x="1726301" y="14467"/>
                  <a:pt x="1733989" y="17342"/>
                  <a:pt x="1743274" y="21724"/>
                </a:cubicBezTo>
                <a:cubicBezTo>
                  <a:pt x="1752560" y="26105"/>
                  <a:pt x="1755059" y="31630"/>
                  <a:pt x="1750772" y="38297"/>
                </a:cubicBezTo>
                <a:cubicBezTo>
                  <a:pt x="1746486" y="44964"/>
                  <a:pt x="1743949" y="65675"/>
                  <a:pt x="1743162" y="100428"/>
                </a:cubicBezTo>
                <a:cubicBezTo>
                  <a:pt x="1751532" y="98868"/>
                  <a:pt x="1757802" y="97200"/>
                  <a:pt x="1761974" y="95423"/>
                </a:cubicBezTo>
                <a:cubicBezTo>
                  <a:pt x="1766145" y="93646"/>
                  <a:pt x="1771072" y="95589"/>
                  <a:pt x="1776756" y="101252"/>
                </a:cubicBezTo>
                <a:cubicBezTo>
                  <a:pt x="1782440" y="106916"/>
                  <a:pt x="1782064" y="111175"/>
                  <a:pt x="1775627" y="114031"/>
                </a:cubicBezTo>
                <a:cubicBezTo>
                  <a:pt x="1769190" y="116886"/>
                  <a:pt x="1758281" y="119847"/>
                  <a:pt x="1742898" y="122912"/>
                </a:cubicBezTo>
                <a:cubicBezTo>
                  <a:pt x="1742220" y="133100"/>
                  <a:pt x="1741880" y="142751"/>
                  <a:pt x="1741880" y="151867"/>
                </a:cubicBezTo>
                <a:cubicBezTo>
                  <a:pt x="1750548" y="152586"/>
                  <a:pt x="1757823" y="154672"/>
                  <a:pt x="1763703" y="158124"/>
                </a:cubicBezTo>
                <a:cubicBezTo>
                  <a:pt x="1769584" y="161576"/>
                  <a:pt x="1771961" y="167955"/>
                  <a:pt x="1770835" y="177261"/>
                </a:cubicBezTo>
                <a:cubicBezTo>
                  <a:pt x="1769709" y="186567"/>
                  <a:pt x="1764965" y="188693"/>
                  <a:pt x="1756602" y="183640"/>
                </a:cubicBezTo>
                <a:cubicBezTo>
                  <a:pt x="1748239" y="178587"/>
                  <a:pt x="1743332" y="173029"/>
                  <a:pt x="1741880" y="166965"/>
                </a:cubicBezTo>
                <a:lnTo>
                  <a:pt x="1741880" y="233278"/>
                </a:lnTo>
                <a:cubicBezTo>
                  <a:pt x="1741880" y="253110"/>
                  <a:pt x="1739883" y="269147"/>
                  <a:pt x="1735888" y="281390"/>
                </a:cubicBezTo>
                <a:cubicBezTo>
                  <a:pt x="1731893" y="293632"/>
                  <a:pt x="1726759" y="293856"/>
                  <a:pt x="1720485" y="282061"/>
                </a:cubicBezTo>
                <a:cubicBezTo>
                  <a:pt x="1714211" y="270266"/>
                  <a:pt x="1711718" y="261666"/>
                  <a:pt x="1713007" y="256260"/>
                </a:cubicBezTo>
                <a:cubicBezTo>
                  <a:pt x="1714296" y="250855"/>
                  <a:pt x="1715788" y="240949"/>
                  <a:pt x="1717484" y="226543"/>
                </a:cubicBezTo>
                <a:cubicBezTo>
                  <a:pt x="1719179" y="212137"/>
                  <a:pt x="1720448" y="188025"/>
                  <a:pt x="1721289" y="154207"/>
                </a:cubicBezTo>
                <a:cubicBezTo>
                  <a:pt x="1712363" y="177878"/>
                  <a:pt x="1702050" y="195781"/>
                  <a:pt x="1690350" y="207915"/>
                </a:cubicBezTo>
                <a:cubicBezTo>
                  <a:pt x="1678650" y="220048"/>
                  <a:pt x="1667903" y="228601"/>
                  <a:pt x="1658109" y="233573"/>
                </a:cubicBezTo>
                <a:cubicBezTo>
                  <a:pt x="1648315" y="238544"/>
                  <a:pt x="1647712" y="235336"/>
                  <a:pt x="1656298" y="223948"/>
                </a:cubicBezTo>
                <a:cubicBezTo>
                  <a:pt x="1664885" y="212561"/>
                  <a:pt x="1674917" y="197727"/>
                  <a:pt x="1686393" y="179448"/>
                </a:cubicBezTo>
                <a:cubicBezTo>
                  <a:pt x="1697869" y="161169"/>
                  <a:pt x="1706523" y="144664"/>
                  <a:pt x="1712356" y="129932"/>
                </a:cubicBezTo>
                <a:cubicBezTo>
                  <a:pt x="1703878" y="134083"/>
                  <a:pt x="1696068" y="136823"/>
                  <a:pt x="1688926" y="138153"/>
                </a:cubicBezTo>
                <a:cubicBezTo>
                  <a:pt x="1681784" y="139482"/>
                  <a:pt x="1674326" y="136691"/>
                  <a:pt x="1666554" y="129780"/>
                </a:cubicBezTo>
                <a:cubicBezTo>
                  <a:pt x="1658781" y="122868"/>
                  <a:pt x="1660249" y="118612"/>
                  <a:pt x="1670959" y="117012"/>
                </a:cubicBezTo>
                <a:cubicBezTo>
                  <a:pt x="1681668" y="115411"/>
                  <a:pt x="1698445" y="111857"/>
                  <a:pt x="1721289" y="106350"/>
                </a:cubicBezTo>
                <a:lnTo>
                  <a:pt x="1721289" y="62195"/>
                </a:lnTo>
                <a:cubicBezTo>
                  <a:pt x="1721289" y="45008"/>
                  <a:pt x="1719586" y="32186"/>
                  <a:pt x="1716181" y="23728"/>
                </a:cubicBezTo>
                <a:cubicBezTo>
                  <a:pt x="1713628" y="17385"/>
                  <a:pt x="1713745" y="13805"/>
                  <a:pt x="1716532" y="12990"/>
                </a:cubicBezTo>
                <a:close/>
                <a:moveTo>
                  <a:pt x="1133691" y="11218"/>
                </a:moveTo>
                <a:cubicBezTo>
                  <a:pt x="1135178" y="11099"/>
                  <a:pt x="1137019" y="11321"/>
                  <a:pt x="1139215" y="11886"/>
                </a:cubicBezTo>
                <a:cubicBezTo>
                  <a:pt x="1147999" y="14144"/>
                  <a:pt x="1156110" y="17960"/>
                  <a:pt x="1163551" y="23331"/>
                </a:cubicBezTo>
                <a:cubicBezTo>
                  <a:pt x="1170991" y="28703"/>
                  <a:pt x="1172094" y="35126"/>
                  <a:pt x="1166857" y="42600"/>
                </a:cubicBezTo>
                <a:cubicBezTo>
                  <a:pt x="1161621" y="50075"/>
                  <a:pt x="1153604" y="71474"/>
                  <a:pt x="1142806" y="106797"/>
                </a:cubicBezTo>
                <a:cubicBezTo>
                  <a:pt x="1175593" y="101046"/>
                  <a:pt x="1195415" y="95993"/>
                  <a:pt x="1202272" y="91638"/>
                </a:cubicBezTo>
                <a:cubicBezTo>
                  <a:pt x="1209130" y="87284"/>
                  <a:pt x="1216641" y="86911"/>
                  <a:pt x="1224807" y="90519"/>
                </a:cubicBezTo>
                <a:cubicBezTo>
                  <a:pt x="1232974" y="94127"/>
                  <a:pt x="1240285" y="98394"/>
                  <a:pt x="1246742" y="103318"/>
                </a:cubicBezTo>
                <a:cubicBezTo>
                  <a:pt x="1253199" y="108242"/>
                  <a:pt x="1254478" y="113122"/>
                  <a:pt x="1250578" y="117958"/>
                </a:cubicBezTo>
                <a:cubicBezTo>
                  <a:pt x="1246678" y="122794"/>
                  <a:pt x="1243904" y="130760"/>
                  <a:pt x="1242256" y="141856"/>
                </a:cubicBezTo>
                <a:cubicBezTo>
                  <a:pt x="1240607" y="152952"/>
                  <a:pt x="1238712" y="166199"/>
                  <a:pt x="1236568" y="181595"/>
                </a:cubicBezTo>
                <a:cubicBezTo>
                  <a:pt x="1234425" y="196991"/>
                  <a:pt x="1229867" y="215586"/>
                  <a:pt x="1222895" y="237378"/>
                </a:cubicBezTo>
                <a:cubicBezTo>
                  <a:pt x="1215922" y="259170"/>
                  <a:pt x="1206003" y="275014"/>
                  <a:pt x="1193136" y="284910"/>
                </a:cubicBezTo>
                <a:cubicBezTo>
                  <a:pt x="1180270" y="294806"/>
                  <a:pt x="1172341" y="295246"/>
                  <a:pt x="1169350" y="286232"/>
                </a:cubicBezTo>
                <a:cubicBezTo>
                  <a:pt x="1166359" y="277218"/>
                  <a:pt x="1158820" y="267190"/>
                  <a:pt x="1146733" y="256149"/>
                </a:cubicBezTo>
                <a:cubicBezTo>
                  <a:pt x="1134647" y="245107"/>
                  <a:pt x="1134966" y="241525"/>
                  <a:pt x="1147690" y="245405"/>
                </a:cubicBezTo>
                <a:cubicBezTo>
                  <a:pt x="1160414" y="249285"/>
                  <a:pt x="1169770" y="251414"/>
                  <a:pt x="1175759" y="251794"/>
                </a:cubicBezTo>
                <a:cubicBezTo>
                  <a:pt x="1181748" y="252174"/>
                  <a:pt x="1187313" y="247196"/>
                  <a:pt x="1192455" y="236859"/>
                </a:cubicBezTo>
                <a:cubicBezTo>
                  <a:pt x="1197596" y="226522"/>
                  <a:pt x="1201859" y="212249"/>
                  <a:pt x="1205243" y="194037"/>
                </a:cubicBezTo>
                <a:cubicBezTo>
                  <a:pt x="1208628" y="175826"/>
                  <a:pt x="1210957" y="158036"/>
                  <a:pt x="1212233" y="140666"/>
                </a:cubicBezTo>
                <a:cubicBezTo>
                  <a:pt x="1213508" y="123296"/>
                  <a:pt x="1210466" y="114821"/>
                  <a:pt x="1203107" y="115241"/>
                </a:cubicBezTo>
                <a:cubicBezTo>
                  <a:pt x="1195748" y="115662"/>
                  <a:pt x="1173572" y="119155"/>
                  <a:pt x="1136580" y="125720"/>
                </a:cubicBezTo>
                <a:cubicBezTo>
                  <a:pt x="1122473" y="161410"/>
                  <a:pt x="1106547" y="189856"/>
                  <a:pt x="1088804" y="211058"/>
                </a:cubicBezTo>
                <a:cubicBezTo>
                  <a:pt x="1071061" y="232260"/>
                  <a:pt x="1050913" y="247450"/>
                  <a:pt x="1028362" y="256627"/>
                </a:cubicBezTo>
                <a:cubicBezTo>
                  <a:pt x="1005810" y="265803"/>
                  <a:pt x="1003799" y="262687"/>
                  <a:pt x="1022328" y="247277"/>
                </a:cubicBezTo>
                <a:cubicBezTo>
                  <a:pt x="1040858" y="231867"/>
                  <a:pt x="1057062" y="214704"/>
                  <a:pt x="1070939" y="195787"/>
                </a:cubicBezTo>
                <a:cubicBezTo>
                  <a:pt x="1084816" y="176871"/>
                  <a:pt x="1097228" y="154919"/>
                  <a:pt x="1108175" y="129932"/>
                </a:cubicBezTo>
                <a:cubicBezTo>
                  <a:pt x="1082862" y="135752"/>
                  <a:pt x="1066143" y="139550"/>
                  <a:pt x="1058018" y="141327"/>
                </a:cubicBezTo>
                <a:cubicBezTo>
                  <a:pt x="1049893" y="143104"/>
                  <a:pt x="1041964" y="139496"/>
                  <a:pt x="1034232" y="130502"/>
                </a:cubicBezTo>
                <a:cubicBezTo>
                  <a:pt x="1026500" y="121508"/>
                  <a:pt x="1028935" y="117446"/>
                  <a:pt x="1041537" y="118314"/>
                </a:cubicBezTo>
                <a:cubicBezTo>
                  <a:pt x="1054138" y="119182"/>
                  <a:pt x="1078271" y="116781"/>
                  <a:pt x="1113933" y="111111"/>
                </a:cubicBezTo>
                <a:cubicBezTo>
                  <a:pt x="1120363" y="93408"/>
                  <a:pt x="1125267" y="76225"/>
                  <a:pt x="1128644" y="59560"/>
                </a:cubicBezTo>
                <a:cubicBezTo>
                  <a:pt x="1132022" y="42896"/>
                  <a:pt x="1132433" y="30219"/>
                  <a:pt x="1129876" y="21531"/>
                </a:cubicBezTo>
                <a:cubicBezTo>
                  <a:pt x="1127958" y="15014"/>
                  <a:pt x="1129230" y="11577"/>
                  <a:pt x="1133691" y="11218"/>
                </a:cubicBezTo>
                <a:close/>
                <a:moveTo>
                  <a:pt x="3805857" y="11113"/>
                </a:moveTo>
                <a:cubicBezTo>
                  <a:pt x="3811377" y="12015"/>
                  <a:pt x="3818424" y="14182"/>
                  <a:pt x="3826998" y="17614"/>
                </a:cubicBezTo>
                <a:cubicBezTo>
                  <a:pt x="3835571" y="21046"/>
                  <a:pt x="3838776" y="25671"/>
                  <a:pt x="3836612" y="31491"/>
                </a:cubicBezTo>
                <a:cubicBezTo>
                  <a:pt x="3834448" y="37310"/>
                  <a:pt x="3832553" y="56457"/>
                  <a:pt x="3830925" y="88932"/>
                </a:cubicBezTo>
                <a:cubicBezTo>
                  <a:pt x="3840203" y="87372"/>
                  <a:pt x="3851808" y="84428"/>
                  <a:pt x="3865740" y="80101"/>
                </a:cubicBezTo>
                <a:cubicBezTo>
                  <a:pt x="3879671" y="75774"/>
                  <a:pt x="3890971" y="77425"/>
                  <a:pt x="3899639" y="85056"/>
                </a:cubicBezTo>
                <a:cubicBezTo>
                  <a:pt x="3908307" y="92686"/>
                  <a:pt x="3907540" y="97607"/>
                  <a:pt x="3897339" y="99818"/>
                </a:cubicBezTo>
                <a:cubicBezTo>
                  <a:pt x="3887138" y="102029"/>
                  <a:pt x="3865848" y="105027"/>
                  <a:pt x="3833468" y="108812"/>
                </a:cubicBezTo>
                <a:cubicBezTo>
                  <a:pt x="3849339" y="131452"/>
                  <a:pt x="3866720" y="151796"/>
                  <a:pt x="3885609" y="169844"/>
                </a:cubicBezTo>
                <a:cubicBezTo>
                  <a:pt x="3904498" y="187892"/>
                  <a:pt x="3921387" y="200281"/>
                  <a:pt x="3936274" y="207009"/>
                </a:cubicBezTo>
                <a:cubicBezTo>
                  <a:pt x="3951162" y="213737"/>
                  <a:pt x="3953495" y="218322"/>
                  <a:pt x="3943274" y="220764"/>
                </a:cubicBezTo>
                <a:cubicBezTo>
                  <a:pt x="3933053" y="223206"/>
                  <a:pt x="3921159" y="223759"/>
                  <a:pt x="3907595" y="222422"/>
                </a:cubicBezTo>
                <a:cubicBezTo>
                  <a:pt x="3894029" y="221086"/>
                  <a:pt x="3884948" y="216745"/>
                  <a:pt x="3880349" y="209400"/>
                </a:cubicBezTo>
                <a:cubicBezTo>
                  <a:pt x="3875751" y="202054"/>
                  <a:pt x="3869443" y="192054"/>
                  <a:pt x="3861426" y="179397"/>
                </a:cubicBezTo>
                <a:cubicBezTo>
                  <a:pt x="3853409" y="166741"/>
                  <a:pt x="3843242" y="146428"/>
                  <a:pt x="3830925" y="118456"/>
                </a:cubicBezTo>
                <a:lnTo>
                  <a:pt x="3830925" y="193620"/>
                </a:lnTo>
                <a:cubicBezTo>
                  <a:pt x="3835021" y="192929"/>
                  <a:pt x="3839552" y="191694"/>
                  <a:pt x="3844517" y="189917"/>
                </a:cubicBezTo>
                <a:cubicBezTo>
                  <a:pt x="3849482" y="188140"/>
                  <a:pt x="3855477" y="189971"/>
                  <a:pt x="3862504" y="195411"/>
                </a:cubicBezTo>
                <a:cubicBezTo>
                  <a:pt x="3869531" y="200851"/>
                  <a:pt x="3869616" y="205541"/>
                  <a:pt x="3862759" y="209481"/>
                </a:cubicBezTo>
                <a:cubicBezTo>
                  <a:pt x="3855901" y="213422"/>
                  <a:pt x="3845290" y="216518"/>
                  <a:pt x="3830925" y="218770"/>
                </a:cubicBezTo>
                <a:cubicBezTo>
                  <a:pt x="3831739" y="236296"/>
                  <a:pt x="3831122" y="254388"/>
                  <a:pt x="3829073" y="273047"/>
                </a:cubicBezTo>
                <a:cubicBezTo>
                  <a:pt x="3827025" y="291706"/>
                  <a:pt x="3821901" y="296274"/>
                  <a:pt x="3813701" y="286751"/>
                </a:cubicBezTo>
                <a:cubicBezTo>
                  <a:pt x="3805500" y="277229"/>
                  <a:pt x="3802466" y="267798"/>
                  <a:pt x="3804595" y="258458"/>
                </a:cubicBezTo>
                <a:cubicBezTo>
                  <a:pt x="3806725" y="249118"/>
                  <a:pt x="3808210" y="236920"/>
                  <a:pt x="3809051" y="221863"/>
                </a:cubicBezTo>
                <a:cubicBezTo>
                  <a:pt x="3798538" y="222717"/>
                  <a:pt x="3788463" y="221595"/>
                  <a:pt x="3778825" y="218495"/>
                </a:cubicBezTo>
                <a:cubicBezTo>
                  <a:pt x="3769187" y="215396"/>
                  <a:pt x="3768149" y="212225"/>
                  <a:pt x="3775712" y="208983"/>
                </a:cubicBezTo>
                <a:cubicBezTo>
                  <a:pt x="3783274" y="205741"/>
                  <a:pt x="3794387" y="202580"/>
                  <a:pt x="3809051" y="199501"/>
                </a:cubicBezTo>
                <a:lnTo>
                  <a:pt x="3809051" y="132496"/>
                </a:lnTo>
                <a:cubicBezTo>
                  <a:pt x="3801929" y="153468"/>
                  <a:pt x="3790979" y="172211"/>
                  <a:pt x="3776200" y="188727"/>
                </a:cubicBezTo>
                <a:cubicBezTo>
                  <a:pt x="3761421" y="205242"/>
                  <a:pt x="3747242" y="216386"/>
                  <a:pt x="3733663" y="222158"/>
                </a:cubicBezTo>
                <a:lnTo>
                  <a:pt x="3726122" y="224618"/>
                </a:lnTo>
                <a:lnTo>
                  <a:pt x="3726079" y="225976"/>
                </a:lnTo>
                <a:cubicBezTo>
                  <a:pt x="3724990" y="245944"/>
                  <a:pt x="3722757" y="259816"/>
                  <a:pt x="3719379" y="267594"/>
                </a:cubicBezTo>
                <a:cubicBezTo>
                  <a:pt x="3714876" y="277965"/>
                  <a:pt x="3709331" y="277459"/>
                  <a:pt x="3702745" y="266078"/>
                </a:cubicBezTo>
                <a:cubicBezTo>
                  <a:pt x="3696159" y="254697"/>
                  <a:pt x="3694358" y="245473"/>
                  <a:pt x="3697343" y="238405"/>
                </a:cubicBezTo>
                <a:cubicBezTo>
                  <a:pt x="3700327" y="231338"/>
                  <a:pt x="3702667" y="219533"/>
                  <a:pt x="3704363" y="202990"/>
                </a:cubicBezTo>
                <a:cubicBezTo>
                  <a:pt x="3706058" y="186448"/>
                  <a:pt x="3706906" y="169732"/>
                  <a:pt x="3706906" y="152844"/>
                </a:cubicBezTo>
                <a:cubicBezTo>
                  <a:pt x="3706906" y="136728"/>
                  <a:pt x="3706547" y="127389"/>
                  <a:pt x="3705828" y="124825"/>
                </a:cubicBezTo>
                <a:cubicBezTo>
                  <a:pt x="3698218" y="136871"/>
                  <a:pt x="3689021" y="147855"/>
                  <a:pt x="3678236" y="157778"/>
                </a:cubicBezTo>
                <a:cubicBezTo>
                  <a:pt x="3667452" y="167701"/>
                  <a:pt x="3656980" y="175118"/>
                  <a:pt x="3646820" y="180028"/>
                </a:cubicBezTo>
                <a:cubicBezTo>
                  <a:pt x="3636659" y="184939"/>
                  <a:pt x="3636538" y="181235"/>
                  <a:pt x="3646454" y="168918"/>
                </a:cubicBezTo>
                <a:cubicBezTo>
                  <a:pt x="3656370" y="156601"/>
                  <a:pt x="3667055" y="142388"/>
                  <a:pt x="3678511" y="126280"/>
                </a:cubicBezTo>
                <a:cubicBezTo>
                  <a:pt x="3689967" y="110171"/>
                  <a:pt x="3699907" y="92483"/>
                  <a:pt x="3708331" y="73213"/>
                </a:cubicBezTo>
                <a:cubicBezTo>
                  <a:pt x="3716754" y="53944"/>
                  <a:pt x="3720325" y="40043"/>
                  <a:pt x="3719044" y="31511"/>
                </a:cubicBezTo>
                <a:cubicBezTo>
                  <a:pt x="3717762" y="22979"/>
                  <a:pt x="3722282" y="20768"/>
                  <a:pt x="3732606" y="24878"/>
                </a:cubicBezTo>
                <a:cubicBezTo>
                  <a:pt x="3742928" y="28988"/>
                  <a:pt x="3749765" y="32912"/>
                  <a:pt x="3753116" y="36649"/>
                </a:cubicBezTo>
                <a:cubicBezTo>
                  <a:pt x="3756466" y="40386"/>
                  <a:pt x="3756741" y="43845"/>
                  <a:pt x="3753940" y="47026"/>
                </a:cubicBezTo>
                <a:cubicBezTo>
                  <a:pt x="3751138" y="50207"/>
                  <a:pt x="3747238" y="56796"/>
                  <a:pt x="3742240" y="66794"/>
                </a:cubicBezTo>
                <a:cubicBezTo>
                  <a:pt x="3737241" y="76791"/>
                  <a:pt x="3727647" y="92025"/>
                  <a:pt x="3713458" y="112494"/>
                </a:cubicBezTo>
                <a:cubicBezTo>
                  <a:pt x="3727077" y="118165"/>
                  <a:pt x="3732812" y="126819"/>
                  <a:pt x="3730662" y="138458"/>
                </a:cubicBezTo>
                <a:cubicBezTo>
                  <a:pt x="3728512" y="150097"/>
                  <a:pt x="3727220" y="171937"/>
                  <a:pt x="3726786" y="203977"/>
                </a:cubicBezTo>
                <a:lnTo>
                  <a:pt x="3726342" y="217781"/>
                </a:lnTo>
                <a:lnTo>
                  <a:pt x="3732687" y="210397"/>
                </a:lnTo>
                <a:cubicBezTo>
                  <a:pt x="3745614" y="196784"/>
                  <a:pt x="3758396" y="180286"/>
                  <a:pt x="3771032" y="160901"/>
                </a:cubicBezTo>
                <a:cubicBezTo>
                  <a:pt x="3783668" y="141517"/>
                  <a:pt x="3792515" y="126087"/>
                  <a:pt x="3797575" y="114611"/>
                </a:cubicBezTo>
                <a:cubicBezTo>
                  <a:pt x="3789517" y="117174"/>
                  <a:pt x="3781405" y="119094"/>
                  <a:pt x="3773240" y="120369"/>
                </a:cubicBezTo>
                <a:cubicBezTo>
                  <a:pt x="3765073" y="121644"/>
                  <a:pt x="3757297" y="119226"/>
                  <a:pt x="3749911" y="113115"/>
                </a:cubicBezTo>
                <a:cubicBezTo>
                  <a:pt x="3742525" y="107004"/>
                  <a:pt x="3743583" y="103379"/>
                  <a:pt x="3753085" y="102239"/>
                </a:cubicBezTo>
                <a:cubicBezTo>
                  <a:pt x="3762587" y="101100"/>
                  <a:pt x="3772276" y="99672"/>
                  <a:pt x="3782152" y="97956"/>
                </a:cubicBezTo>
                <a:cubicBezTo>
                  <a:pt x="3792027" y="96240"/>
                  <a:pt x="3800994" y="94711"/>
                  <a:pt x="3809051" y="93368"/>
                </a:cubicBezTo>
                <a:cubicBezTo>
                  <a:pt x="3809051" y="74607"/>
                  <a:pt x="3808424" y="59781"/>
                  <a:pt x="3807169" y="48888"/>
                </a:cubicBezTo>
                <a:cubicBezTo>
                  <a:pt x="3805914" y="37995"/>
                  <a:pt x="3804001" y="28751"/>
                  <a:pt x="3801431" y="21154"/>
                </a:cubicBezTo>
                <a:cubicBezTo>
                  <a:pt x="3798860" y="13558"/>
                  <a:pt x="3800335" y="10211"/>
                  <a:pt x="3805857" y="11113"/>
                </a:cubicBezTo>
                <a:close/>
                <a:moveTo>
                  <a:pt x="436110" y="10828"/>
                </a:moveTo>
                <a:cubicBezTo>
                  <a:pt x="437695" y="10602"/>
                  <a:pt x="439721" y="10711"/>
                  <a:pt x="442188" y="11153"/>
                </a:cubicBezTo>
                <a:cubicBezTo>
                  <a:pt x="452057" y="12924"/>
                  <a:pt x="459741" y="15135"/>
                  <a:pt x="465242" y="17787"/>
                </a:cubicBezTo>
                <a:cubicBezTo>
                  <a:pt x="470742" y="20439"/>
                  <a:pt x="472217" y="24417"/>
                  <a:pt x="469667" y="29720"/>
                </a:cubicBezTo>
                <a:cubicBezTo>
                  <a:pt x="467117" y="35024"/>
                  <a:pt x="465842" y="50082"/>
                  <a:pt x="465842" y="74892"/>
                </a:cubicBezTo>
                <a:cubicBezTo>
                  <a:pt x="472679" y="74132"/>
                  <a:pt x="479600" y="72450"/>
                  <a:pt x="486607" y="69846"/>
                </a:cubicBezTo>
                <a:cubicBezTo>
                  <a:pt x="493613" y="67241"/>
                  <a:pt x="501478" y="69585"/>
                  <a:pt x="510200" y="76876"/>
                </a:cubicBezTo>
                <a:lnTo>
                  <a:pt x="512815" y="83362"/>
                </a:lnTo>
                <a:lnTo>
                  <a:pt x="513740" y="81922"/>
                </a:lnTo>
                <a:cubicBezTo>
                  <a:pt x="520862" y="69368"/>
                  <a:pt x="524423" y="60235"/>
                  <a:pt x="524423" y="54524"/>
                </a:cubicBezTo>
                <a:cubicBezTo>
                  <a:pt x="524423" y="45110"/>
                  <a:pt x="528309" y="42255"/>
                  <a:pt x="536082" y="45958"/>
                </a:cubicBezTo>
                <a:cubicBezTo>
                  <a:pt x="543855" y="49661"/>
                  <a:pt x="550264" y="54351"/>
                  <a:pt x="555311" y="60028"/>
                </a:cubicBezTo>
                <a:cubicBezTo>
                  <a:pt x="560357" y="65705"/>
                  <a:pt x="560743" y="69907"/>
                  <a:pt x="556470" y="72634"/>
                </a:cubicBezTo>
                <a:cubicBezTo>
                  <a:pt x="552197" y="75360"/>
                  <a:pt x="546696" y="81346"/>
                  <a:pt x="539968" y="90590"/>
                </a:cubicBezTo>
                <a:cubicBezTo>
                  <a:pt x="533240" y="99835"/>
                  <a:pt x="523853" y="109924"/>
                  <a:pt x="511807" y="120857"/>
                </a:cubicBezTo>
                <a:cubicBezTo>
                  <a:pt x="545354" y="114088"/>
                  <a:pt x="567343" y="109629"/>
                  <a:pt x="577774" y="107479"/>
                </a:cubicBezTo>
                <a:cubicBezTo>
                  <a:pt x="588206" y="105329"/>
                  <a:pt x="598118" y="108866"/>
                  <a:pt x="607512" y="118090"/>
                </a:cubicBezTo>
                <a:cubicBezTo>
                  <a:pt x="616906" y="127314"/>
                  <a:pt x="614407" y="132445"/>
                  <a:pt x="600014" y="133483"/>
                </a:cubicBezTo>
                <a:cubicBezTo>
                  <a:pt x="585621" y="134521"/>
                  <a:pt x="570859" y="135674"/>
                  <a:pt x="555728" y="136942"/>
                </a:cubicBezTo>
                <a:cubicBezTo>
                  <a:pt x="540596" y="138210"/>
                  <a:pt x="521805" y="140506"/>
                  <a:pt x="499354" y="143830"/>
                </a:cubicBezTo>
                <a:cubicBezTo>
                  <a:pt x="483768" y="157748"/>
                  <a:pt x="467850" y="172025"/>
                  <a:pt x="451599" y="186661"/>
                </a:cubicBezTo>
                <a:cubicBezTo>
                  <a:pt x="450880" y="195289"/>
                  <a:pt x="450520" y="203570"/>
                  <a:pt x="450520" y="211506"/>
                </a:cubicBezTo>
                <a:cubicBezTo>
                  <a:pt x="459921" y="207653"/>
                  <a:pt x="471183" y="201424"/>
                  <a:pt x="484307" y="192817"/>
                </a:cubicBezTo>
                <a:cubicBezTo>
                  <a:pt x="497432" y="184210"/>
                  <a:pt x="503994" y="177695"/>
                  <a:pt x="503994" y="173273"/>
                </a:cubicBezTo>
                <a:cubicBezTo>
                  <a:pt x="503994" y="164713"/>
                  <a:pt x="509165" y="162709"/>
                  <a:pt x="519509" y="167260"/>
                </a:cubicBezTo>
                <a:cubicBezTo>
                  <a:pt x="529852" y="171811"/>
                  <a:pt x="537537" y="177434"/>
                  <a:pt x="542562" y="184128"/>
                </a:cubicBezTo>
                <a:cubicBezTo>
                  <a:pt x="547588" y="190823"/>
                  <a:pt x="546401" y="194733"/>
                  <a:pt x="539002" y="195859"/>
                </a:cubicBezTo>
                <a:cubicBezTo>
                  <a:pt x="531602" y="196984"/>
                  <a:pt x="517810" y="201390"/>
                  <a:pt x="497625" y="209074"/>
                </a:cubicBezTo>
                <a:cubicBezTo>
                  <a:pt x="477440" y="216759"/>
                  <a:pt x="461664" y="222426"/>
                  <a:pt x="450297" y="226075"/>
                </a:cubicBezTo>
                <a:cubicBezTo>
                  <a:pt x="449578" y="237469"/>
                  <a:pt x="450714" y="245785"/>
                  <a:pt x="453705" y="251021"/>
                </a:cubicBezTo>
                <a:cubicBezTo>
                  <a:pt x="456696" y="256257"/>
                  <a:pt x="466571" y="259075"/>
                  <a:pt x="483331" y="259475"/>
                </a:cubicBezTo>
                <a:cubicBezTo>
                  <a:pt x="500090" y="259875"/>
                  <a:pt x="512116" y="259119"/>
                  <a:pt x="519407" y="257207"/>
                </a:cubicBezTo>
                <a:cubicBezTo>
                  <a:pt x="526698" y="255294"/>
                  <a:pt x="531700" y="251814"/>
                  <a:pt x="534413" y="246768"/>
                </a:cubicBezTo>
                <a:cubicBezTo>
                  <a:pt x="537127" y="241722"/>
                  <a:pt x="540623" y="233519"/>
                  <a:pt x="544903" y="222158"/>
                </a:cubicBezTo>
                <a:cubicBezTo>
                  <a:pt x="549182" y="210797"/>
                  <a:pt x="552580" y="212618"/>
                  <a:pt x="555097" y="227621"/>
                </a:cubicBezTo>
                <a:cubicBezTo>
                  <a:pt x="557613" y="242624"/>
                  <a:pt x="561028" y="251879"/>
                  <a:pt x="565342" y="255385"/>
                </a:cubicBezTo>
                <a:cubicBezTo>
                  <a:pt x="569656" y="258892"/>
                  <a:pt x="567136" y="264169"/>
                  <a:pt x="557783" y="271216"/>
                </a:cubicBezTo>
                <a:cubicBezTo>
                  <a:pt x="548429" y="278263"/>
                  <a:pt x="534549" y="282655"/>
                  <a:pt x="516141" y="284391"/>
                </a:cubicBezTo>
                <a:cubicBezTo>
                  <a:pt x="497733" y="286127"/>
                  <a:pt x="481384" y="285887"/>
                  <a:pt x="467093" y="283669"/>
                </a:cubicBezTo>
                <a:cubicBezTo>
                  <a:pt x="452803" y="281451"/>
                  <a:pt x="442612" y="276120"/>
                  <a:pt x="436521" y="267675"/>
                </a:cubicBezTo>
                <a:cubicBezTo>
                  <a:pt x="430431" y="259231"/>
                  <a:pt x="427385" y="249895"/>
                  <a:pt x="427385" y="239667"/>
                </a:cubicBezTo>
                <a:cubicBezTo>
                  <a:pt x="427385" y="230253"/>
                  <a:pt x="427805" y="217508"/>
                  <a:pt x="428647" y="201434"/>
                </a:cubicBezTo>
                <a:cubicBezTo>
                  <a:pt x="414050" y="215433"/>
                  <a:pt x="399376" y="226987"/>
                  <a:pt x="384625" y="236096"/>
                </a:cubicBezTo>
                <a:cubicBezTo>
                  <a:pt x="369873" y="245205"/>
                  <a:pt x="354371" y="251496"/>
                  <a:pt x="338120" y="254968"/>
                </a:cubicBezTo>
                <a:cubicBezTo>
                  <a:pt x="321869" y="258441"/>
                  <a:pt x="320550" y="255809"/>
                  <a:pt x="334163" y="247073"/>
                </a:cubicBezTo>
                <a:cubicBezTo>
                  <a:pt x="347775" y="238338"/>
                  <a:pt x="360736" y="229941"/>
                  <a:pt x="373047" y="221883"/>
                </a:cubicBezTo>
                <a:cubicBezTo>
                  <a:pt x="385357" y="213826"/>
                  <a:pt x="403042" y="200552"/>
                  <a:pt x="426103" y="182063"/>
                </a:cubicBezTo>
                <a:cubicBezTo>
                  <a:pt x="420148" y="170193"/>
                  <a:pt x="420436" y="164944"/>
                  <a:pt x="426968" y="166314"/>
                </a:cubicBezTo>
                <a:cubicBezTo>
                  <a:pt x="433500" y="167684"/>
                  <a:pt x="437593" y="168701"/>
                  <a:pt x="439248" y="169366"/>
                </a:cubicBezTo>
                <a:cubicBezTo>
                  <a:pt x="448540" y="160237"/>
                  <a:pt x="457350" y="153481"/>
                  <a:pt x="465679" y="149100"/>
                </a:cubicBezTo>
                <a:cubicBezTo>
                  <a:pt x="445074" y="151609"/>
                  <a:pt x="424394" y="154577"/>
                  <a:pt x="403639" y="158002"/>
                </a:cubicBezTo>
                <a:cubicBezTo>
                  <a:pt x="382885" y="161427"/>
                  <a:pt x="368116" y="163991"/>
                  <a:pt x="359332" y="165693"/>
                </a:cubicBezTo>
                <a:cubicBezTo>
                  <a:pt x="350549" y="167396"/>
                  <a:pt x="341393" y="164394"/>
                  <a:pt x="331863" y="156689"/>
                </a:cubicBezTo>
                <a:cubicBezTo>
                  <a:pt x="322334" y="148985"/>
                  <a:pt x="322703" y="145132"/>
                  <a:pt x="332972" y="145132"/>
                </a:cubicBezTo>
                <a:cubicBezTo>
                  <a:pt x="340718" y="145132"/>
                  <a:pt x="354653" y="144294"/>
                  <a:pt x="374776" y="142619"/>
                </a:cubicBezTo>
                <a:cubicBezTo>
                  <a:pt x="394900" y="140944"/>
                  <a:pt x="416689" y="137766"/>
                  <a:pt x="440143" y="133086"/>
                </a:cubicBezTo>
                <a:lnTo>
                  <a:pt x="440143" y="100571"/>
                </a:lnTo>
                <a:cubicBezTo>
                  <a:pt x="431217" y="101412"/>
                  <a:pt x="423309" y="102473"/>
                  <a:pt x="416418" y="103755"/>
                </a:cubicBezTo>
                <a:cubicBezTo>
                  <a:pt x="409527" y="105037"/>
                  <a:pt x="402395" y="102331"/>
                  <a:pt x="395022" y="95637"/>
                </a:cubicBezTo>
                <a:cubicBezTo>
                  <a:pt x="387649" y="88942"/>
                  <a:pt x="389169" y="85317"/>
                  <a:pt x="399580" y="84761"/>
                </a:cubicBezTo>
                <a:cubicBezTo>
                  <a:pt x="409991" y="84205"/>
                  <a:pt x="423512" y="82787"/>
                  <a:pt x="440143" y="80508"/>
                </a:cubicBezTo>
                <a:cubicBezTo>
                  <a:pt x="440143" y="50353"/>
                  <a:pt x="438017" y="30812"/>
                  <a:pt x="433764" y="21887"/>
                </a:cubicBezTo>
                <a:cubicBezTo>
                  <a:pt x="430574" y="15192"/>
                  <a:pt x="431357" y="11506"/>
                  <a:pt x="436110" y="10828"/>
                </a:cubicBezTo>
                <a:close/>
                <a:moveTo>
                  <a:pt x="7086858" y="8732"/>
                </a:moveTo>
                <a:cubicBezTo>
                  <a:pt x="7090807" y="9044"/>
                  <a:pt x="7096241" y="10289"/>
                  <a:pt x="7103159" y="12466"/>
                </a:cubicBezTo>
                <a:cubicBezTo>
                  <a:pt x="7116995" y="16603"/>
                  <a:pt x="7122211" y="22656"/>
                  <a:pt x="7118807" y="30626"/>
                </a:cubicBezTo>
                <a:cubicBezTo>
                  <a:pt x="7115401" y="38595"/>
                  <a:pt x="7113699" y="55074"/>
                  <a:pt x="7113699" y="80060"/>
                </a:cubicBezTo>
                <a:cubicBezTo>
                  <a:pt x="7113699" y="105468"/>
                  <a:pt x="7113021" y="125205"/>
                  <a:pt x="7111665" y="139272"/>
                </a:cubicBezTo>
                <a:cubicBezTo>
                  <a:pt x="7110308" y="153339"/>
                  <a:pt x="7107262" y="161471"/>
                  <a:pt x="7102528" y="163669"/>
                </a:cubicBezTo>
                <a:cubicBezTo>
                  <a:pt x="7097794" y="165866"/>
                  <a:pt x="7092913" y="162356"/>
                  <a:pt x="7087888" y="153139"/>
                </a:cubicBezTo>
                <a:cubicBezTo>
                  <a:pt x="7082862" y="143921"/>
                  <a:pt x="7081837" y="134717"/>
                  <a:pt x="7084815" y="125527"/>
                </a:cubicBezTo>
                <a:cubicBezTo>
                  <a:pt x="7087793" y="116337"/>
                  <a:pt x="7089282" y="99058"/>
                  <a:pt x="7089282" y="73692"/>
                </a:cubicBezTo>
                <a:cubicBezTo>
                  <a:pt x="7089282" y="48149"/>
                  <a:pt x="7087155" y="32023"/>
                  <a:pt x="7082903" y="25315"/>
                </a:cubicBezTo>
                <a:cubicBezTo>
                  <a:pt x="7078650" y="18607"/>
                  <a:pt x="7077503" y="13700"/>
                  <a:pt x="7079464" y="10594"/>
                </a:cubicBezTo>
                <a:cubicBezTo>
                  <a:pt x="7080444" y="9041"/>
                  <a:pt x="7082909" y="8420"/>
                  <a:pt x="7086858" y="8732"/>
                </a:cubicBezTo>
                <a:close/>
                <a:moveTo>
                  <a:pt x="2141449" y="8205"/>
                </a:moveTo>
                <a:cubicBezTo>
                  <a:pt x="2145605" y="8957"/>
                  <a:pt x="2151552" y="11313"/>
                  <a:pt x="2159291" y="15274"/>
                </a:cubicBezTo>
                <a:cubicBezTo>
                  <a:pt x="2174769" y="23196"/>
                  <a:pt x="2179337" y="28920"/>
                  <a:pt x="2172995" y="32447"/>
                </a:cubicBezTo>
                <a:cubicBezTo>
                  <a:pt x="2166653" y="35974"/>
                  <a:pt x="2149979" y="42672"/>
                  <a:pt x="2122970" y="52540"/>
                </a:cubicBezTo>
                <a:cubicBezTo>
                  <a:pt x="2095962" y="62409"/>
                  <a:pt x="2077826" y="67560"/>
                  <a:pt x="2068561" y="67994"/>
                </a:cubicBezTo>
                <a:cubicBezTo>
                  <a:pt x="2059296" y="68428"/>
                  <a:pt x="2060700" y="65298"/>
                  <a:pt x="2072773" y="58604"/>
                </a:cubicBezTo>
                <a:cubicBezTo>
                  <a:pt x="2084846" y="51910"/>
                  <a:pt x="2096274" y="45242"/>
                  <a:pt x="2107059" y="38602"/>
                </a:cubicBezTo>
                <a:cubicBezTo>
                  <a:pt x="2117843" y="31962"/>
                  <a:pt x="2124924" y="26953"/>
                  <a:pt x="2128302" y="23575"/>
                </a:cubicBezTo>
                <a:cubicBezTo>
                  <a:pt x="2131191" y="19954"/>
                  <a:pt x="2133209" y="15684"/>
                  <a:pt x="2134355" y="10767"/>
                </a:cubicBezTo>
                <a:cubicBezTo>
                  <a:pt x="2134928" y="8308"/>
                  <a:pt x="2137293" y="7454"/>
                  <a:pt x="2141449" y="8205"/>
                </a:cubicBezTo>
                <a:close/>
                <a:moveTo>
                  <a:pt x="6141774" y="4833"/>
                </a:moveTo>
                <a:cubicBezTo>
                  <a:pt x="6143121" y="4711"/>
                  <a:pt x="6144835" y="4932"/>
                  <a:pt x="6146916" y="5497"/>
                </a:cubicBezTo>
                <a:cubicBezTo>
                  <a:pt x="6155239" y="7755"/>
                  <a:pt x="6162925" y="10885"/>
                  <a:pt x="6169980" y="14887"/>
                </a:cubicBezTo>
                <a:cubicBezTo>
                  <a:pt x="6177033" y="18889"/>
                  <a:pt x="6178801" y="23379"/>
                  <a:pt x="6175281" y="28357"/>
                </a:cubicBezTo>
                <a:cubicBezTo>
                  <a:pt x="6171761" y="33336"/>
                  <a:pt x="6167986" y="41183"/>
                  <a:pt x="6163957" y="51899"/>
                </a:cubicBezTo>
                <a:cubicBezTo>
                  <a:pt x="6178621" y="51126"/>
                  <a:pt x="6191036" y="49444"/>
                  <a:pt x="6201203" y="46853"/>
                </a:cubicBezTo>
                <a:cubicBezTo>
                  <a:pt x="6211371" y="44262"/>
                  <a:pt x="6220259" y="47674"/>
                  <a:pt x="6227869" y="57088"/>
                </a:cubicBezTo>
                <a:cubicBezTo>
                  <a:pt x="6235479" y="66502"/>
                  <a:pt x="6232511" y="70996"/>
                  <a:pt x="6218967" y="70568"/>
                </a:cubicBezTo>
                <a:cubicBezTo>
                  <a:pt x="6205422" y="70141"/>
                  <a:pt x="6185457" y="71535"/>
                  <a:pt x="6159073" y="74750"/>
                </a:cubicBezTo>
                <a:cubicBezTo>
                  <a:pt x="6153471" y="89943"/>
                  <a:pt x="6147113" y="100174"/>
                  <a:pt x="6139998" y="105444"/>
                </a:cubicBezTo>
                <a:cubicBezTo>
                  <a:pt x="6132883" y="110714"/>
                  <a:pt x="6130187" y="109195"/>
                  <a:pt x="6131909" y="100886"/>
                </a:cubicBezTo>
                <a:cubicBezTo>
                  <a:pt x="6133632" y="92578"/>
                  <a:pt x="6135749" y="84388"/>
                  <a:pt x="6138258" y="76316"/>
                </a:cubicBezTo>
                <a:cubicBezTo>
                  <a:pt x="6123499" y="77157"/>
                  <a:pt x="6108597" y="78704"/>
                  <a:pt x="6093555" y="80956"/>
                </a:cubicBezTo>
                <a:cubicBezTo>
                  <a:pt x="6092563" y="102551"/>
                  <a:pt x="6089379" y="111759"/>
                  <a:pt x="6084001" y="108578"/>
                </a:cubicBezTo>
                <a:cubicBezTo>
                  <a:pt x="6078623" y="105397"/>
                  <a:pt x="6074794" y="96773"/>
                  <a:pt x="6072515" y="82706"/>
                </a:cubicBezTo>
                <a:cubicBezTo>
                  <a:pt x="6049603" y="86951"/>
                  <a:pt x="6034505" y="89926"/>
                  <a:pt x="6027221" y="91628"/>
                </a:cubicBezTo>
                <a:cubicBezTo>
                  <a:pt x="6019937" y="93330"/>
                  <a:pt x="6011085" y="89688"/>
                  <a:pt x="6000667" y="80701"/>
                </a:cubicBezTo>
                <a:cubicBezTo>
                  <a:pt x="5990249" y="71715"/>
                  <a:pt x="5992006" y="67655"/>
                  <a:pt x="6005937" y="68523"/>
                </a:cubicBezTo>
                <a:cubicBezTo>
                  <a:pt x="6019869" y="69392"/>
                  <a:pt x="6040997" y="67893"/>
                  <a:pt x="6069321" y="64027"/>
                </a:cubicBezTo>
                <a:cubicBezTo>
                  <a:pt x="6066132" y="52238"/>
                  <a:pt x="6061293" y="42380"/>
                  <a:pt x="6054803" y="34451"/>
                </a:cubicBezTo>
                <a:cubicBezTo>
                  <a:pt x="6048311" y="26522"/>
                  <a:pt x="6050193" y="22558"/>
                  <a:pt x="6060449" y="22558"/>
                </a:cubicBezTo>
                <a:cubicBezTo>
                  <a:pt x="6068669" y="22558"/>
                  <a:pt x="6076272" y="23820"/>
                  <a:pt x="6083259" y="26343"/>
                </a:cubicBezTo>
                <a:cubicBezTo>
                  <a:pt x="6090244" y="28866"/>
                  <a:pt x="6093307" y="33183"/>
                  <a:pt x="6092445" y="39294"/>
                </a:cubicBezTo>
                <a:cubicBezTo>
                  <a:pt x="6091584" y="45405"/>
                  <a:pt x="6091485" y="52164"/>
                  <a:pt x="6092151" y="59570"/>
                </a:cubicBezTo>
                <a:cubicBezTo>
                  <a:pt x="6108197" y="58756"/>
                  <a:pt x="6124096" y="57603"/>
                  <a:pt x="6139845" y="56111"/>
                </a:cubicBezTo>
                <a:cubicBezTo>
                  <a:pt x="6143046" y="37581"/>
                  <a:pt x="6142945" y="23949"/>
                  <a:pt x="6139540" y="15213"/>
                </a:cubicBezTo>
                <a:cubicBezTo>
                  <a:pt x="6136986" y="8661"/>
                  <a:pt x="6137731" y="5201"/>
                  <a:pt x="6141774" y="4833"/>
                </a:cubicBezTo>
                <a:close/>
                <a:moveTo>
                  <a:pt x="4101322" y="4598"/>
                </a:moveTo>
                <a:cubicBezTo>
                  <a:pt x="4103358" y="4251"/>
                  <a:pt x="4106106" y="4296"/>
                  <a:pt x="4109565" y="4734"/>
                </a:cubicBezTo>
                <a:cubicBezTo>
                  <a:pt x="4121692" y="5656"/>
                  <a:pt x="4130865" y="8528"/>
                  <a:pt x="4137085" y="13351"/>
                </a:cubicBezTo>
                <a:cubicBezTo>
                  <a:pt x="4143304" y="18173"/>
                  <a:pt x="4145604" y="25617"/>
                  <a:pt x="4143983" y="35682"/>
                </a:cubicBezTo>
                <a:cubicBezTo>
                  <a:pt x="4142362" y="45748"/>
                  <a:pt x="4137227" y="48071"/>
                  <a:pt x="4128580" y="42651"/>
                </a:cubicBezTo>
                <a:cubicBezTo>
                  <a:pt x="4119932" y="37232"/>
                  <a:pt x="4111142" y="29120"/>
                  <a:pt x="4102209" y="18316"/>
                </a:cubicBezTo>
                <a:cubicBezTo>
                  <a:pt x="4095510" y="10212"/>
                  <a:pt x="4095214" y="5640"/>
                  <a:pt x="4101322" y="4598"/>
                </a:cubicBezTo>
                <a:close/>
                <a:moveTo>
                  <a:pt x="6770755" y="1360"/>
                </a:moveTo>
                <a:cubicBezTo>
                  <a:pt x="6772047" y="1390"/>
                  <a:pt x="6773535" y="1751"/>
                  <a:pt x="6775217" y="2445"/>
                </a:cubicBezTo>
                <a:cubicBezTo>
                  <a:pt x="6781945" y="5219"/>
                  <a:pt x="6788097" y="9200"/>
                  <a:pt x="6793672" y="14389"/>
                </a:cubicBezTo>
                <a:cubicBezTo>
                  <a:pt x="6799247" y="19577"/>
                  <a:pt x="6800471" y="23426"/>
                  <a:pt x="6797345" y="25936"/>
                </a:cubicBezTo>
                <a:cubicBezTo>
                  <a:pt x="6794218" y="28445"/>
                  <a:pt x="6789392" y="30724"/>
                  <a:pt x="6782867" y="32773"/>
                </a:cubicBezTo>
                <a:cubicBezTo>
                  <a:pt x="6801615" y="32773"/>
                  <a:pt x="6814362" y="31067"/>
                  <a:pt x="6821111" y="27655"/>
                </a:cubicBezTo>
                <a:cubicBezTo>
                  <a:pt x="6827859" y="24244"/>
                  <a:pt x="6834431" y="24138"/>
                  <a:pt x="6840827" y="27340"/>
                </a:cubicBezTo>
                <a:cubicBezTo>
                  <a:pt x="6847224" y="30541"/>
                  <a:pt x="6852995" y="34645"/>
                  <a:pt x="6858143" y="39650"/>
                </a:cubicBezTo>
                <a:cubicBezTo>
                  <a:pt x="6863291" y="44656"/>
                  <a:pt x="6862841" y="48508"/>
                  <a:pt x="6856791" y="51208"/>
                </a:cubicBezTo>
                <a:cubicBezTo>
                  <a:pt x="6850740" y="53907"/>
                  <a:pt x="6845005" y="58594"/>
                  <a:pt x="6839586" y="65268"/>
                </a:cubicBezTo>
                <a:cubicBezTo>
                  <a:pt x="6834167" y="71942"/>
                  <a:pt x="6826516" y="79999"/>
                  <a:pt x="6816634" y="89441"/>
                </a:cubicBezTo>
                <a:cubicBezTo>
                  <a:pt x="6806752" y="98882"/>
                  <a:pt x="6796636" y="107269"/>
                  <a:pt x="6786286" y="114600"/>
                </a:cubicBezTo>
                <a:lnTo>
                  <a:pt x="6781983" y="116977"/>
                </a:lnTo>
                <a:lnTo>
                  <a:pt x="6785795" y="116571"/>
                </a:lnTo>
                <a:cubicBezTo>
                  <a:pt x="6787327" y="116751"/>
                  <a:pt x="6789115" y="117247"/>
                  <a:pt x="6791159" y="118060"/>
                </a:cubicBezTo>
                <a:cubicBezTo>
                  <a:pt x="6799331" y="121308"/>
                  <a:pt x="6805314" y="125351"/>
                  <a:pt x="6809105" y="130187"/>
                </a:cubicBezTo>
                <a:cubicBezTo>
                  <a:pt x="6812897" y="135023"/>
                  <a:pt x="6812860" y="138811"/>
                  <a:pt x="6808994" y="141551"/>
                </a:cubicBezTo>
                <a:cubicBezTo>
                  <a:pt x="6805127" y="144291"/>
                  <a:pt x="6801106" y="146339"/>
                  <a:pt x="6796927" y="147696"/>
                </a:cubicBezTo>
                <a:cubicBezTo>
                  <a:pt x="6805053" y="147696"/>
                  <a:pt x="6813789" y="146678"/>
                  <a:pt x="6823135" y="144644"/>
                </a:cubicBezTo>
                <a:cubicBezTo>
                  <a:pt x="6832482" y="142609"/>
                  <a:pt x="6839753" y="140049"/>
                  <a:pt x="6844948" y="136962"/>
                </a:cubicBezTo>
                <a:cubicBezTo>
                  <a:pt x="6850143" y="133876"/>
                  <a:pt x="6856617" y="134158"/>
                  <a:pt x="6864369" y="137807"/>
                </a:cubicBezTo>
                <a:cubicBezTo>
                  <a:pt x="6872122" y="141456"/>
                  <a:pt x="6879203" y="146363"/>
                  <a:pt x="6885613" y="152528"/>
                </a:cubicBezTo>
                <a:cubicBezTo>
                  <a:pt x="6892022" y="158694"/>
                  <a:pt x="6891999" y="163587"/>
                  <a:pt x="6885541" y="167209"/>
                </a:cubicBezTo>
                <a:cubicBezTo>
                  <a:pt x="6879085" y="170831"/>
                  <a:pt x="6871210" y="178129"/>
                  <a:pt x="6861918" y="189103"/>
                </a:cubicBezTo>
                <a:cubicBezTo>
                  <a:pt x="6852626" y="200077"/>
                  <a:pt x="6837925" y="214765"/>
                  <a:pt x="6817814" y="233166"/>
                </a:cubicBezTo>
                <a:cubicBezTo>
                  <a:pt x="6797704" y="251567"/>
                  <a:pt x="6774667" y="267038"/>
                  <a:pt x="6748704" y="279579"/>
                </a:cubicBezTo>
                <a:cubicBezTo>
                  <a:pt x="6722741" y="292120"/>
                  <a:pt x="6697235" y="299682"/>
                  <a:pt x="6672187" y="302266"/>
                </a:cubicBezTo>
                <a:cubicBezTo>
                  <a:pt x="6647139" y="304850"/>
                  <a:pt x="6646006" y="301714"/>
                  <a:pt x="6668789" y="292856"/>
                </a:cubicBezTo>
                <a:cubicBezTo>
                  <a:pt x="6691571" y="283998"/>
                  <a:pt x="6714285" y="273274"/>
                  <a:pt x="6736933" y="260686"/>
                </a:cubicBezTo>
                <a:cubicBezTo>
                  <a:pt x="6759579" y="248098"/>
                  <a:pt x="6775692" y="237544"/>
                  <a:pt x="6785269" y="229025"/>
                </a:cubicBezTo>
                <a:cubicBezTo>
                  <a:pt x="6779287" y="225335"/>
                  <a:pt x="6771409" y="217881"/>
                  <a:pt x="6761635" y="206663"/>
                </a:cubicBezTo>
                <a:cubicBezTo>
                  <a:pt x="6751861" y="195445"/>
                  <a:pt x="6749819" y="188978"/>
                  <a:pt x="6755510" y="187262"/>
                </a:cubicBezTo>
                <a:cubicBezTo>
                  <a:pt x="6761200" y="185546"/>
                  <a:pt x="6769927" y="186997"/>
                  <a:pt x="6781687" y="191616"/>
                </a:cubicBezTo>
                <a:cubicBezTo>
                  <a:pt x="6793448" y="196235"/>
                  <a:pt x="6799661" y="205415"/>
                  <a:pt x="6800325" y="219157"/>
                </a:cubicBezTo>
                <a:cubicBezTo>
                  <a:pt x="6809441" y="209797"/>
                  <a:pt x="6819001" y="198653"/>
                  <a:pt x="6829005" y="185725"/>
                </a:cubicBezTo>
                <a:cubicBezTo>
                  <a:pt x="6839009" y="172798"/>
                  <a:pt x="6844012" y="164394"/>
                  <a:pt x="6844012" y="160515"/>
                </a:cubicBezTo>
                <a:cubicBezTo>
                  <a:pt x="6844012" y="158860"/>
                  <a:pt x="6840078" y="158884"/>
                  <a:pt x="6832211" y="160586"/>
                </a:cubicBezTo>
                <a:cubicBezTo>
                  <a:pt x="6824343" y="162288"/>
                  <a:pt x="6816305" y="163777"/>
                  <a:pt x="6808099" y="165052"/>
                </a:cubicBezTo>
                <a:cubicBezTo>
                  <a:pt x="6799891" y="166327"/>
                  <a:pt x="6792851" y="164415"/>
                  <a:pt x="6786977" y="159314"/>
                </a:cubicBezTo>
                <a:cubicBezTo>
                  <a:pt x="6774742" y="172418"/>
                  <a:pt x="6759949" y="183521"/>
                  <a:pt x="6742599" y="192623"/>
                </a:cubicBezTo>
                <a:cubicBezTo>
                  <a:pt x="6725250" y="201725"/>
                  <a:pt x="6709087" y="208023"/>
                  <a:pt x="6694111" y="211516"/>
                </a:cubicBezTo>
                <a:cubicBezTo>
                  <a:pt x="6679135" y="215009"/>
                  <a:pt x="6679095" y="211967"/>
                  <a:pt x="6693989" y="202390"/>
                </a:cubicBezTo>
                <a:cubicBezTo>
                  <a:pt x="6708883" y="192813"/>
                  <a:pt x="6724081" y="182372"/>
                  <a:pt x="6739577" y="171065"/>
                </a:cubicBezTo>
                <a:cubicBezTo>
                  <a:pt x="6755075" y="159759"/>
                  <a:pt x="6765504" y="149775"/>
                  <a:pt x="6770863" y="141113"/>
                </a:cubicBezTo>
                <a:cubicBezTo>
                  <a:pt x="6776221" y="132452"/>
                  <a:pt x="6778899" y="126575"/>
                  <a:pt x="6778899" y="123482"/>
                </a:cubicBezTo>
                <a:cubicBezTo>
                  <a:pt x="6778899" y="121766"/>
                  <a:pt x="6779155" y="120366"/>
                  <a:pt x="6779666" y="119282"/>
                </a:cubicBezTo>
                <a:lnTo>
                  <a:pt x="6781946" y="116997"/>
                </a:lnTo>
                <a:lnTo>
                  <a:pt x="6742823" y="138600"/>
                </a:lnTo>
                <a:cubicBezTo>
                  <a:pt x="6724199" y="147269"/>
                  <a:pt x="6706615" y="152037"/>
                  <a:pt x="6690072" y="152905"/>
                </a:cubicBezTo>
                <a:cubicBezTo>
                  <a:pt x="6673529" y="153773"/>
                  <a:pt x="6672007" y="150826"/>
                  <a:pt x="6685504" y="144064"/>
                </a:cubicBezTo>
                <a:cubicBezTo>
                  <a:pt x="6699001" y="137302"/>
                  <a:pt x="6712193" y="130807"/>
                  <a:pt x="6725081" y="124581"/>
                </a:cubicBezTo>
                <a:cubicBezTo>
                  <a:pt x="6737967" y="118355"/>
                  <a:pt x="6751647" y="110846"/>
                  <a:pt x="6766121" y="102056"/>
                </a:cubicBezTo>
                <a:cubicBezTo>
                  <a:pt x="6752054" y="91557"/>
                  <a:pt x="6744067" y="83126"/>
                  <a:pt x="6742162" y="76764"/>
                </a:cubicBezTo>
                <a:lnTo>
                  <a:pt x="6743531" y="71433"/>
                </a:lnTo>
                <a:lnTo>
                  <a:pt x="6741999" y="72644"/>
                </a:lnTo>
                <a:cubicBezTo>
                  <a:pt x="6727817" y="83380"/>
                  <a:pt x="6711905" y="91146"/>
                  <a:pt x="6694263" y="95942"/>
                </a:cubicBezTo>
                <a:cubicBezTo>
                  <a:pt x="6676622" y="100737"/>
                  <a:pt x="6675623" y="97732"/>
                  <a:pt x="6691263" y="86928"/>
                </a:cubicBezTo>
                <a:cubicBezTo>
                  <a:pt x="6706903" y="76123"/>
                  <a:pt x="6722873" y="62575"/>
                  <a:pt x="6739171" y="46283"/>
                </a:cubicBezTo>
                <a:cubicBezTo>
                  <a:pt x="6755469" y="29992"/>
                  <a:pt x="6763870" y="17919"/>
                  <a:pt x="6764371" y="10065"/>
                </a:cubicBezTo>
                <a:cubicBezTo>
                  <a:pt x="6764747" y="4174"/>
                  <a:pt x="6766875" y="1273"/>
                  <a:pt x="6770755" y="1360"/>
                </a:cubicBezTo>
                <a:close/>
                <a:moveTo>
                  <a:pt x="1516490" y="339"/>
                </a:moveTo>
                <a:cubicBezTo>
                  <a:pt x="1523042" y="1709"/>
                  <a:pt x="1530940" y="5483"/>
                  <a:pt x="1540185" y="11662"/>
                </a:cubicBezTo>
                <a:cubicBezTo>
                  <a:pt x="1549430" y="17841"/>
                  <a:pt x="1552560" y="21938"/>
                  <a:pt x="1549575" y="23952"/>
                </a:cubicBezTo>
                <a:cubicBezTo>
                  <a:pt x="1546591" y="25966"/>
                  <a:pt x="1542790" y="30548"/>
                  <a:pt x="1538170" y="37697"/>
                </a:cubicBezTo>
                <a:cubicBezTo>
                  <a:pt x="1533552" y="44846"/>
                  <a:pt x="1528126" y="52988"/>
                  <a:pt x="1521892" y="62124"/>
                </a:cubicBezTo>
                <a:cubicBezTo>
                  <a:pt x="1515659" y="71260"/>
                  <a:pt x="1511057" y="76791"/>
                  <a:pt x="1508087" y="78717"/>
                </a:cubicBezTo>
                <a:cubicBezTo>
                  <a:pt x="1531215" y="77090"/>
                  <a:pt x="1547537" y="74767"/>
                  <a:pt x="1557053" y="71748"/>
                </a:cubicBezTo>
                <a:cubicBezTo>
                  <a:pt x="1566569" y="68730"/>
                  <a:pt x="1575342" y="69968"/>
                  <a:pt x="1583373" y="75462"/>
                </a:cubicBezTo>
                <a:cubicBezTo>
                  <a:pt x="1591403" y="80956"/>
                  <a:pt x="1598528" y="87857"/>
                  <a:pt x="1604748" y="96166"/>
                </a:cubicBezTo>
                <a:cubicBezTo>
                  <a:pt x="1610967" y="104474"/>
                  <a:pt x="1608746" y="109398"/>
                  <a:pt x="1598084" y="110938"/>
                </a:cubicBezTo>
                <a:cubicBezTo>
                  <a:pt x="1587422" y="112478"/>
                  <a:pt x="1574626" y="117307"/>
                  <a:pt x="1559698" y="125425"/>
                </a:cubicBezTo>
                <a:cubicBezTo>
                  <a:pt x="1544770" y="133544"/>
                  <a:pt x="1538835" y="134036"/>
                  <a:pt x="1541894" y="126901"/>
                </a:cubicBezTo>
                <a:cubicBezTo>
                  <a:pt x="1544953" y="119765"/>
                  <a:pt x="1548571" y="112766"/>
                  <a:pt x="1552750" y="105902"/>
                </a:cubicBezTo>
                <a:cubicBezTo>
                  <a:pt x="1556928" y="99038"/>
                  <a:pt x="1558633" y="94945"/>
                  <a:pt x="1557867" y="93622"/>
                </a:cubicBezTo>
                <a:cubicBezTo>
                  <a:pt x="1557101" y="92299"/>
                  <a:pt x="1549382" y="92269"/>
                  <a:pt x="1534712" y="93531"/>
                </a:cubicBezTo>
                <a:cubicBezTo>
                  <a:pt x="1520041" y="94792"/>
                  <a:pt x="1501802" y="96918"/>
                  <a:pt x="1479997" y="99909"/>
                </a:cubicBezTo>
                <a:cubicBezTo>
                  <a:pt x="1458191" y="102901"/>
                  <a:pt x="1437406" y="105888"/>
                  <a:pt x="1417642" y="108873"/>
                </a:cubicBezTo>
                <a:cubicBezTo>
                  <a:pt x="1397877" y="111857"/>
                  <a:pt x="1385994" y="112922"/>
                  <a:pt x="1381993" y="112067"/>
                </a:cubicBezTo>
                <a:cubicBezTo>
                  <a:pt x="1378181" y="127572"/>
                  <a:pt x="1372056" y="140384"/>
                  <a:pt x="1363619" y="150504"/>
                </a:cubicBezTo>
                <a:cubicBezTo>
                  <a:pt x="1355181" y="160623"/>
                  <a:pt x="1349036" y="160766"/>
                  <a:pt x="1345184" y="150931"/>
                </a:cubicBezTo>
                <a:cubicBezTo>
                  <a:pt x="1341331" y="141096"/>
                  <a:pt x="1341772" y="132662"/>
                  <a:pt x="1346506" y="125629"/>
                </a:cubicBezTo>
                <a:cubicBezTo>
                  <a:pt x="1351240" y="118595"/>
                  <a:pt x="1355069" y="111345"/>
                  <a:pt x="1357993" y="103877"/>
                </a:cubicBezTo>
                <a:cubicBezTo>
                  <a:pt x="1360916" y="96410"/>
                  <a:pt x="1363103" y="90350"/>
                  <a:pt x="1364555" y="85697"/>
                </a:cubicBezTo>
                <a:cubicBezTo>
                  <a:pt x="1366006" y="81044"/>
                  <a:pt x="1369224" y="80973"/>
                  <a:pt x="1374210" y="85483"/>
                </a:cubicBezTo>
                <a:cubicBezTo>
                  <a:pt x="1379195" y="89993"/>
                  <a:pt x="1381687" y="93273"/>
                  <a:pt x="1381687" y="95321"/>
                </a:cubicBezTo>
                <a:cubicBezTo>
                  <a:pt x="1391278" y="95389"/>
                  <a:pt x="1403998" y="94351"/>
                  <a:pt x="1419849" y="92208"/>
                </a:cubicBezTo>
                <a:cubicBezTo>
                  <a:pt x="1435700" y="90065"/>
                  <a:pt x="1459015" y="86965"/>
                  <a:pt x="1489794" y="82909"/>
                </a:cubicBezTo>
                <a:cubicBezTo>
                  <a:pt x="1496834" y="69602"/>
                  <a:pt x="1502471" y="55647"/>
                  <a:pt x="1506703" y="41044"/>
                </a:cubicBezTo>
                <a:cubicBezTo>
                  <a:pt x="1510935" y="26441"/>
                  <a:pt x="1511986" y="15664"/>
                  <a:pt x="1509857" y="8712"/>
                </a:cubicBezTo>
                <a:cubicBezTo>
                  <a:pt x="1507727" y="1759"/>
                  <a:pt x="1509938" y="-1032"/>
                  <a:pt x="1516490" y="3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no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defTabSz="342900">
              <a:lnSpc>
                <a:spcPct val="150000"/>
              </a:lnSpc>
              <a:spcBef>
                <a:spcPct val="50000"/>
              </a:spcBef>
              <a:defRPr/>
            </a:pPr>
            <a:endParaRPr lang="zh-CN" altLang="en-US" sz="20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17"/>
          <p:cNvGrpSpPr/>
          <p:nvPr/>
        </p:nvGrpSpPr>
        <p:grpSpPr>
          <a:xfrm>
            <a:off x="2408191" y="1545666"/>
            <a:ext cx="4488955" cy="1169542"/>
            <a:chOff x="459196" y="2503889"/>
            <a:chExt cx="7980366" cy="207918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11539" y="2661211"/>
              <a:ext cx="986994" cy="986993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960" b="100000" l="9016" r="89754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2218672" y="2528577"/>
              <a:ext cx="1352048" cy="112424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4392529" y="2503889"/>
              <a:ext cx="1493148" cy="138361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6596863" y="2612843"/>
              <a:ext cx="1842699" cy="1070486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459196" y="3627853"/>
              <a:ext cx="1047623" cy="547158"/>
            </a:xfrm>
            <a:prstGeom prst="rect">
              <a:avLst/>
            </a:prstGeom>
            <a:solidFill>
              <a:srgbClr val="92D050">
                <a:alpha val="90000"/>
              </a:srgbClr>
            </a:solidFill>
          </p:spPr>
          <p:txBody>
            <a:bodyPr wrap="square" rtlCol="0">
              <a:spAutoFit/>
            </a:bodyPr>
            <a:lstStyle/>
            <a:p>
              <a:pPr algn="ctr" defTabSz="342900">
                <a:defRPr/>
              </a:pPr>
              <a:r>
                <a:rPr lang="en-US" altLang="zh-CN" b="1" dirty="0">
                  <a:solidFill>
                    <a:prstClr val="black"/>
                  </a:solidFill>
                  <a:cs typeface="+mn-ea"/>
                  <a:sym typeface="+mn-lt"/>
                </a:rPr>
                <a:t>66</a:t>
              </a:r>
              <a:r>
                <a:rPr lang="zh-CN" altLang="en-US" b="1" dirty="0">
                  <a:solidFill>
                    <a:prstClr val="black"/>
                  </a:solidFill>
                  <a:cs typeface="+mn-ea"/>
                  <a:sym typeface="+mn-lt"/>
                </a:rPr>
                <a:t>元</a:t>
              </a:r>
              <a:endParaRPr lang="zh-CN" altLang="en-US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267744" y="3652904"/>
              <a:ext cx="1136619" cy="930167"/>
            </a:xfrm>
            <a:prstGeom prst="rect">
              <a:avLst/>
            </a:prstGeom>
            <a:solidFill>
              <a:srgbClr val="92D050">
                <a:alpha val="90000"/>
              </a:srgbClr>
            </a:solidFill>
          </p:spPr>
          <p:txBody>
            <a:bodyPr wrap="square" rtlCol="0">
              <a:spAutoFit/>
            </a:bodyPr>
            <a:lstStyle/>
            <a:p>
              <a:pPr defTabSz="342900">
                <a:defRPr/>
              </a:pPr>
              <a:r>
                <a:rPr lang="en-US" altLang="zh-CN" b="1" dirty="0">
                  <a:solidFill>
                    <a:prstClr val="black"/>
                  </a:solidFill>
                  <a:cs typeface="+mn-ea"/>
                  <a:sym typeface="+mn-lt"/>
                </a:rPr>
                <a:t>113</a:t>
              </a:r>
              <a:r>
                <a:rPr lang="zh-CN" altLang="en-US" b="1" dirty="0">
                  <a:solidFill>
                    <a:prstClr val="black"/>
                  </a:solidFill>
                  <a:cs typeface="+mn-ea"/>
                  <a:sym typeface="+mn-lt"/>
                </a:rPr>
                <a:t>元</a:t>
              </a:r>
              <a:endParaRPr lang="zh-CN" altLang="en-US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644007" y="3652641"/>
              <a:ext cx="1008112" cy="547158"/>
            </a:xfrm>
            <a:prstGeom prst="rect">
              <a:avLst/>
            </a:prstGeom>
            <a:solidFill>
              <a:srgbClr val="92D050">
                <a:alpha val="90000"/>
              </a:srgbClr>
            </a:solidFill>
          </p:spPr>
          <p:txBody>
            <a:bodyPr wrap="square" rtlCol="0">
              <a:spAutoFit/>
            </a:bodyPr>
            <a:lstStyle/>
            <a:p>
              <a:pPr defTabSz="342900">
                <a:defRPr/>
              </a:pPr>
              <a:r>
                <a:rPr lang="en-US" altLang="zh-CN" b="1" dirty="0">
                  <a:solidFill>
                    <a:prstClr val="black"/>
                  </a:solidFill>
                  <a:cs typeface="+mn-ea"/>
                  <a:sym typeface="+mn-lt"/>
                </a:rPr>
                <a:t>87</a:t>
              </a:r>
              <a:r>
                <a:rPr lang="zh-CN" altLang="en-US" b="1" dirty="0">
                  <a:solidFill>
                    <a:prstClr val="black"/>
                  </a:solidFill>
                  <a:cs typeface="+mn-ea"/>
                  <a:sym typeface="+mn-lt"/>
                </a:rPr>
                <a:t>元</a:t>
              </a:r>
              <a:endParaRPr lang="zh-CN" altLang="en-US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936731" y="3650321"/>
              <a:ext cx="1008112" cy="547158"/>
            </a:xfrm>
            <a:prstGeom prst="rect">
              <a:avLst/>
            </a:prstGeom>
            <a:solidFill>
              <a:srgbClr val="92D050">
                <a:alpha val="90000"/>
              </a:srgbClr>
            </a:solidFill>
          </p:spPr>
          <p:txBody>
            <a:bodyPr wrap="square" rtlCol="0">
              <a:spAutoFit/>
            </a:bodyPr>
            <a:lstStyle/>
            <a:p>
              <a:pPr algn="ctr" defTabSz="342900">
                <a:defRPr/>
              </a:pPr>
              <a:r>
                <a:rPr lang="en-US" altLang="zh-CN" b="1" dirty="0">
                  <a:solidFill>
                    <a:prstClr val="black"/>
                  </a:solidFill>
                  <a:cs typeface="+mn-ea"/>
                  <a:sym typeface="+mn-lt"/>
                </a:rPr>
                <a:t>34</a:t>
              </a:r>
              <a:r>
                <a:rPr lang="zh-CN" altLang="en-US" b="1" dirty="0">
                  <a:solidFill>
                    <a:prstClr val="black"/>
                  </a:solidFill>
                  <a:cs typeface="+mn-ea"/>
                  <a:sym typeface="+mn-lt"/>
                </a:rPr>
                <a:t>元</a:t>
              </a:r>
              <a:endParaRPr lang="zh-CN" altLang="en-US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924621" y="2733783"/>
            <a:ext cx="246760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342900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rgbClr val="FF0000"/>
                </a:solidFill>
                <a:cs typeface="+mn-ea"/>
                <a:sym typeface="+mn-lt"/>
              </a:rPr>
              <a:t>   66+113+87+34</a:t>
            </a:r>
            <a:endParaRPr lang="en-US" altLang="zh-CN" sz="20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5" name="TextBox 18"/>
          <p:cNvSpPr txBox="1"/>
          <p:nvPr/>
        </p:nvSpPr>
        <p:spPr>
          <a:xfrm>
            <a:off x="3131062" y="3054629"/>
            <a:ext cx="3151775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342900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rgbClr val="FF0000"/>
                </a:solidFill>
                <a:cs typeface="+mn-ea"/>
                <a:sym typeface="+mn-lt"/>
              </a:rPr>
              <a:t>=</a:t>
            </a:r>
            <a:r>
              <a:rPr lang="zh-CN" altLang="en-US" sz="2000" b="1" dirty="0">
                <a:solidFill>
                  <a:srgbClr val="FF0000"/>
                </a:solidFill>
                <a:cs typeface="+mn-ea"/>
                <a:sym typeface="+mn-lt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cs typeface="+mn-ea"/>
                <a:sym typeface="+mn-lt"/>
              </a:rPr>
              <a:t>66+34</a:t>
            </a:r>
            <a:r>
              <a:rPr lang="zh-CN" altLang="en-US" sz="2000" b="1" dirty="0">
                <a:solidFill>
                  <a:srgbClr val="FF0000"/>
                </a:solidFill>
                <a:cs typeface="+mn-ea"/>
                <a:sym typeface="+mn-lt"/>
              </a:rPr>
              <a:t>）</a:t>
            </a:r>
            <a:r>
              <a:rPr lang="en-US" altLang="zh-CN" sz="2000" b="1" dirty="0">
                <a:solidFill>
                  <a:srgbClr val="FF0000"/>
                </a:solidFill>
                <a:cs typeface="+mn-ea"/>
                <a:sym typeface="+mn-lt"/>
              </a:rPr>
              <a:t>+</a:t>
            </a:r>
            <a:r>
              <a:rPr lang="zh-CN" altLang="en-US" sz="2000" b="1" dirty="0">
                <a:solidFill>
                  <a:srgbClr val="FF0000"/>
                </a:solidFill>
                <a:cs typeface="+mn-ea"/>
                <a:sym typeface="+mn-lt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cs typeface="+mn-ea"/>
                <a:sym typeface="+mn-lt"/>
              </a:rPr>
              <a:t>113+87</a:t>
            </a:r>
            <a:r>
              <a:rPr lang="zh-CN" altLang="en-US" sz="2000" b="1" dirty="0">
                <a:solidFill>
                  <a:srgbClr val="FF0000"/>
                </a:solidFill>
                <a:cs typeface="+mn-ea"/>
                <a:sym typeface="+mn-lt"/>
              </a:rPr>
              <a:t>）</a:t>
            </a:r>
            <a:endParaRPr lang="en-US" altLang="zh-CN" sz="20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6" name="TextBox 18"/>
          <p:cNvSpPr txBox="1"/>
          <p:nvPr/>
        </p:nvSpPr>
        <p:spPr>
          <a:xfrm>
            <a:off x="3138058" y="3368031"/>
            <a:ext cx="246760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342900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rgbClr val="FF0000"/>
                </a:solidFill>
                <a:cs typeface="+mn-ea"/>
                <a:sym typeface="+mn-lt"/>
              </a:rPr>
              <a:t>=100+200</a:t>
            </a:r>
            <a:endParaRPr lang="en-US" altLang="zh-CN" sz="20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7" name="TextBox 18"/>
          <p:cNvSpPr txBox="1"/>
          <p:nvPr/>
        </p:nvSpPr>
        <p:spPr>
          <a:xfrm>
            <a:off x="3140457" y="3695859"/>
            <a:ext cx="246760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342900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rgbClr val="FF0000"/>
                </a:solidFill>
                <a:cs typeface="+mn-ea"/>
                <a:sym typeface="+mn-lt"/>
              </a:rPr>
              <a:t>=300</a:t>
            </a:r>
            <a:r>
              <a:rPr lang="zh-CN" altLang="en-US" sz="2000" b="1" dirty="0">
                <a:solidFill>
                  <a:srgbClr val="FF0000"/>
                </a:solidFill>
                <a:cs typeface="+mn-ea"/>
                <a:sym typeface="+mn-lt"/>
              </a:rPr>
              <a:t>（元）</a:t>
            </a:r>
            <a:endParaRPr lang="en-US" altLang="zh-CN" sz="20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3131062" y="4230622"/>
            <a:ext cx="246760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342900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prstClr val="black"/>
                </a:solidFill>
                <a:cs typeface="+mn-ea"/>
                <a:sym typeface="+mn-lt"/>
              </a:rPr>
              <a:t>答：一共花了</a:t>
            </a:r>
            <a:r>
              <a:rPr lang="en-US" altLang="zh-CN" sz="2000" b="1" dirty="0">
                <a:solidFill>
                  <a:prstClr val="black"/>
                </a:solidFill>
                <a:cs typeface="+mn-ea"/>
                <a:sym typeface="+mn-lt"/>
              </a:rPr>
              <a:t>300</a:t>
            </a:r>
            <a:r>
              <a:rPr lang="zh-CN" altLang="en-US" sz="2000" b="1" dirty="0">
                <a:solidFill>
                  <a:prstClr val="black"/>
                </a:solidFill>
                <a:cs typeface="+mn-ea"/>
                <a:sym typeface="+mn-lt"/>
              </a:rPr>
              <a:t>元。</a:t>
            </a:r>
            <a:endParaRPr lang="zh-CN" altLang="en-US" sz="20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课堂练习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25284" y="2916712"/>
            <a:ext cx="1481771" cy="1242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92135" y="1667923"/>
            <a:ext cx="6131621" cy="2146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>
            <a:lvl1pPr indent="2667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indent="200025" defTabSz="342900" eaLnBrk="1" hangingPunct="1">
              <a:lnSpc>
                <a:spcPct val="150000"/>
              </a:lnSpc>
              <a:defRPr/>
            </a:pP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  10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9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8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7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en-US" altLang="zh-CN" sz="1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defTabSz="342900" eaLnBrk="1" hangingPunct="1"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＝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10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＋（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9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）＋（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8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）＋（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7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）＋（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）＋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endParaRPr lang="en-US" altLang="zh-CN" sz="1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defTabSz="342900" eaLnBrk="1" hangingPunct="1"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＝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10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10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10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10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10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endParaRPr lang="en-US" altLang="zh-CN" sz="1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indent="200025" defTabSz="342900" eaLnBrk="1" hangingPunct="1"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＝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55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（根）</a:t>
            </a:r>
            <a:b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</a:br>
            <a:endParaRPr lang="zh-CN" altLang="en-US" sz="1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867234" y="3996193"/>
            <a:ext cx="3220960" cy="325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答：这堆原木一共有</a:t>
            </a:r>
            <a:r>
              <a:rPr lang="en-US" altLang="zh-CN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55</a:t>
            </a:r>
            <a:r>
              <a:rPr lang="zh-CN" altLang="en-US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根。</a:t>
            </a:r>
            <a:endParaRPr lang="zh-CN" altLang="en-US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任意多边形: 形状 7"/>
          <p:cNvSpPr>
            <a:spLocks noChangeArrowheads="1"/>
          </p:cNvSpPr>
          <p:nvPr/>
        </p:nvSpPr>
        <p:spPr bwMode="auto">
          <a:xfrm>
            <a:off x="867234" y="1147307"/>
            <a:ext cx="2790712" cy="242825"/>
          </a:xfrm>
          <a:custGeom>
            <a:avLst/>
            <a:gdLst/>
            <a:ahLst/>
            <a:cxnLst/>
            <a:rect l="l" t="t" r="r" b="b"/>
            <a:pathLst>
              <a:path w="3720949" h="323766">
                <a:moveTo>
                  <a:pt x="3627619" y="243775"/>
                </a:moveTo>
                <a:lnTo>
                  <a:pt x="3673673" y="243775"/>
                </a:lnTo>
                <a:lnTo>
                  <a:pt x="3673673" y="289807"/>
                </a:lnTo>
                <a:lnTo>
                  <a:pt x="3627619" y="289807"/>
                </a:lnTo>
                <a:close/>
                <a:moveTo>
                  <a:pt x="1967441" y="220096"/>
                </a:moveTo>
                <a:cubicBezTo>
                  <a:pt x="1968600" y="219430"/>
                  <a:pt x="1970669" y="219508"/>
                  <a:pt x="1973646" y="220329"/>
                </a:cubicBezTo>
                <a:cubicBezTo>
                  <a:pt x="1985556" y="223613"/>
                  <a:pt x="1996529" y="227528"/>
                  <a:pt x="2006567" y="232073"/>
                </a:cubicBezTo>
                <a:cubicBezTo>
                  <a:pt x="2017882" y="236806"/>
                  <a:pt x="2027795" y="243660"/>
                  <a:pt x="2036305" y="252637"/>
                </a:cubicBezTo>
                <a:cubicBezTo>
                  <a:pt x="2044816" y="261614"/>
                  <a:pt x="2048505" y="273201"/>
                  <a:pt x="2047373" y="287398"/>
                </a:cubicBezTo>
                <a:cubicBezTo>
                  <a:pt x="2046240" y="301595"/>
                  <a:pt x="2039281" y="303398"/>
                  <a:pt x="2026497" y="292808"/>
                </a:cubicBezTo>
                <a:cubicBezTo>
                  <a:pt x="2013713" y="282218"/>
                  <a:pt x="1998731" y="266669"/>
                  <a:pt x="1981551" y="246163"/>
                </a:cubicBezTo>
                <a:cubicBezTo>
                  <a:pt x="1968666" y="230783"/>
                  <a:pt x="1963963" y="222094"/>
                  <a:pt x="1967441" y="220096"/>
                </a:cubicBezTo>
                <a:close/>
                <a:moveTo>
                  <a:pt x="827107" y="218816"/>
                </a:moveTo>
                <a:cubicBezTo>
                  <a:pt x="830562" y="216969"/>
                  <a:pt x="833650" y="220732"/>
                  <a:pt x="836371" y="230105"/>
                </a:cubicBezTo>
                <a:cubicBezTo>
                  <a:pt x="840000" y="242603"/>
                  <a:pt x="835988" y="256126"/>
                  <a:pt x="824336" y="270674"/>
                </a:cubicBezTo>
                <a:cubicBezTo>
                  <a:pt x="812685" y="285222"/>
                  <a:pt x="804110" y="289689"/>
                  <a:pt x="798610" y="284075"/>
                </a:cubicBezTo>
                <a:cubicBezTo>
                  <a:pt x="793111" y="278460"/>
                  <a:pt x="792487" y="272133"/>
                  <a:pt x="796739" y="265092"/>
                </a:cubicBezTo>
                <a:cubicBezTo>
                  <a:pt x="800991" y="258051"/>
                  <a:pt x="805361" y="250938"/>
                  <a:pt x="809849" y="243754"/>
                </a:cubicBezTo>
                <a:cubicBezTo>
                  <a:pt x="814037" y="237057"/>
                  <a:pt x="818597" y="229983"/>
                  <a:pt x="823530" y="222534"/>
                </a:cubicBezTo>
                <a:cubicBezTo>
                  <a:pt x="824763" y="220671"/>
                  <a:pt x="825956" y="219432"/>
                  <a:pt x="827107" y="218816"/>
                </a:cubicBezTo>
                <a:close/>
                <a:moveTo>
                  <a:pt x="1897688" y="216253"/>
                </a:moveTo>
                <a:cubicBezTo>
                  <a:pt x="1901929" y="216224"/>
                  <a:pt x="1908402" y="218278"/>
                  <a:pt x="1917106" y="222415"/>
                </a:cubicBezTo>
                <a:cubicBezTo>
                  <a:pt x="1932192" y="232884"/>
                  <a:pt x="1936516" y="239875"/>
                  <a:pt x="1930077" y="243388"/>
                </a:cubicBezTo>
                <a:cubicBezTo>
                  <a:pt x="1923638" y="246901"/>
                  <a:pt x="1917321" y="251981"/>
                  <a:pt x="1911126" y="258628"/>
                </a:cubicBezTo>
                <a:cubicBezTo>
                  <a:pt x="1904931" y="265275"/>
                  <a:pt x="1895678" y="273613"/>
                  <a:pt x="1883367" y="283644"/>
                </a:cubicBezTo>
                <a:cubicBezTo>
                  <a:pt x="1871056" y="293675"/>
                  <a:pt x="1857551" y="301484"/>
                  <a:pt x="1842853" y="307069"/>
                </a:cubicBezTo>
                <a:cubicBezTo>
                  <a:pt x="1828154" y="312655"/>
                  <a:pt x="1826974" y="309138"/>
                  <a:pt x="1839314" y="296518"/>
                </a:cubicBezTo>
                <a:cubicBezTo>
                  <a:pt x="1851654" y="283899"/>
                  <a:pt x="1863574" y="270520"/>
                  <a:pt x="1875075" y="256380"/>
                </a:cubicBezTo>
                <a:cubicBezTo>
                  <a:pt x="1886576" y="242241"/>
                  <a:pt x="1892104" y="230976"/>
                  <a:pt x="1891659" y="222587"/>
                </a:cubicBezTo>
                <a:cubicBezTo>
                  <a:pt x="1891437" y="218393"/>
                  <a:pt x="1893447" y="216281"/>
                  <a:pt x="1897688" y="216253"/>
                </a:cubicBezTo>
                <a:close/>
                <a:moveTo>
                  <a:pt x="928852" y="214677"/>
                </a:moveTo>
                <a:cubicBezTo>
                  <a:pt x="930389" y="214358"/>
                  <a:pt x="932702" y="214664"/>
                  <a:pt x="935792" y="215596"/>
                </a:cubicBezTo>
                <a:cubicBezTo>
                  <a:pt x="948153" y="219325"/>
                  <a:pt x="958084" y="223068"/>
                  <a:pt x="965584" y="226825"/>
                </a:cubicBezTo>
                <a:cubicBezTo>
                  <a:pt x="974045" y="230582"/>
                  <a:pt x="981853" y="236322"/>
                  <a:pt x="989009" y="244044"/>
                </a:cubicBezTo>
                <a:cubicBezTo>
                  <a:pt x="996164" y="251766"/>
                  <a:pt x="998043" y="261098"/>
                  <a:pt x="994644" y="272040"/>
                </a:cubicBezTo>
                <a:cubicBezTo>
                  <a:pt x="991246" y="282981"/>
                  <a:pt x="983749" y="283523"/>
                  <a:pt x="972155" y="273664"/>
                </a:cubicBezTo>
                <a:cubicBezTo>
                  <a:pt x="960561" y="263805"/>
                  <a:pt x="948512" y="250730"/>
                  <a:pt x="936007" y="234440"/>
                </a:cubicBezTo>
                <a:cubicBezTo>
                  <a:pt x="926629" y="222222"/>
                  <a:pt x="924244" y="215634"/>
                  <a:pt x="928852" y="214677"/>
                </a:cubicBezTo>
                <a:close/>
                <a:moveTo>
                  <a:pt x="1674422" y="130869"/>
                </a:moveTo>
                <a:cubicBezTo>
                  <a:pt x="1690602" y="129785"/>
                  <a:pt x="1704174" y="132158"/>
                  <a:pt x="1715139" y="137987"/>
                </a:cubicBezTo>
                <a:cubicBezTo>
                  <a:pt x="1729759" y="145760"/>
                  <a:pt x="1736198" y="152758"/>
                  <a:pt x="1734455" y="158981"/>
                </a:cubicBezTo>
                <a:cubicBezTo>
                  <a:pt x="1732713" y="165205"/>
                  <a:pt x="1725679" y="167869"/>
                  <a:pt x="1713354" y="166972"/>
                </a:cubicBezTo>
                <a:cubicBezTo>
                  <a:pt x="1701028" y="166076"/>
                  <a:pt x="1683709" y="165628"/>
                  <a:pt x="1661396" y="165628"/>
                </a:cubicBezTo>
                <a:cubicBezTo>
                  <a:pt x="1639111" y="165628"/>
                  <a:pt x="1615170" y="166750"/>
                  <a:pt x="1589573" y="168994"/>
                </a:cubicBezTo>
                <a:cubicBezTo>
                  <a:pt x="1563975" y="171239"/>
                  <a:pt x="1542551" y="173909"/>
                  <a:pt x="1525300" y="177007"/>
                </a:cubicBezTo>
                <a:cubicBezTo>
                  <a:pt x="1508049" y="180104"/>
                  <a:pt x="1492991" y="183030"/>
                  <a:pt x="1480128" y="185783"/>
                </a:cubicBezTo>
                <a:cubicBezTo>
                  <a:pt x="1467265" y="188537"/>
                  <a:pt x="1453878" y="185547"/>
                  <a:pt x="1439968" y="176813"/>
                </a:cubicBezTo>
                <a:cubicBezTo>
                  <a:pt x="1427363" y="162946"/>
                  <a:pt x="1426467" y="156698"/>
                  <a:pt x="1437280" y="158067"/>
                </a:cubicBezTo>
                <a:cubicBezTo>
                  <a:pt x="1448092" y="159437"/>
                  <a:pt x="1466616" y="159006"/>
                  <a:pt x="1492852" y="156777"/>
                </a:cubicBezTo>
                <a:cubicBezTo>
                  <a:pt x="1519087" y="154547"/>
                  <a:pt x="1547094" y="151173"/>
                  <a:pt x="1576871" y="146656"/>
                </a:cubicBezTo>
                <a:cubicBezTo>
                  <a:pt x="1606648" y="142139"/>
                  <a:pt x="1633482" y="137622"/>
                  <a:pt x="1657373" y="133104"/>
                </a:cubicBezTo>
                <a:cubicBezTo>
                  <a:pt x="1663346" y="131975"/>
                  <a:pt x="1669029" y="131230"/>
                  <a:pt x="1674422" y="130869"/>
                </a:cubicBezTo>
                <a:close/>
                <a:moveTo>
                  <a:pt x="907807" y="129163"/>
                </a:moveTo>
                <a:cubicBezTo>
                  <a:pt x="912529" y="129679"/>
                  <a:pt x="916368" y="131592"/>
                  <a:pt x="919326" y="134901"/>
                </a:cubicBezTo>
                <a:cubicBezTo>
                  <a:pt x="925241" y="141519"/>
                  <a:pt x="920143" y="147169"/>
                  <a:pt x="904032" y="151851"/>
                </a:cubicBezTo>
                <a:cubicBezTo>
                  <a:pt x="887921" y="156533"/>
                  <a:pt x="876563" y="158626"/>
                  <a:pt x="869960" y="158132"/>
                </a:cubicBezTo>
                <a:cubicBezTo>
                  <a:pt x="863356" y="157637"/>
                  <a:pt x="858111" y="154866"/>
                  <a:pt x="854225" y="149818"/>
                </a:cubicBezTo>
                <a:cubicBezTo>
                  <a:pt x="850339" y="144770"/>
                  <a:pt x="852734" y="141458"/>
                  <a:pt x="861409" y="139880"/>
                </a:cubicBezTo>
                <a:cubicBezTo>
                  <a:pt x="868164" y="139048"/>
                  <a:pt x="878026" y="136356"/>
                  <a:pt x="890997" y="131803"/>
                </a:cubicBezTo>
                <a:cubicBezTo>
                  <a:pt x="897482" y="129527"/>
                  <a:pt x="903086" y="128646"/>
                  <a:pt x="907807" y="129163"/>
                </a:cubicBezTo>
                <a:close/>
                <a:moveTo>
                  <a:pt x="1957115" y="119725"/>
                </a:moveTo>
                <a:cubicBezTo>
                  <a:pt x="1942359" y="123281"/>
                  <a:pt x="1928851" y="126214"/>
                  <a:pt x="1916590" y="128523"/>
                </a:cubicBezTo>
                <a:cubicBezTo>
                  <a:pt x="1915830" y="148470"/>
                  <a:pt x="1915450" y="165736"/>
                  <a:pt x="1915450" y="180320"/>
                </a:cubicBezTo>
                <a:cubicBezTo>
                  <a:pt x="1930048" y="178584"/>
                  <a:pt x="1942216" y="176591"/>
                  <a:pt x="1951953" y="174340"/>
                </a:cubicBezTo>
                <a:cubicBezTo>
                  <a:pt x="1954520" y="157361"/>
                  <a:pt x="1956241" y="139156"/>
                  <a:pt x="1957115" y="119725"/>
                </a:cubicBezTo>
                <a:close/>
                <a:moveTo>
                  <a:pt x="3050874" y="114027"/>
                </a:moveTo>
                <a:cubicBezTo>
                  <a:pt x="3052777" y="114248"/>
                  <a:pt x="3055091" y="114828"/>
                  <a:pt x="3057815" y="115767"/>
                </a:cubicBezTo>
                <a:cubicBezTo>
                  <a:pt x="3066004" y="118836"/>
                  <a:pt x="3072776" y="123540"/>
                  <a:pt x="3078132" y="129878"/>
                </a:cubicBezTo>
                <a:cubicBezTo>
                  <a:pt x="3083488" y="136216"/>
                  <a:pt x="3083545" y="141719"/>
                  <a:pt x="3078304" y="146387"/>
                </a:cubicBezTo>
                <a:cubicBezTo>
                  <a:pt x="3073063" y="151055"/>
                  <a:pt x="3065057" y="163481"/>
                  <a:pt x="3054288" y="183664"/>
                </a:cubicBezTo>
                <a:cubicBezTo>
                  <a:pt x="3043518" y="203848"/>
                  <a:pt x="3030386" y="222376"/>
                  <a:pt x="3014892" y="239247"/>
                </a:cubicBezTo>
                <a:cubicBezTo>
                  <a:pt x="2999397" y="256118"/>
                  <a:pt x="2980873" y="271201"/>
                  <a:pt x="2959320" y="284494"/>
                </a:cubicBezTo>
                <a:cubicBezTo>
                  <a:pt x="2937766" y="297787"/>
                  <a:pt x="2914575" y="307170"/>
                  <a:pt x="2889745" y="312640"/>
                </a:cubicBezTo>
                <a:cubicBezTo>
                  <a:pt x="2864914" y="318111"/>
                  <a:pt x="2863309" y="315315"/>
                  <a:pt x="2884927" y="304251"/>
                </a:cubicBezTo>
                <a:cubicBezTo>
                  <a:pt x="2906544" y="293188"/>
                  <a:pt x="2927606" y="279636"/>
                  <a:pt x="2948113" y="263597"/>
                </a:cubicBezTo>
                <a:cubicBezTo>
                  <a:pt x="2968619" y="247557"/>
                  <a:pt x="2986200" y="231324"/>
                  <a:pt x="3000856" y="214897"/>
                </a:cubicBezTo>
                <a:cubicBezTo>
                  <a:pt x="3015512" y="198471"/>
                  <a:pt x="3027070" y="180775"/>
                  <a:pt x="3035531" y="161810"/>
                </a:cubicBezTo>
                <a:cubicBezTo>
                  <a:pt x="3043992" y="142845"/>
                  <a:pt x="3047096" y="129491"/>
                  <a:pt x="3044845" y="121747"/>
                </a:cubicBezTo>
                <a:cubicBezTo>
                  <a:pt x="3043156" y="115939"/>
                  <a:pt x="3045166" y="113366"/>
                  <a:pt x="3050874" y="114027"/>
                </a:cubicBezTo>
                <a:close/>
                <a:moveTo>
                  <a:pt x="925102" y="112196"/>
                </a:moveTo>
                <a:cubicBezTo>
                  <a:pt x="920111" y="111824"/>
                  <a:pt x="907990" y="113663"/>
                  <a:pt x="888738" y="117714"/>
                </a:cubicBezTo>
                <a:cubicBezTo>
                  <a:pt x="869487" y="121765"/>
                  <a:pt x="855193" y="124479"/>
                  <a:pt x="845858" y="125855"/>
                </a:cubicBezTo>
                <a:cubicBezTo>
                  <a:pt x="850332" y="146907"/>
                  <a:pt x="853350" y="165062"/>
                  <a:pt x="854913" y="180320"/>
                </a:cubicBezTo>
                <a:cubicBezTo>
                  <a:pt x="876538" y="175989"/>
                  <a:pt x="893119" y="172207"/>
                  <a:pt x="904656" y="168973"/>
                </a:cubicBezTo>
                <a:cubicBezTo>
                  <a:pt x="916193" y="165739"/>
                  <a:pt x="923653" y="165470"/>
                  <a:pt x="927037" y="168166"/>
                </a:cubicBezTo>
                <a:cubicBezTo>
                  <a:pt x="929504" y="161656"/>
                  <a:pt x="931411" y="153109"/>
                  <a:pt x="932759" y="142526"/>
                </a:cubicBezTo>
                <a:cubicBezTo>
                  <a:pt x="934107" y="131943"/>
                  <a:pt x="934416" y="124335"/>
                  <a:pt x="933684" y="119704"/>
                </a:cubicBezTo>
                <a:cubicBezTo>
                  <a:pt x="932953" y="115072"/>
                  <a:pt x="930092" y="112569"/>
                  <a:pt x="925102" y="112196"/>
                </a:cubicBezTo>
                <a:close/>
                <a:moveTo>
                  <a:pt x="2915286" y="85395"/>
                </a:moveTo>
                <a:cubicBezTo>
                  <a:pt x="2917209" y="85169"/>
                  <a:pt x="2919590" y="86599"/>
                  <a:pt x="2922430" y="89686"/>
                </a:cubicBezTo>
                <a:cubicBezTo>
                  <a:pt x="2928108" y="95859"/>
                  <a:pt x="2930948" y="104947"/>
                  <a:pt x="2930948" y="116950"/>
                </a:cubicBezTo>
                <a:cubicBezTo>
                  <a:pt x="2930948" y="128365"/>
                  <a:pt x="2926416" y="142031"/>
                  <a:pt x="2917353" y="157949"/>
                </a:cubicBezTo>
                <a:cubicBezTo>
                  <a:pt x="2908290" y="173866"/>
                  <a:pt x="2900840" y="176684"/>
                  <a:pt x="2895004" y="166402"/>
                </a:cubicBezTo>
                <a:cubicBezTo>
                  <a:pt x="2889167" y="156120"/>
                  <a:pt x="2888056" y="147699"/>
                  <a:pt x="2891670" y="141139"/>
                </a:cubicBezTo>
                <a:cubicBezTo>
                  <a:pt x="2895284" y="134578"/>
                  <a:pt x="2898940" y="126214"/>
                  <a:pt x="2902640" y="116047"/>
                </a:cubicBezTo>
                <a:cubicBezTo>
                  <a:pt x="2906125" y="106453"/>
                  <a:pt x="2908875" y="98118"/>
                  <a:pt x="2910890" y="91041"/>
                </a:cubicBezTo>
                <a:cubicBezTo>
                  <a:pt x="2911897" y="87503"/>
                  <a:pt x="2913362" y="85620"/>
                  <a:pt x="2915286" y="85395"/>
                </a:cubicBezTo>
                <a:close/>
                <a:moveTo>
                  <a:pt x="3085865" y="69681"/>
                </a:moveTo>
                <a:cubicBezTo>
                  <a:pt x="3089895" y="68742"/>
                  <a:pt x="3098499" y="70595"/>
                  <a:pt x="3111677" y="75242"/>
                </a:cubicBezTo>
                <a:cubicBezTo>
                  <a:pt x="3126964" y="78310"/>
                  <a:pt x="3134858" y="86492"/>
                  <a:pt x="3135360" y="99785"/>
                </a:cubicBezTo>
                <a:cubicBezTo>
                  <a:pt x="3135862" y="113078"/>
                  <a:pt x="3130144" y="117172"/>
                  <a:pt x="3118206" y="112067"/>
                </a:cubicBezTo>
                <a:cubicBezTo>
                  <a:pt x="3106268" y="106962"/>
                  <a:pt x="3092967" y="99197"/>
                  <a:pt x="3078304" y="88772"/>
                </a:cubicBezTo>
                <a:cubicBezTo>
                  <a:pt x="3063641" y="78346"/>
                  <a:pt x="3060228" y="72793"/>
                  <a:pt x="3068065" y="72112"/>
                </a:cubicBezTo>
                <a:cubicBezTo>
                  <a:pt x="3075902" y="71431"/>
                  <a:pt x="3081835" y="70621"/>
                  <a:pt x="3085865" y="69681"/>
                </a:cubicBezTo>
                <a:close/>
                <a:moveTo>
                  <a:pt x="236646" y="67129"/>
                </a:moveTo>
                <a:cubicBezTo>
                  <a:pt x="245905" y="66348"/>
                  <a:pt x="253968" y="69041"/>
                  <a:pt x="260835" y="75209"/>
                </a:cubicBezTo>
                <a:cubicBezTo>
                  <a:pt x="269991" y="83434"/>
                  <a:pt x="268467" y="88410"/>
                  <a:pt x="256264" y="90138"/>
                </a:cubicBezTo>
                <a:cubicBezTo>
                  <a:pt x="244060" y="91866"/>
                  <a:pt x="226766" y="94429"/>
                  <a:pt x="204381" y="97828"/>
                </a:cubicBezTo>
                <a:cubicBezTo>
                  <a:pt x="216972" y="103908"/>
                  <a:pt x="222059" y="109619"/>
                  <a:pt x="219642" y="114960"/>
                </a:cubicBezTo>
                <a:cubicBezTo>
                  <a:pt x="217226" y="120302"/>
                  <a:pt x="210339" y="137894"/>
                  <a:pt x="198982" y="167736"/>
                </a:cubicBezTo>
                <a:cubicBezTo>
                  <a:pt x="220980" y="185977"/>
                  <a:pt x="235478" y="199643"/>
                  <a:pt x="242476" y="208735"/>
                </a:cubicBezTo>
                <a:cubicBezTo>
                  <a:pt x="249474" y="217826"/>
                  <a:pt x="250366" y="226639"/>
                  <a:pt x="245154" y="235171"/>
                </a:cubicBezTo>
                <a:cubicBezTo>
                  <a:pt x="239941" y="243703"/>
                  <a:pt x="231771" y="241904"/>
                  <a:pt x="220643" y="229772"/>
                </a:cubicBezTo>
                <a:cubicBezTo>
                  <a:pt x="209515" y="217640"/>
                  <a:pt x="197906" y="205257"/>
                  <a:pt x="185818" y="192623"/>
                </a:cubicBezTo>
                <a:cubicBezTo>
                  <a:pt x="172065" y="210907"/>
                  <a:pt x="158650" y="223785"/>
                  <a:pt x="145572" y="231256"/>
                </a:cubicBezTo>
                <a:cubicBezTo>
                  <a:pt x="139033" y="234992"/>
                  <a:pt x="132778" y="237966"/>
                  <a:pt x="126807" y="240180"/>
                </a:cubicBezTo>
                <a:lnTo>
                  <a:pt x="112757" y="243769"/>
                </a:lnTo>
                <a:lnTo>
                  <a:pt x="119953" y="245324"/>
                </a:lnTo>
                <a:cubicBezTo>
                  <a:pt x="138165" y="249769"/>
                  <a:pt x="162633" y="253992"/>
                  <a:pt x="193357" y="257993"/>
                </a:cubicBezTo>
                <a:cubicBezTo>
                  <a:pt x="224081" y="261994"/>
                  <a:pt x="254070" y="262195"/>
                  <a:pt x="283324" y="258596"/>
                </a:cubicBezTo>
                <a:cubicBezTo>
                  <a:pt x="312578" y="254996"/>
                  <a:pt x="322720" y="256785"/>
                  <a:pt x="313750" y="263962"/>
                </a:cubicBezTo>
                <a:cubicBezTo>
                  <a:pt x="304780" y="271140"/>
                  <a:pt x="291397" y="279041"/>
                  <a:pt x="273601" y="287667"/>
                </a:cubicBezTo>
                <a:cubicBezTo>
                  <a:pt x="255805" y="296293"/>
                  <a:pt x="241906" y="300146"/>
                  <a:pt x="231903" y="299229"/>
                </a:cubicBezTo>
                <a:cubicBezTo>
                  <a:pt x="221901" y="298311"/>
                  <a:pt x="205008" y="293812"/>
                  <a:pt x="181225" y="285731"/>
                </a:cubicBezTo>
                <a:cubicBezTo>
                  <a:pt x="157442" y="277650"/>
                  <a:pt x="136968" y="271064"/>
                  <a:pt x="119802" y="265974"/>
                </a:cubicBezTo>
                <a:cubicBezTo>
                  <a:pt x="102637" y="260883"/>
                  <a:pt x="88462" y="256832"/>
                  <a:pt x="77276" y="253820"/>
                </a:cubicBezTo>
                <a:cubicBezTo>
                  <a:pt x="66091" y="250809"/>
                  <a:pt x="56429" y="251712"/>
                  <a:pt x="48291" y="256531"/>
                </a:cubicBezTo>
                <a:cubicBezTo>
                  <a:pt x="40153" y="261349"/>
                  <a:pt x="33205" y="264948"/>
                  <a:pt x="27448" y="267329"/>
                </a:cubicBezTo>
                <a:cubicBezTo>
                  <a:pt x="21690" y="269709"/>
                  <a:pt x="14617" y="267232"/>
                  <a:pt x="6228" y="259897"/>
                </a:cubicBezTo>
                <a:cubicBezTo>
                  <a:pt x="-2161" y="252562"/>
                  <a:pt x="-2075" y="248292"/>
                  <a:pt x="6486" y="247088"/>
                </a:cubicBezTo>
                <a:cubicBezTo>
                  <a:pt x="15047" y="245883"/>
                  <a:pt x="23544" y="243725"/>
                  <a:pt x="31976" y="240613"/>
                </a:cubicBezTo>
                <a:cubicBezTo>
                  <a:pt x="40408" y="237501"/>
                  <a:pt x="48331" y="235214"/>
                  <a:pt x="55745" y="233751"/>
                </a:cubicBezTo>
                <a:cubicBezTo>
                  <a:pt x="54884" y="222394"/>
                  <a:pt x="51970" y="211671"/>
                  <a:pt x="47001" y="201583"/>
                </a:cubicBezTo>
                <a:cubicBezTo>
                  <a:pt x="42032" y="191494"/>
                  <a:pt x="40225" y="183137"/>
                  <a:pt x="41580" y="176512"/>
                </a:cubicBezTo>
                <a:cubicBezTo>
                  <a:pt x="42935" y="169887"/>
                  <a:pt x="44509" y="164617"/>
                  <a:pt x="46302" y="160702"/>
                </a:cubicBezTo>
                <a:cubicBezTo>
                  <a:pt x="48094" y="156787"/>
                  <a:pt x="45402" y="156630"/>
                  <a:pt x="38225" y="160229"/>
                </a:cubicBezTo>
                <a:cubicBezTo>
                  <a:pt x="31047" y="163828"/>
                  <a:pt x="23400" y="163556"/>
                  <a:pt x="15284" y="159412"/>
                </a:cubicBezTo>
                <a:cubicBezTo>
                  <a:pt x="7167" y="155267"/>
                  <a:pt x="6396" y="152145"/>
                  <a:pt x="12971" y="150044"/>
                </a:cubicBezTo>
                <a:cubicBezTo>
                  <a:pt x="19546" y="147943"/>
                  <a:pt x="26025" y="145193"/>
                  <a:pt x="32406" y="141795"/>
                </a:cubicBezTo>
                <a:cubicBezTo>
                  <a:pt x="38787" y="138396"/>
                  <a:pt x="44369" y="134291"/>
                  <a:pt x="49152" y="129480"/>
                </a:cubicBezTo>
                <a:cubicBezTo>
                  <a:pt x="53934" y="124669"/>
                  <a:pt x="62105" y="125924"/>
                  <a:pt x="73663" y="133244"/>
                </a:cubicBezTo>
                <a:cubicBezTo>
                  <a:pt x="85221" y="140565"/>
                  <a:pt x="87325" y="147283"/>
                  <a:pt x="79976" y="153399"/>
                </a:cubicBezTo>
                <a:cubicBezTo>
                  <a:pt x="72627" y="159516"/>
                  <a:pt x="68127" y="166847"/>
                  <a:pt x="66478" y="175394"/>
                </a:cubicBezTo>
                <a:cubicBezTo>
                  <a:pt x="64829" y="183940"/>
                  <a:pt x="66930" y="193226"/>
                  <a:pt x="72781" y="203250"/>
                </a:cubicBezTo>
                <a:cubicBezTo>
                  <a:pt x="78632" y="213273"/>
                  <a:pt x="78854" y="223950"/>
                  <a:pt x="73448" y="235278"/>
                </a:cubicBezTo>
                <a:lnTo>
                  <a:pt x="103248" y="241716"/>
                </a:lnTo>
                <a:lnTo>
                  <a:pt x="109542" y="235569"/>
                </a:lnTo>
                <a:cubicBezTo>
                  <a:pt x="120211" y="228205"/>
                  <a:pt x="130633" y="219214"/>
                  <a:pt x="140807" y="208595"/>
                </a:cubicBezTo>
                <a:cubicBezTo>
                  <a:pt x="150982" y="197976"/>
                  <a:pt x="159518" y="187138"/>
                  <a:pt x="166415" y="176082"/>
                </a:cubicBezTo>
                <a:cubicBezTo>
                  <a:pt x="149365" y="161269"/>
                  <a:pt x="136329" y="149047"/>
                  <a:pt x="127310" y="139418"/>
                </a:cubicBezTo>
                <a:cubicBezTo>
                  <a:pt x="118289" y="129788"/>
                  <a:pt x="121394" y="127777"/>
                  <a:pt x="136623" y="133384"/>
                </a:cubicBezTo>
                <a:cubicBezTo>
                  <a:pt x="151853" y="138991"/>
                  <a:pt x="166050" y="146082"/>
                  <a:pt x="179214" y="154658"/>
                </a:cubicBezTo>
                <a:cubicBezTo>
                  <a:pt x="186886" y="136517"/>
                  <a:pt x="190335" y="118578"/>
                  <a:pt x="189560" y="100839"/>
                </a:cubicBezTo>
                <a:cubicBezTo>
                  <a:pt x="169312" y="104410"/>
                  <a:pt x="153552" y="107776"/>
                  <a:pt x="142281" y="110938"/>
                </a:cubicBezTo>
                <a:cubicBezTo>
                  <a:pt x="131009" y="114100"/>
                  <a:pt x="120068" y="111608"/>
                  <a:pt x="109456" y="103463"/>
                </a:cubicBezTo>
                <a:cubicBezTo>
                  <a:pt x="98844" y="95318"/>
                  <a:pt x="98966" y="91245"/>
                  <a:pt x="109822" y="91245"/>
                </a:cubicBezTo>
                <a:cubicBezTo>
                  <a:pt x="118512" y="91245"/>
                  <a:pt x="130654" y="89912"/>
                  <a:pt x="146249" y="87244"/>
                </a:cubicBezTo>
                <a:cubicBezTo>
                  <a:pt x="161844" y="84577"/>
                  <a:pt x="175848" y="81913"/>
                  <a:pt x="188259" y="79253"/>
                </a:cubicBezTo>
                <a:cubicBezTo>
                  <a:pt x="200670" y="76593"/>
                  <a:pt x="213580" y="73198"/>
                  <a:pt x="226988" y="69068"/>
                </a:cubicBezTo>
                <a:cubicBezTo>
                  <a:pt x="230340" y="68036"/>
                  <a:pt x="233559" y="67389"/>
                  <a:pt x="236646" y="67129"/>
                </a:cubicBezTo>
                <a:close/>
                <a:moveTo>
                  <a:pt x="3429311" y="57622"/>
                </a:moveTo>
                <a:cubicBezTo>
                  <a:pt x="3427407" y="56925"/>
                  <a:pt x="3424806" y="57123"/>
                  <a:pt x="3421508" y="58216"/>
                </a:cubicBezTo>
                <a:cubicBezTo>
                  <a:pt x="3414911" y="60403"/>
                  <a:pt x="3403539" y="64322"/>
                  <a:pt x="3387392" y="69972"/>
                </a:cubicBezTo>
                <a:lnTo>
                  <a:pt x="3387392" y="91224"/>
                </a:lnTo>
                <a:cubicBezTo>
                  <a:pt x="3394491" y="89560"/>
                  <a:pt x="3400930" y="87571"/>
                  <a:pt x="3406708" y="85255"/>
                </a:cubicBezTo>
                <a:cubicBezTo>
                  <a:pt x="3412488" y="82939"/>
                  <a:pt x="3417686" y="84294"/>
                  <a:pt x="3422303" y="89320"/>
                </a:cubicBezTo>
                <a:cubicBezTo>
                  <a:pt x="3426921" y="94346"/>
                  <a:pt x="3424637" y="99097"/>
                  <a:pt x="3415452" y="103571"/>
                </a:cubicBezTo>
                <a:cubicBezTo>
                  <a:pt x="3406267" y="108045"/>
                  <a:pt x="3396914" y="110282"/>
                  <a:pt x="3387392" y="110282"/>
                </a:cubicBezTo>
                <a:lnTo>
                  <a:pt x="3387392" y="135772"/>
                </a:lnTo>
                <a:cubicBezTo>
                  <a:pt x="3401532" y="131441"/>
                  <a:pt x="3414159" y="128085"/>
                  <a:pt x="3425272" y="125705"/>
                </a:cubicBezTo>
                <a:cubicBezTo>
                  <a:pt x="3431395" y="88478"/>
                  <a:pt x="3433948" y="67376"/>
                  <a:pt x="3432930" y="62400"/>
                </a:cubicBezTo>
                <a:cubicBezTo>
                  <a:pt x="3432421" y="59912"/>
                  <a:pt x="3431214" y="58319"/>
                  <a:pt x="3429311" y="57622"/>
                </a:cubicBezTo>
                <a:close/>
                <a:moveTo>
                  <a:pt x="2654519" y="46848"/>
                </a:moveTo>
                <a:cubicBezTo>
                  <a:pt x="2650625" y="50677"/>
                  <a:pt x="2645831" y="54967"/>
                  <a:pt x="2640136" y="59719"/>
                </a:cubicBezTo>
                <a:lnTo>
                  <a:pt x="2623555" y="72826"/>
                </a:lnTo>
                <a:lnTo>
                  <a:pt x="2633600" y="72499"/>
                </a:lnTo>
                <a:cubicBezTo>
                  <a:pt x="2644333" y="74414"/>
                  <a:pt x="2652235" y="77934"/>
                  <a:pt x="2657304" y="83061"/>
                </a:cubicBezTo>
                <a:cubicBezTo>
                  <a:pt x="2662374" y="88187"/>
                  <a:pt x="2664456" y="92256"/>
                  <a:pt x="2663553" y="95268"/>
                </a:cubicBezTo>
                <a:cubicBezTo>
                  <a:pt x="2665776" y="91582"/>
                  <a:pt x="2671293" y="84889"/>
                  <a:pt x="2680105" y="75188"/>
                </a:cubicBezTo>
                <a:cubicBezTo>
                  <a:pt x="2688917" y="65487"/>
                  <a:pt x="2694184" y="58786"/>
                  <a:pt x="2695904" y="55087"/>
                </a:cubicBezTo>
                <a:cubicBezTo>
                  <a:pt x="2697625" y="51387"/>
                  <a:pt x="2696263" y="49537"/>
                  <a:pt x="2691817" y="49537"/>
                </a:cubicBezTo>
                <a:cubicBezTo>
                  <a:pt x="2685909" y="49537"/>
                  <a:pt x="2679578" y="49989"/>
                  <a:pt x="2672824" y="50892"/>
                </a:cubicBezTo>
                <a:cubicBezTo>
                  <a:pt x="2666070" y="51795"/>
                  <a:pt x="2659968" y="50447"/>
                  <a:pt x="2654519" y="46848"/>
                </a:cubicBezTo>
                <a:close/>
                <a:moveTo>
                  <a:pt x="33312" y="43734"/>
                </a:moveTo>
                <a:cubicBezTo>
                  <a:pt x="35856" y="43053"/>
                  <a:pt x="39920" y="43191"/>
                  <a:pt x="45506" y="44149"/>
                </a:cubicBezTo>
                <a:cubicBezTo>
                  <a:pt x="56677" y="46063"/>
                  <a:pt x="65926" y="50738"/>
                  <a:pt x="73254" y="58173"/>
                </a:cubicBezTo>
                <a:cubicBezTo>
                  <a:pt x="80582" y="65609"/>
                  <a:pt x="82830" y="73679"/>
                  <a:pt x="79998" y="82383"/>
                </a:cubicBezTo>
                <a:cubicBezTo>
                  <a:pt x="77165" y="91088"/>
                  <a:pt x="71497" y="93242"/>
                  <a:pt x="62994" y="88847"/>
                </a:cubicBezTo>
                <a:cubicBezTo>
                  <a:pt x="54490" y="84452"/>
                  <a:pt x="46968" y="78045"/>
                  <a:pt x="40429" y="69627"/>
                </a:cubicBezTo>
                <a:cubicBezTo>
                  <a:pt x="34636" y="60005"/>
                  <a:pt x="31241" y="52875"/>
                  <a:pt x="30244" y="48235"/>
                </a:cubicBezTo>
                <a:cubicBezTo>
                  <a:pt x="29746" y="45916"/>
                  <a:pt x="30769" y="44416"/>
                  <a:pt x="33312" y="43734"/>
                </a:cubicBezTo>
                <a:close/>
                <a:moveTo>
                  <a:pt x="566234" y="40008"/>
                </a:moveTo>
                <a:cubicBezTo>
                  <a:pt x="577083" y="40954"/>
                  <a:pt x="587010" y="43675"/>
                  <a:pt x="596015" y="48171"/>
                </a:cubicBezTo>
                <a:cubicBezTo>
                  <a:pt x="605021" y="52667"/>
                  <a:pt x="609237" y="60095"/>
                  <a:pt x="608663" y="70456"/>
                </a:cubicBezTo>
                <a:cubicBezTo>
                  <a:pt x="608090" y="80816"/>
                  <a:pt x="603691" y="84803"/>
                  <a:pt x="595467" y="82415"/>
                </a:cubicBezTo>
                <a:cubicBezTo>
                  <a:pt x="587243" y="80028"/>
                  <a:pt x="579273" y="75937"/>
                  <a:pt x="571558" y="70144"/>
                </a:cubicBezTo>
                <a:cubicBezTo>
                  <a:pt x="565105" y="63705"/>
                  <a:pt x="559892" y="56836"/>
                  <a:pt x="555920" y="49537"/>
                </a:cubicBezTo>
                <a:cubicBezTo>
                  <a:pt x="551948" y="42238"/>
                  <a:pt x="555386" y="39061"/>
                  <a:pt x="566234" y="40008"/>
                </a:cubicBezTo>
                <a:close/>
                <a:moveTo>
                  <a:pt x="3656185" y="34695"/>
                </a:moveTo>
                <a:cubicBezTo>
                  <a:pt x="3682170" y="30995"/>
                  <a:pt x="3702798" y="43815"/>
                  <a:pt x="3718070" y="73155"/>
                </a:cubicBezTo>
                <a:cubicBezTo>
                  <a:pt x="3727162" y="105120"/>
                  <a:pt x="3714722" y="136840"/>
                  <a:pt x="3680750" y="168317"/>
                </a:cubicBezTo>
                <a:cubicBezTo>
                  <a:pt x="3670626" y="183517"/>
                  <a:pt x="3665564" y="201514"/>
                  <a:pt x="3665564" y="222308"/>
                </a:cubicBezTo>
                <a:lnTo>
                  <a:pt x="3633126" y="222308"/>
                </a:lnTo>
                <a:cubicBezTo>
                  <a:pt x="3632151" y="185798"/>
                  <a:pt x="3647101" y="152550"/>
                  <a:pt x="3677975" y="122564"/>
                </a:cubicBezTo>
                <a:cubicBezTo>
                  <a:pt x="3684901" y="112211"/>
                  <a:pt x="3687927" y="101205"/>
                  <a:pt x="3687052" y="89546"/>
                </a:cubicBezTo>
                <a:cubicBezTo>
                  <a:pt x="3682335" y="73671"/>
                  <a:pt x="3673379" y="66186"/>
                  <a:pt x="3660186" y="67089"/>
                </a:cubicBezTo>
                <a:lnTo>
                  <a:pt x="3654894" y="67089"/>
                </a:lnTo>
                <a:cubicBezTo>
                  <a:pt x="3638619" y="67864"/>
                  <a:pt x="3630932" y="81809"/>
                  <a:pt x="3631835" y="108927"/>
                </a:cubicBezTo>
                <a:lnTo>
                  <a:pt x="3598021" y="108927"/>
                </a:lnTo>
                <a:cubicBezTo>
                  <a:pt x="3597061" y="71814"/>
                  <a:pt x="3608798" y="49028"/>
                  <a:pt x="3633234" y="40567"/>
                </a:cubicBezTo>
                <a:cubicBezTo>
                  <a:pt x="3637206" y="37584"/>
                  <a:pt x="3644857" y="35627"/>
                  <a:pt x="3656185" y="34695"/>
                </a:cubicBezTo>
                <a:close/>
                <a:moveTo>
                  <a:pt x="3438971" y="28516"/>
                </a:moveTo>
                <a:cubicBezTo>
                  <a:pt x="3444591" y="27440"/>
                  <a:pt x="3452816" y="30059"/>
                  <a:pt x="3463646" y="36373"/>
                </a:cubicBezTo>
                <a:cubicBezTo>
                  <a:pt x="3479392" y="45163"/>
                  <a:pt x="3483798" y="52434"/>
                  <a:pt x="3476864" y="58184"/>
                </a:cubicBezTo>
                <a:cubicBezTo>
                  <a:pt x="3469931" y="63934"/>
                  <a:pt x="3464041" y="75392"/>
                  <a:pt x="3459194" y="92557"/>
                </a:cubicBezTo>
                <a:cubicBezTo>
                  <a:pt x="3454347" y="109723"/>
                  <a:pt x="3449744" y="124167"/>
                  <a:pt x="3445384" y="135890"/>
                </a:cubicBezTo>
                <a:cubicBezTo>
                  <a:pt x="3441025" y="147613"/>
                  <a:pt x="3435124" y="150327"/>
                  <a:pt x="3427681" y="144032"/>
                </a:cubicBezTo>
                <a:cubicBezTo>
                  <a:pt x="3415463" y="147631"/>
                  <a:pt x="3402034" y="150729"/>
                  <a:pt x="3387392" y="153324"/>
                </a:cubicBezTo>
                <a:cubicBezTo>
                  <a:pt x="3407512" y="170332"/>
                  <a:pt x="3420791" y="181574"/>
                  <a:pt x="3427229" y="187052"/>
                </a:cubicBezTo>
                <a:cubicBezTo>
                  <a:pt x="3433181" y="180126"/>
                  <a:pt x="3438350" y="173210"/>
                  <a:pt x="3442738" y="166306"/>
                </a:cubicBezTo>
                <a:cubicBezTo>
                  <a:pt x="3447126" y="159401"/>
                  <a:pt x="3448421" y="151912"/>
                  <a:pt x="3446621" y="143838"/>
                </a:cubicBezTo>
                <a:cubicBezTo>
                  <a:pt x="3444822" y="135765"/>
                  <a:pt x="3448769" y="133144"/>
                  <a:pt x="3458462" y="135976"/>
                </a:cubicBezTo>
                <a:cubicBezTo>
                  <a:pt x="3468156" y="138808"/>
                  <a:pt x="3476732" y="142576"/>
                  <a:pt x="3484189" y="147280"/>
                </a:cubicBezTo>
                <a:cubicBezTo>
                  <a:pt x="3491646" y="151983"/>
                  <a:pt x="3491904" y="156120"/>
                  <a:pt x="3484963" y="159691"/>
                </a:cubicBezTo>
                <a:cubicBezTo>
                  <a:pt x="3478023" y="163262"/>
                  <a:pt x="3462592" y="175681"/>
                  <a:pt x="3438673" y="196947"/>
                </a:cubicBezTo>
                <a:cubicBezTo>
                  <a:pt x="3452196" y="207129"/>
                  <a:pt x="3464876" y="215292"/>
                  <a:pt x="3476714" y="221437"/>
                </a:cubicBezTo>
                <a:cubicBezTo>
                  <a:pt x="3488552" y="227581"/>
                  <a:pt x="3503168" y="233497"/>
                  <a:pt x="3520563" y="239183"/>
                </a:cubicBezTo>
                <a:cubicBezTo>
                  <a:pt x="3537957" y="244868"/>
                  <a:pt x="3540431" y="249325"/>
                  <a:pt x="3527984" y="252551"/>
                </a:cubicBezTo>
                <a:cubicBezTo>
                  <a:pt x="3515537" y="255778"/>
                  <a:pt x="3503857" y="257621"/>
                  <a:pt x="3492943" y="258079"/>
                </a:cubicBezTo>
                <a:cubicBezTo>
                  <a:pt x="3482031" y="258538"/>
                  <a:pt x="3472495" y="256136"/>
                  <a:pt x="3464335" y="250873"/>
                </a:cubicBezTo>
                <a:cubicBezTo>
                  <a:pt x="3456175" y="245611"/>
                  <a:pt x="3443871" y="234085"/>
                  <a:pt x="3427423" y="216296"/>
                </a:cubicBezTo>
                <a:cubicBezTo>
                  <a:pt x="3410975" y="198507"/>
                  <a:pt x="3397631" y="182514"/>
                  <a:pt x="3387392" y="168317"/>
                </a:cubicBezTo>
                <a:lnTo>
                  <a:pt x="3387392" y="251927"/>
                </a:lnTo>
                <a:cubicBezTo>
                  <a:pt x="3387392" y="260876"/>
                  <a:pt x="3390791" y="263428"/>
                  <a:pt x="3397588" y="259585"/>
                </a:cubicBezTo>
                <a:cubicBezTo>
                  <a:pt x="3404385" y="255742"/>
                  <a:pt x="3413832" y="250791"/>
                  <a:pt x="3425928" y="244732"/>
                </a:cubicBezTo>
                <a:cubicBezTo>
                  <a:pt x="3438024" y="238674"/>
                  <a:pt x="3439584" y="241115"/>
                  <a:pt x="3430606" y="252057"/>
                </a:cubicBezTo>
                <a:cubicBezTo>
                  <a:pt x="3421630" y="262998"/>
                  <a:pt x="3412004" y="273380"/>
                  <a:pt x="3401729" y="283203"/>
                </a:cubicBezTo>
                <a:cubicBezTo>
                  <a:pt x="3391454" y="293027"/>
                  <a:pt x="3383728" y="301308"/>
                  <a:pt x="3378551" y="308048"/>
                </a:cubicBezTo>
                <a:cubicBezTo>
                  <a:pt x="3373375" y="314788"/>
                  <a:pt x="3367678" y="313035"/>
                  <a:pt x="3361461" y="302789"/>
                </a:cubicBezTo>
                <a:cubicBezTo>
                  <a:pt x="3355245" y="292543"/>
                  <a:pt x="3353937" y="283899"/>
                  <a:pt x="3357536" y="276858"/>
                </a:cubicBezTo>
                <a:cubicBezTo>
                  <a:pt x="3361136" y="269817"/>
                  <a:pt x="3363158" y="257377"/>
                  <a:pt x="3363602" y="239538"/>
                </a:cubicBezTo>
                <a:cubicBezTo>
                  <a:pt x="3364047" y="221698"/>
                  <a:pt x="3364494" y="191405"/>
                  <a:pt x="3364946" y="148656"/>
                </a:cubicBezTo>
                <a:cubicBezTo>
                  <a:pt x="3365398" y="105908"/>
                  <a:pt x="3362476" y="78902"/>
                  <a:pt x="3356181" y="67638"/>
                </a:cubicBezTo>
                <a:cubicBezTo>
                  <a:pt x="3349886" y="56374"/>
                  <a:pt x="3350172" y="51200"/>
                  <a:pt x="3357041" y="52118"/>
                </a:cubicBezTo>
                <a:cubicBezTo>
                  <a:pt x="3363910" y="53036"/>
                  <a:pt x="3370069" y="53484"/>
                  <a:pt x="3375518" y="53462"/>
                </a:cubicBezTo>
                <a:cubicBezTo>
                  <a:pt x="3380968" y="53441"/>
                  <a:pt x="3390820" y="50842"/>
                  <a:pt x="3405074" y="45665"/>
                </a:cubicBezTo>
                <a:cubicBezTo>
                  <a:pt x="3419328" y="40488"/>
                  <a:pt x="3429044" y="35541"/>
                  <a:pt x="3434220" y="30823"/>
                </a:cubicBezTo>
                <a:cubicBezTo>
                  <a:pt x="3435514" y="29643"/>
                  <a:pt x="3437098" y="28874"/>
                  <a:pt x="3438971" y="28516"/>
                </a:cubicBezTo>
                <a:close/>
                <a:moveTo>
                  <a:pt x="403435" y="27533"/>
                </a:moveTo>
                <a:cubicBezTo>
                  <a:pt x="404766" y="27333"/>
                  <a:pt x="406468" y="27473"/>
                  <a:pt x="408542" y="27951"/>
                </a:cubicBezTo>
                <a:cubicBezTo>
                  <a:pt x="416838" y="29866"/>
                  <a:pt x="424288" y="32658"/>
                  <a:pt x="430891" y="36330"/>
                </a:cubicBezTo>
                <a:cubicBezTo>
                  <a:pt x="437495" y="40001"/>
                  <a:pt x="439434" y="45514"/>
                  <a:pt x="436710" y="52871"/>
                </a:cubicBezTo>
                <a:cubicBezTo>
                  <a:pt x="433985" y="60227"/>
                  <a:pt x="432200" y="78863"/>
                  <a:pt x="431354" y="108776"/>
                </a:cubicBezTo>
                <a:cubicBezTo>
                  <a:pt x="432730" y="108117"/>
                  <a:pt x="437258" y="106152"/>
                  <a:pt x="444937" y="102882"/>
                </a:cubicBezTo>
                <a:cubicBezTo>
                  <a:pt x="452617" y="99613"/>
                  <a:pt x="459697" y="101251"/>
                  <a:pt x="466179" y="107798"/>
                </a:cubicBezTo>
                <a:cubicBezTo>
                  <a:pt x="472661" y="114344"/>
                  <a:pt x="471833" y="119069"/>
                  <a:pt x="463694" y="121973"/>
                </a:cubicBezTo>
                <a:cubicBezTo>
                  <a:pt x="455556" y="124877"/>
                  <a:pt x="445163" y="127906"/>
                  <a:pt x="432515" y="131061"/>
                </a:cubicBezTo>
                <a:cubicBezTo>
                  <a:pt x="431741" y="151137"/>
                  <a:pt x="431354" y="170253"/>
                  <a:pt x="431354" y="188407"/>
                </a:cubicBezTo>
                <a:cubicBezTo>
                  <a:pt x="465541" y="169507"/>
                  <a:pt x="478780" y="165341"/>
                  <a:pt x="471073" y="175910"/>
                </a:cubicBezTo>
                <a:cubicBezTo>
                  <a:pt x="463365" y="186479"/>
                  <a:pt x="449831" y="197614"/>
                  <a:pt x="430472" y="209315"/>
                </a:cubicBezTo>
                <a:cubicBezTo>
                  <a:pt x="411113" y="221017"/>
                  <a:pt x="397461" y="230159"/>
                  <a:pt x="389516" y="236741"/>
                </a:cubicBezTo>
                <a:cubicBezTo>
                  <a:pt x="381572" y="243323"/>
                  <a:pt x="375054" y="245102"/>
                  <a:pt x="369963" y="242076"/>
                </a:cubicBezTo>
                <a:cubicBezTo>
                  <a:pt x="364873" y="239050"/>
                  <a:pt x="359857" y="234207"/>
                  <a:pt x="354917" y="227546"/>
                </a:cubicBezTo>
                <a:cubicBezTo>
                  <a:pt x="349977" y="220884"/>
                  <a:pt x="352214" y="217005"/>
                  <a:pt x="361628" y="215908"/>
                </a:cubicBezTo>
                <a:cubicBezTo>
                  <a:pt x="371042" y="214811"/>
                  <a:pt x="386132" y="209280"/>
                  <a:pt x="406896" y="199313"/>
                </a:cubicBezTo>
                <a:lnTo>
                  <a:pt x="406896" y="137277"/>
                </a:lnTo>
                <a:cubicBezTo>
                  <a:pt x="399368" y="140862"/>
                  <a:pt x="392578" y="143110"/>
                  <a:pt x="386526" y="144021"/>
                </a:cubicBezTo>
                <a:cubicBezTo>
                  <a:pt x="380475" y="144932"/>
                  <a:pt x="374258" y="142171"/>
                  <a:pt x="367877" y="135739"/>
                </a:cubicBezTo>
                <a:cubicBezTo>
                  <a:pt x="361495" y="129308"/>
                  <a:pt x="362173" y="125483"/>
                  <a:pt x="369910" y="124264"/>
                </a:cubicBezTo>
                <a:cubicBezTo>
                  <a:pt x="377646" y="123045"/>
                  <a:pt x="389975" y="120012"/>
                  <a:pt x="406896" y="115165"/>
                </a:cubicBezTo>
                <a:lnTo>
                  <a:pt x="406896" y="77801"/>
                </a:lnTo>
                <a:cubicBezTo>
                  <a:pt x="406896" y="60536"/>
                  <a:pt x="405097" y="47432"/>
                  <a:pt x="401497" y="38491"/>
                </a:cubicBezTo>
                <a:cubicBezTo>
                  <a:pt x="398798" y="31785"/>
                  <a:pt x="399444" y="28133"/>
                  <a:pt x="403435" y="27533"/>
                </a:cubicBezTo>
                <a:close/>
                <a:moveTo>
                  <a:pt x="161102" y="21057"/>
                </a:moveTo>
                <a:cubicBezTo>
                  <a:pt x="170997" y="21057"/>
                  <a:pt x="181132" y="24051"/>
                  <a:pt x="191507" y="30038"/>
                </a:cubicBezTo>
                <a:cubicBezTo>
                  <a:pt x="201882" y="36025"/>
                  <a:pt x="205686" y="45271"/>
                  <a:pt x="202918" y="57775"/>
                </a:cubicBezTo>
                <a:cubicBezTo>
                  <a:pt x="200151" y="70280"/>
                  <a:pt x="191045" y="70212"/>
                  <a:pt x="175600" y="57571"/>
                </a:cubicBezTo>
                <a:cubicBezTo>
                  <a:pt x="160156" y="44930"/>
                  <a:pt x="150942" y="35684"/>
                  <a:pt x="147959" y="29833"/>
                </a:cubicBezTo>
                <a:cubicBezTo>
                  <a:pt x="144977" y="23983"/>
                  <a:pt x="149358" y="21057"/>
                  <a:pt x="161102" y="21057"/>
                </a:cubicBezTo>
                <a:close/>
                <a:moveTo>
                  <a:pt x="939148" y="17583"/>
                </a:moveTo>
                <a:cubicBezTo>
                  <a:pt x="945095" y="17508"/>
                  <a:pt x="950061" y="18533"/>
                  <a:pt x="954044" y="20659"/>
                </a:cubicBezTo>
                <a:cubicBezTo>
                  <a:pt x="962010" y="24911"/>
                  <a:pt x="964845" y="29360"/>
                  <a:pt x="962551" y="34006"/>
                </a:cubicBezTo>
                <a:cubicBezTo>
                  <a:pt x="960257" y="38653"/>
                  <a:pt x="952929" y="42403"/>
                  <a:pt x="940567" y="45256"/>
                </a:cubicBezTo>
                <a:cubicBezTo>
                  <a:pt x="928206" y="48110"/>
                  <a:pt x="909686" y="50706"/>
                  <a:pt x="885006" y="53043"/>
                </a:cubicBezTo>
                <a:cubicBezTo>
                  <a:pt x="894041" y="52742"/>
                  <a:pt x="900350" y="55484"/>
                  <a:pt x="903935" y="61271"/>
                </a:cubicBezTo>
                <a:cubicBezTo>
                  <a:pt x="907520" y="67057"/>
                  <a:pt x="906352" y="71814"/>
                  <a:pt x="900429" y="75543"/>
                </a:cubicBezTo>
                <a:cubicBezTo>
                  <a:pt x="894507" y="79271"/>
                  <a:pt x="882167" y="89001"/>
                  <a:pt x="863410" y="104732"/>
                </a:cubicBezTo>
                <a:cubicBezTo>
                  <a:pt x="898156" y="99484"/>
                  <a:pt x="919136" y="94572"/>
                  <a:pt x="926349" y="89998"/>
                </a:cubicBezTo>
                <a:cubicBezTo>
                  <a:pt x="933562" y="85423"/>
                  <a:pt x="941457" y="85032"/>
                  <a:pt x="950032" y="88825"/>
                </a:cubicBezTo>
                <a:cubicBezTo>
                  <a:pt x="958607" y="92618"/>
                  <a:pt x="966111" y="97139"/>
                  <a:pt x="972543" y="102388"/>
                </a:cubicBezTo>
                <a:cubicBezTo>
                  <a:pt x="978974" y="107636"/>
                  <a:pt x="979648" y="113501"/>
                  <a:pt x="974565" y="119983"/>
                </a:cubicBezTo>
                <a:cubicBezTo>
                  <a:pt x="969481" y="126465"/>
                  <a:pt x="964695" y="137331"/>
                  <a:pt x="960206" y="152582"/>
                </a:cubicBezTo>
                <a:cubicBezTo>
                  <a:pt x="955718" y="167833"/>
                  <a:pt x="950100" y="180119"/>
                  <a:pt x="943353" y="189440"/>
                </a:cubicBezTo>
                <a:cubicBezTo>
                  <a:pt x="936606" y="198761"/>
                  <a:pt x="929819" y="198474"/>
                  <a:pt x="922994" y="188580"/>
                </a:cubicBezTo>
                <a:cubicBezTo>
                  <a:pt x="910790" y="189440"/>
                  <a:pt x="900379" y="190308"/>
                  <a:pt x="891761" y="191182"/>
                </a:cubicBezTo>
                <a:cubicBezTo>
                  <a:pt x="897425" y="192788"/>
                  <a:pt x="901766" y="195366"/>
                  <a:pt x="904785" y="198915"/>
                </a:cubicBezTo>
                <a:cubicBezTo>
                  <a:pt x="907804" y="202464"/>
                  <a:pt x="908632" y="208882"/>
                  <a:pt x="907269" y="218167"/>
                </a:cubicBezTo>
                <a:cubicBezTo>
                  <a:pt x="905907" y="227452"/>
                  <a:pt x="905907" y="241678"/>
                  <a:pt x="907269" y="260844"/>
                </a:cubicBezTo>
                <a:cubicBezTo>
                  <a:pt x="908632" y="280009"/>
                  <a:pt x="904384" y="295701"/>
                  <a:pt x="894525" y="307919"/>
                </a:cubicBezTo>
                <a:cubicBezTo>
                  <a:pt x="884666" y="320137"/>
                  <a:pt x="877782" y="321961"/>
                  <a:pt x="873875" y="313393"/>
                </a:cubicBezTo>
                <a:cubicBezTo>
                  <a:pt x="869967" y="304825"/>
                  <a:pt x="862722" y="295801"/>
                  <a:pt x="852139" y="286322"/>
                </a:cubicBezTo>
                <a:cubicBezTo>
                  <a:pt x="841555" y="276844"/>
                  <a:pt x="841451" y="273004"/>
                  <a:pt x="851827" y="274804"/>
                </a:cubicBezTo>
                <a:cubicBezTo>
                  <a:pt x="862202" y="276603"/>
                  <a:pt x="869411" y="277381"/>
                  <a:pt x="873455" y="277138"/>
                </a:cubicBezTo>
                <a:cubicBezTo>
                  <a:pt x="877499" y="276894"/>
                  <a:pt x="879733" y="270416"/>
                  <a:pt x="880156" y="257703"/>
                </a:cubicBezTo>
                <a:cubicBezTo>
                  <a:pt x="880579" y="244990"/>
                  <a:pt x="880575" y="232134"/>
                  <a:pt x="880145" y="219135"/>
                </a:cubicBezTo>
                <a:cubicBezTo>
                  <a:pt x="879715" y="206136"/>
                  <a:pt x="878037" y="197750"/>
                  <a:pt x="875112" y="193979"/>
                </a:cubicBezTo>
                <a:lnTo>
                  <a:pt x="855107" y="197721"/>
                </a:lnTo>
                <a:cubicBezTo>
                  <a:pt x="848037" y="206024"/>
                  <a:pt x="842552" y="204336"/>
                  <a:pt x="838652" y="192656"/>
                </a:cubicBezTo>
                <a:cubicBezTo>
                  <a:pt x="834751" y="180976"/>
                  <a:pt x="830732" y="167091"/>
                  <a:pt x="826595" y="151001"/>
                </a:cubicBezTo>
                <a:cubicBezTo>
                  <a:pt x="822458" y="134911"/>
                  <a:pt x="818758" y="123407"/>
                  <a:pt x="815496" y="116488"/>
                </a:cubicBezTo>
                <a:cubicBezTo>
                  <a:pt x="812233" y="109569"/>
                  <a:pt x="814230" y="106109"/>
                  <a:pt x="821486" y="106109"/>
                </a:cubicBezTo>
                <a:cubicBezTo>
                  <a:pt x="825659" y="106109"/>
                  <a:pt x="834256" y="106095"/>
                  <a:pt x="847277" y="106066"/>
                </a:cubicBezTo>
                <a:cubicBezTo>
                  <a:pt x="858004" y="90406"/>
                  <a:pt x="864471" y="78515"/>
                  <a:pt x="866679" y="70391"/>
                </a:cubicBezTo>
                <a:cubicBezTo>
                  <a:pt x="868888" y="62267"/>
                  <a:pt x="869684" y="57567"/>
                  <a:pt x="869067" y="56291"/>
                </a:cubicBezTo>
                <a:cubicBezTo>
                  <a:pt x="860391" y="58084"/>
                  <a:pt x="850694" y="59206"/>
                  <a:pt x="839974" y="59657"/>
                </a:cubicBezTo>
                <a:cubicBezTo>
                  <a:pt x="829255" y="60109"/>
                  <a:pt x="821156" y="59890"/>
                  <a:pt x="815679" y="59001"/>
                </a:cubicBezTo>
                <a:cubicBezTo>
                  <a:pt x="813226" y="83079"/>
                  <a:pt x="810419" y="105707"/>
                  <a:pt x="807257" y="126888"/>
                </a:cubicBezTo>
                <a:cubicBezTo>
                  <a:pt x="804095" y="148068"/>
                  <a:pt x="798642" y="167998"/>
                  <a:pt x="790899" y="186676"/>
                </a:cubicBezTo>
                <a:cubicBezTo>
                  <a:pt x="783155" y="205354"/>
                  <a:pt x="774210" y="221612"/>
                  <a:pt x="764065" y="235451"/>
                </a:cubicBezTo>
                <a:cubicBezTo>
                  <a:pt x="753919" y="249289"/>
                  <a:pt x="741593" y="261356"/>
                  <a:pt x="727088" y="271652"/>
                </a:cubicBezTo>
                <a:cubicBezTo>
                  <a:pt x="712583" y="281949"/>
                  <a:pt x="705811" y="284917"/>
                  <a:pt x="706772" y="280558"/>
                </a:cubicBezTo>
                <a:cubicBezTo>
                  <a:pt x="707733" y="276198"/>
                  <a:pt x="711626" y="269921"/>
                  <a:pt x="718452" y="261725"/>
                </a:cubicBezTo>
                <a:cubicBezTo>
                  <a:pt x="725278" y="253530"/>
                  <a:pt x="734491" y="239835"/>
                  <a:pt x="746093" y="220641"/>
                </a:cubicBezTo>
                <a:cubicBezTo>
                  <a:pt x="757694" y="201446"/>
                  <a:pt x="766847" y="178889"/>
                  <a:pt x="773551" y="152969"/>
                </a:cubicBezTo>
                <a:cubicBezTo>
                  <a:pt x="780255" y="127049"/>
                  <a:pt x="784284" y="104374"/>
                  <a:pt x="785639" y="84943"/>
                </a:cubicBezTo>
                <a:cubicBezTo>
                  <a:pt x="786995" y="65512"/>
                  <a:pt x="786095" y="51803"/>
                  <a:pt x="782940" y="43815"/>
                </a:cubicBezTo>
                <a:cubicBezTo>
                  <a:pt x="779785" y="35828"/>
                  <a:pt x="782112" y="33013"/>
                  <a:pt x="789920" y="35372"/>
                </a:cubicBezTo>
                <a:cubicBezTo>
                  <a:pt x="797728" y="37731"/>
                  <a:pt x="803887" y="39531"/>
                  <a:pt x="808397" y="40771"/>
                </a:cubicBezTo>
                <a:cubicBezTo>
                  <a:pt x="812907" y="42012"/>
                  <a:pt x="828405" y="40183"/>
                  <a:pt x="854892" y="35286"/>
                </a:cubicBezTo>
                <a:cubicBezTo>
                  <a:pt x="881378" y="30389"/>
                  <a:pt x="902534" y="25664"/>
                  <a:pt x="918358" y="21111"/>
                </a:cubicBezTo>
                <a:cubicBezTo>
                  <a:pt x="926270" y="18834"/>
                  <a:pt x="933200" y="17659"/>
                  <a:pt x="939148" y="17583"/>
                </a:cubicBezTo>
                <a:close/>
                <a:moveTo>
                  <a:pt x="1955514" y="15339"/>
                </a:moveTo>
                <a:cubicBezTo>
                  <a:pt x="1957480" y="15315"/>
                  <a:pt x="1959960" y="15715"/>
                  <a:pt x="1962955" y="16540"/>
                </a:cubicBezTo>
                <a:cubicBezTo>
                  <a:pt x="1974937" y="19838"/>
                  <a:pt x="1983734" y="23366"/>
                  <a:pt x="1989348" y="27123"/>
                </a:cubicBezTo>
                <a:cubicBezTo>
                  <a:pt x="1994963" y="30880"/>
                  <a:pt x="1996171" y="35989"/>
                  <a:pt x="1992973" y="42449"/>
                </a:cubicBezTo>
                <a:cubicBezTo>
                  <a:pt x="1989775" y="48909"/>
                  <a:pt x="1986878" y="64271"/>
                  <a:pt x="1984283" y="88535"/>
                </a:cubicBezTo>
                <a:cubicBezTo>
                  <a:pt x="1993461" y="86800"/>
                  <a:pt x="2001391" y="85240"/>
                  <a:pt x="2008073" y="83857"/>
                </a:cubicBezTo>
                <a:cubicBezTo>
                  <a:pt x="2014756" y="82473"/>
                  <a:pt x="2021460" y="85384"/>
                  <a:pt x="2028185" y="92590"/>
                </a:cubicBezTo>
                <a:cubicBezTo>
                  <a:pt x="2034911" y="99796"/>
                  <a:pt x="2032982" y="104535"/>
                  <a:pt x="2022399" y="106808"/>
                </a:cubicBezTo>
                <a:cubicBezTo>
                  <a:pt x="2011816" y="109081"/>
                  <a:pt x="1998558" y="111809"/>
                  <a:pt x="1982626" y="114993"/>
                </a:cubicBezTo>
                <a:cubicBezTo>
                  <a:pt x="1980992" y="135456"/>
                  <a:pt x="1979292" y="154077"/>
                  <a:pt x="1977529" y="170855"/>
                </a:cubicBezTo>
                <a:cubicBezTo>
                  <a:pt x="2011859" y="168245"/>
                  <a:pt x="2035933" y="165793"/>
                  <a:pt x="2049749" y="163499"/>
                </a:cubicBezTo>
                <a:cubicBezTo>
                  <a:pt x="2063566" y="161204"/>
                  <a:pt x="2075680" y="163764"/>
                  <a:pt x="2086091" y="171178"/>
                </a:cubicBezTo>
                <a:cubicBezTo>
                  <a:pt x="2096502" y="178592"/>
                  <a:pt x="2101077" y="184693"/>
                  <a:pt x="2099815" y="189483"/>
                </a:cubicBezTo>
                <a:cubicBezTo>
                  <a:pt x="2098553" y="194273"/>
                  <a:pt x="2089475" y="196219"/>
                  <a:pt x="2072583" y="195323"/>
                </a:cubicBezTo>
                <a:cubicBezTo>
                  <a:pt x="2055690" y="194427"/>
                  <a:pt x="2036574" y="193979"/>
                  <a:pt x="2015236" y="193979"/>
                </a:cubicBezTo>
                <a:cubicBezTo>
                  <a:pt x="1994887" y="193979"/>
                  <a:pt x="1967602" y="196226"/>
                  <a:pt x="1933379" y="200722"/>
                </a:cubicBezTo>
                <a:cubicBezTo>
                  <a:pt x="1899156" y="205218"/>
                  <a:pt x="1874064" y="209014"/>
                  <a:pt x="1858103" y="212112"/>
                </a:cubicBezTo>
                <a:cubicBezTo>
                  <a:pt x="1842143" y="215209"/>
                  <a:pt x="1829810" y="218135"/>
                  <a:pt x="1821106" y="220888"/>
                </a:cubicBezTo>
                <a:cubicBezTo>
                  <a:pt x="1812401" y="223641"/>
                  <a:pt x="1802298" y="220332"/>
                  <a:pt x="1790798" y="210961"/>
                </a:cubicBezTo>
                <a:cubicBezTo>
                  <a:pt x="1779297" y="201590"/>
                  <a:pt x="1781742" y="196628"/>
                  <a:pt x="1798133" y="196076"/>
                </a:cubicBezTo>
                <a:cubicBezTo>
                  <a:pt x="1814523" y="195524"/>
                  <a:pt x="1845513" y="191376"/>
                  <a:pt x="1891100" y="183632"/>
                </a:cubicBezTo>
                <a:cubicBezTo>
                  <a:pt x="1891918" y="167069"/>
                  <a:pt x="1892326" y="150270"/>
                  <a:pt x="1892326" y="133233"/>
                </a:cubicBezTo>
                <a:cubicBezTo>
                  <a:pt x="1880410" y="136833"/>
                  <a:pt x="1868432" y="135313"/>
                  <a:pt x="1856393" y="128673"/>
                </a:cubicBezTo>
                <a:cubicBezTo>
                  <a:pt x="1844355" y="122034"/>
                  <a:pt x="1844724" y="117527"/>
                  <a:pt x="1857501" y="115154"/>
                </a:cubicBezTo>
                <a:cubicBezTo>
                  <a:pt x="1870278" y="112781"/>
                  <a:pt x="1881887" y="110468"/>
                  <a:pt x="1892326" y="108217"/>
                </a:cubicBezTo>
                <a:cubicBezTo>
                  <a:pt x="1892326" y="101061"/>
                  <a:pt x="1891677" y="93791"/>
                  <a:pt x="1890380" y="86406"/>
                </a:cubicBezTo>
                <a:cubicBezTo>
                  <a:pt x="1889082" y="79020"/>
                  <a:pt x="1886160" y="71004"/>
                  <a:pt x="1881614" y="62357"/>
                </a:cubicBezTo>
                <a:cubicBezTo>
                  <a:pt x="1877068" y="53710"/>
                  <a:pt x="1879320" y="50089"/>
                  <a:pt x="1888368" y="51494"/>
                </a:cubicBezTo>
                <a:cubicBezTo>
                  <a:pt x="1897417" y="52900"/>
                  <a:pt x="1905767" y="55434"/>
                  <a:pt x="1913417" y="59098"/>
                </a:cubicBezTo>
                <a:cubicBezTo>
                  <a:pt x="1921068" y="62762"/>
                  <a:pt x="1923975" y="67620"/>
                  <a:pt x="1922140" y="73671"/>
                </a:cubicBezTo>
                <a:cubicBezTo>
                  <a:pt x="1920304" y="79723"/>
                  <a:pt x="1918970" y="89173"/>
                  <a:pt x="1918139" y="102022"/>
                </a:cubicBezTo>
                <a:cubicBezTo>
                  <a:pt x="1926872" y="100416"/>
                  <a:pt x="1939921" y="97957"/>
                  <a:pt x="1957287" y="94644"/>
                </a:cubicBezTo>
                <a:cubicBezTo>
                  <a:pt x="1958076" y="86872"/>
                  <a:pt x="1958470" y="76310"/>
                  <a:pt x="1958470" y="62959"/>
                </a:cubicBezTo>
                <a:cubicBezTo>
                  <a:pt x="1958470" y="49279"/>
                  <a:pt x="1956223" y="37297"/>
                  <a:pt x="1951727" y="27016"/>
                </a:cubicBezTo>
                <a:cubicBezTo>
                  <a:pt x="1948355" y="19304"/>
                  <a:pt x="1949618" y="15412"/>
                  <a:pt x="1955514" y="15339"/>
                </a:cubicBezTo>
                <a:close/>
                <a:moveTo>
                  <a:pt x="1197286" y="10635"/>
                </a:moveTo>
                <a:cubicBezTo>
                  <a:pt x="1198955" y="10347"/>
                  <a:pt x="1201164" y="10497"/>
                  <a:pt x="1203914" y="11087"/>
                </a:cubicBezTo>
                <a:cubicBezTo>
                  <a:pt x="1214913" y="13446"/>
                  <a:pt x="1223711" y="16490"/>
                  <a:pt x="1230307" y="20218"/>
                </a:cubicBezTo>
                <a:cubicBezTo>
                  <a:pt x="1236904" y="23947"/>
                  <a:pt x="1238628" y="29027"/>
                  <a:pt x="1235481" y="35458"/>
                </a:cubicBezTo>
                <a:cubicBezTo>
                  <a:pt x="1232333" y="41890"/>
                  <a:pt x="1230759" y="60930"/>
                  <a:pt x="1230759" y="92579"/>
                </a:cubicBezTo>
                <a:cubicBezTo>
                  <a:pt x="1253001" y="88076"/>
                  <a:pt x="1270625" y="84477"/>
                  <a:pt x="1283631" y="81781"/>
                </a:cubicBezTo>
                <a:cubicBezTo>
                  <a:pt x="1296638" y="79085"/>
                  <a:pt x="1307727" y="81254"/>
                  <a:pt x="1316897" y="88288"/>
                </a:cubicBezTo>
                <a:cubicBezTo>
                  <a:pt x="1326068" y="95322"/>
                  <a:pt x="1325060" y="100298"/>
                  <a:pt x="1313875" y="103216"/>
                </a:cubicBezTo>
                <a:cubicBezTo>
                  <a:pt x="1302690" y="106134"/>
                  <a:pt x="1291178" y="108662"/>
                  <a:pt x="1279340" y="110798"/>
                </a:cubicBezTo>
                <a:cubicBezTo>
                  <a:pt x="1267502" y="112935"/>
                  <a:pt x="1251309" y="115717"/>
                  <a:pt x="1230759" y="119144"/>
                </a:cubicBezTo>
                <a:lnTo>
                  <a:pt x="1230759" y="125877"/>
                </a:lnTo>
                <a:cubicBezTo>
                  <a:pt x="1244024" y="144462"/>
                  <a:pt x="1259525" y="162850"/>
                  <a:pt x="1277265" y="181040"/>
                </a:cubicBezTo>
                <a:cubicBezTo>
                  <a:pt x="1295003" y="199231"/>
                  <a:pt x="1312100" y="213886"/>
                  <a:pt x="1328556" y="225007"/>
                </a:cubicBezTo>
                <a:cubicBezTo>
                  <a:pt x="1345011" y="236128"/>
                  <a:pt x="1360047" y="244990"/>
                  <a:pt x="1373663" y="251594"/>
                </a:cubicBezTo>
                <a:cubicBezTo>
                  <a:pt x="1387279" y="258198"/>
                  <a:pt x="1385508" y="262392"/>
                  <a:pt x="1368350" y="264178"/>
                </a:cubicBezTo>
                <a:cubicBezTo>
                  <a:pt x="1351192" y="265963"/>
                  <a:pt x="1335916" y="266146"/>
                  <a:pt x="1322522" y="264726"/>
                </a:cubicBezTo>
                <a:cubicBezTo>
                  <a:pt x="1309128" y="263306"/>
                  <a:pt x="1299800" y="258291"/>
                  <a:pt x="1294537" y="249680"/>
                </a:cubicBezTo>
                <a:cubicBezTo>
                  <a:pt x="1289274" y="241068"/>
                  <a:pt x="1281577" y="229234"/>
                  <a:pt x="1271446" y="214177"/>
                </a:cubicBezTo>
                <a:cubicBezTo>
                  <a:pt x="1261315" y="199120"/>
                  <a:pt x="1247752" y="176190"/>
                  <a:pt x="1230759" y="145387"/>
                </a:cubicBezTo>
                <a:cubicBezTo>
                  <a:pt x="1230759" y="188364"/>
                  <a:pt x="1230974" y="218249"/>
                  <a:pt x="1231405" y="235042"/>
                </a:cubicBezTo>
                <a:cubicBezTo>
                  <a:pt x="1231835" y="251834"/>
                  <a:pt x="1231817" y="265310"/>
                  <a:pt x="1231351" y="275471"/>
                </a:cubicBezTo>
                <a:cubicBezTo>
                  <a:pt x="1230884" y="285631"/>
                  <a:pt x="1228246" y="296407"/>
                  <a:pt x="1223435" y="307801"/>
                </a:cubicBezTo>
                <a:cubicBezTo>
                  <a:pt x="1218624" y="319194"/>
                  <a:pt x="1212766" y="318004"/>
                  <a:pt x="1205861" y="304230"/>
                </a:cubicBezTo>
                <a:cubicBezTo>
                  <a:pt x="1198956" y="290456"/>
                  <a:pt x="1196629" y="277367"/>
                  <a:pt x="1198881" y="264963"/>
                </a:cubicBezTo>
                <a:cubicBezTo>
                  <a:pt x="1201132" y="252558"/>
                  <a:pt x="1202932" y="236888"/>
                  <a:pt x="1204280" y="217952"/>
                </a:cubicBezTo>
                <a:cubicBezTo>
                  <a:pt x="1205628" y="199016"/>
                  <a:pt x="1206302" y="172576"/>
                  <a:pt x="1206302" y="138633"/>
                </a:cubicBezTo>
                <a:cubicBezTo>
                  <a:pt x="1195145" y="169894"/>
                  <a:pt x="1179289" y="196718"/>
                  <a:pt x="1158732" y="219103"/>
                </a:cubicBezTo>
                <a:cubicBezTo>
                  <a:pt x="1138175" y="241488"/>
                  <a:pt x="1116894" y="257294"/>
                  <a:pt x="1094889" y="266522"/>
                </a:cubicBezTo>
                <a:cubicBezTo>
                  <a:pt x="1072884" y="275750"/>
                  <a:pt x="1068084" y="274915"/>
                  <a:pt x="1080488" y="264016"/>
                </a:cubicBezTo>
                <a:cubicBezTo>
                  <a:pt x="1092892" y="253118"/>
                  <a:pt x="1104515" y="241793"/>
                  <a:pt x="1115356" y="230041"/>
                </a:cubicBezTo>
                <a:cubicBezTo>
                  <a:pt x="1126197" y="218289"/>
                  <a:pt x="1138039" y="204666"/>
                  <a:pt x="1150881" y="189171"/>
                </a:cubicBezTo>
                <a:cubicBezTo>
                  <a:pt x="1163722" y="173676"/>
                  <a:pt x="1176345" y="153231"/>
                  <a:pt x="1188749" y="127834"/>
                </a:cubicBezTo>
                <a:cubicBezTo>
                  <a:pt x="1186541" y="127834"/>
                  <a:pt x="1178288" y="128960"/>
                  <a:pt x="1163991" y="131212"/>
                </a:cubicBezTo>
                <a:cubicBezTo>
                  <a:pt x="1149694" y="133463"/>
                  <a:pt x="1136748" y="132022"/>
                  <a:pt x="1125154" y="126888"/>
                </a:cubicBezTo>
                <a:cubicBezTo>
                  <a:pt x="1113560" y="121754"/>
                  <a:pt x="1113807" y="117678"/>
                  <a:pt x="1125896" y="114659"/>
                </a:cubicBezTo>
                <a:cubicBezTo>
                  <a:pt x="1137985" y="111641"/>
                  <a:pt x="1164787" y="106338"/>
                  <a:pt x="1206302" y="98752"/>
                </a:cubicBezTo>
                <a:cubicBezTo>
                  <a:pt x="1206302" y="61325"/>
                  <a:pt x="1203154" y="36767"/>
                  <a:pt x="1196859" y="25080"/>
                </a:cubicBezTo>
                <a:cubicBezTo>
                  <a:pt x="1192137" y="16314"/>
                  <a:pt x="1192280" y="11499"/>
                  <a:pt x="1197286" y="10635"/>
                </a:cubicBezTo>
                <a:close/>
                <a:moveTo>
                  <a:pt x="2984914" y="7796"/>
                </a:moveTo>
                <a:cubicBezTo>
                  <a:pt x="2989089" y="8126"/>
                  <a:pt x="2994833" y="9442"/>
                  <a:pt x="3002147" y="11743"/>
                </a:cubicBezTo>
                <a:cubicBezTo>
                  <a:pt x="3016774" y="16117"/>
                  <a:pt x="3022288" y="22516"/>
                  <a:pt x="3018688" y="30941"/>
                </a:cubicBezTo>
                <a:cubicBezTo>
                  <a:pt x="3015089" y="39366"/>
                  <a:pt x="3013289" y="56786"/>
                  <a:pt x="3013289" y="83200"/>
                </a:cubicBezTo>
                <a:cubicBezTo>
                  <a:pt x="3013289" y="110060"/>
                  <a:pt x="3012572" y="130925"/>
                  <a:pt x="3011138" y="145796"/>
                </a:cubicBezTo>
                <a:cubicBezTo>
                  <a:pt x="3009704" y="160666"/>
                  <a:pt x="3006485" y="169263"/>
                  <a:pt x="3001480" y="171586"/>
                </a:cubicBezTo>
                <a:cubicBezTo>
                  <a:pt x="2996475" y="173909"/>
                  <a:pt x="2991317" y="170199"/>
                  <a:pt x="2986004" y="160455"/>
                </a:cubicBezTo>
                <a:cubicBezTo>
                  <a:pt x="2980691" y="150711"/>
                  <a:pt x="2979607" y="140981"/>
                  <a:pt x="2982756" y="131265"/>
                </a:cubicBezTo>
                <a:cubicBezTo>
                  <a:pt x="2985903" y="121550"/>
                  <a:pt x="2987477" y="103284"/>
                  <a:pt x="2987477" y="76468"/>
                </a:cubicBezTo>
                <a:cubicBezTo>
                  <a:pt x="2987477" y="49465"/>
                  <a:pt x="2985229" y="32418"/>
                  <a:pt x="2980734" y="25327"/>
                </a:cubicBezTo>
                <a:cubicBezTo>
                  <a:pt x="2976238" y="18236"/>
                  <a:pt x="2975026" y="13048"/>
                  <a:pt x="2977098" y="9764"/>
                </a:cubicBezTo>
                <a:cubicBezTo>
                  <a:pt x="2978134" y="8122"/>
                  <a:pt x="2980740" y="7466"/>
                  <a:pt x="2984914" y="7796"/>
                </a:cubicBezTo>
                <a:close/>
                <a:moveTo>
                  <a:pt x="522258" y="5384"/>
                </a:moveTo>
                <a:cubicBezTo>
                  <a:pt x="523786" y="5427"/>
                  <a:pt x="525625" y="5815"/>
                  <a:pt x="527774" y="6548"/>
                </a:cubicBezTo>
                <a:cubicBezTo>
                  <a:pt x="536371" y="9481"/>
                  <a:pt x="543595" y="14052"/>
                  <a:pt x="549445" y="20261"/>
                </a:cubicBezTo>
                <a:cubicBezTo>
                  <a:pt x="555296" y="26471"/>
                  <a:pt x="556085" y="32149"/>
                  <a:pt x="551812" y="37297"/>
                </a:cubicBezTo>
                <a:cubicBezTo>
                  <a:pt x="547538" y="42446"/>
                  <a:pt x="542290" y="50799"/>
                  <a:pt x="536066" y="62357"/>
                </a:cubicBezTo>
                <a:cubicBezTo>
                  <a:pt x="529842" y="73915"/>
                  <a:pt x="520586" y="89367"/>
                  <a:pt x="508296" y="108712"/>
                </a:cubicBezTo>
                <a:cubicBezTo>
                  <a:pt x="519094" y="117330"/>
                  <a:pt x="524027" y="124827"/>
                  <a:pt x="523095" y="131201"/>
                </a:cubicBezTo>
                <a:cubicBezTo>
                  <a:pt x="522163" y="137575"/>
                  <a:pt x="521253" y="150105"/>
                  <a:pt x="520363" y="168790"/>
                </a:cubicBezTo>
                <a:cubicBezTo>
                  <a:pt x="519474" y="187475"/>
                  <a:pt x="518148" y="216063"/>
                  <a:pt x="516384" y="254552"/>
                </a:cubicBezTo>
                <a:cubicBezTo>
                  <a:pt x="529247" y="254609"/>
                  <a:pt x="544971" y="252221"/>
                  <a:pt x="563556" y="247389"/>
                </a:cubicBezTo>
                <a:lnTo>
                  <a:pt x="564825" y="225018"/>
                </a:lnTo>
                <a:cubicBezTo>
                  <a:pt x="560724" y="225921"/>
                  <a:pt x="555346" y="226373"/>
                  <a:pt x="548693" y="226373"/>
                </a:cubicBezTo>
                <a:cubicBezTo>
                  <a:pt x="542397" y="226373"/>
                  <a:pt x="536087" y="223666"/>
                  <a:pt x="529763" y="218253"/>
                </a:cubicBezTo>
                <a:cubicBezTo>
                  <a:pt x="523439" y="212840"/>
                  <a:pt x="525153" y="209215"/>
                  <a:pt x="534904" y="207380"/>
                </a:cubicBezTo>
                <a:cubicBezTo>
                  <a:pt x="544656" y="205544"/>
                  <a:pt x="554658" y="203529"/>
                  <a:pt x="564911" y="201335"/>
                </a:cubicBezTo>
                <a:lnTo>
                  <a:pt x="566159" y="175071"/>
                </a:lnTo>
                <a:cubicBezTo>
                  <a:pt x="562187" y="175946"/>
                  <a:pt x="556985" y="176616"/>
                  <a:pt x="550553" y="177082"/>
                </a:cubicBezTo>
                <a:cubicBezTo>
                  <a:pt x="544122" y="177548"/>
                  <a:pt x="537694" y="175369"/>
                  <a:pt x="531269" y="170543"/>
                </a:cubicBezTo>
                <a:cubicBezTo>
                  <a:pt x="524845" y="165718"/>
                  <a:pt x="526541" y="162136"/>
                  <a:pt x="536356" y="159799"/>
                </a:cubicBezTo>
                <a:cubicBezTo>
                  <a:pt x="546172" y="157461"/>
                  <a:pt x="556106" y="155131"/>
                  <a:pt x="566159" y="152808"/>
                </a:cubicBezTo>
                <a:cubicBezTo>
                  <a:pt x="566159" y="142913"/>
                  <a:pt x="564775" y="133685"/>
                  <a:pt x="562007" y="125124"/>
                </a:cubicBezTo>
                <a:cubicBezTo>
                  <a:pt x="557003" y="126028"/>
                  <a:pt x="552080" y="126705"/>
                  <a:pt x="547241" y="127157"/>
                </a:cubicBezTo>
                <a:cubicBezTo>
                  <a:pt x="542401" y="127609"/>
                  <a:pt x="535571" y="125780"/>
                  <a:pt x="526752" y="121672"/>
                </a:cubicBezTo>
                <a:cubicBezTo>
                  <a:pt x="517933" y="117563"/>
                  <a:pt x="519141" y="113975"/>
                  <a:pt x="530376" y="110906"/>
                </a:cubicBezTo>
                <a:cubicBezTo>
                  <a:pt x="541612" y="107837"/>
                  <a:pt x="555318" y="103832"/>
                  <a:pt x="571493" y="98892"/>
                </a:cubicBezTo>
                <a:cubicBezTo>
                  <a:pt x="587669" y="93952"/>
                  <a:pt x="601077" y="90313"/>
                  <a:pt x="611718" y="87976"/>
                </a:cubicBezTo>
                <a:cubicBezTo>
                  <a:pt x="622358" y="85638"/>
                  <a:pt x="629600" y="87542"/>
                  <a:pt x="633443" y="93687"/>
                </a:cubicBezTo>
                <a:cubicBezTo>
                  <a:pt x="637286" y="99832"/>
                  <a:pt x="632676" y="105457"/>
                  <a:pt x="619612" y="110562"/>
                </a:cubicBezTo>
                <a:cubicBezTo>
                  <a:pt x="606548" y="115667"/>
                  <a:pt x="593283" y="119230"/>
                  <a:pt x="579818" y="121252"/>
                </a:cubicBezTo>
                <a:cubicBezTo>
                  <a:pt x="590616" y="123819"/>
                  <a:pt x="595546" y="127289"/>
                  <a:pt x="594606" y="131663"/>
                </a:cubicBezTo>
                <a:cubicBezTo>
                  <a:pt x="593667" y="136037"/>
                  <a:pt x="592789" y="141006"/>
                  <a:pt x="591971" y="146570"/>
                </a:cubicBezTo>
                <a:cubicBezTo>
                  <a:pt x="595599" y="145767"/>
                  <a:pt x="600543" y="144666"/>
                  <a:pt x="606803" y="143268"/>
                </a:cubicBezTo>
                <a:cubicBezTo>
                  <a:pt x="613062" y="141870"/>
                  <a:pt x="618680" y="143598"/>
                  <a:pt x="623656" y="148452"/>
                </a:cubicBezTo>
                <a:cubicBezTo>
                  <a:pt x="628632" y="153306"/>
                  <a:pt x="627492" y="158038"/>
                  <a:pt x="620236" y="162649"/>
                </a:cubicBezTo>
                <a:cubicBezTo>
                  <a:pt x="612980" y="167259"/>
                  <a:pt x="603035" y="170360"/>
                  <a:pt x="590401" y="171952"/>
                </a:cubicBezTo>
                <a:lnTo>
                  <a:pt x="589282" y="195162"/>
                </a:lnTo>
                <a:cubicBezTo>
                  <a:pt x="595764" y="193441"/>
                  <a:pt x="602644" y="191885"/>
                  <a:pt x="609922" y="190494"/>
                </a:cubicBezTo>
                <a:cubicBezTo>
                  <a:pt x="617199" y="189103"/>
                  <a:pt x="622552" y="191007"/>
                  <a:pt x="625979" y="196205"/>
                </a:cubicBezTo>
                <a:cubicBezTo>
                  <a:pt x="629406" y="201403"/>
                  <a:pt x="625215" y="206358"/>
                  <a:pt x="613406" y="211069"/>
                </a:cubicBezTo>
                <a:cubicBezTo>
                  <a:pt x="601597" y="215779"/>
                  <a:pt x="593491" y="218766"/>
                  <a:pt x="589089" y="220028"/>
                </a:cubicBezTo>
                <a:lnTo>
                  <a:pt x="587927" y="242398"/>
                </a:lnTo>
                <a:cubicBezTo>
                  <a:pt x="603472" y="240678"/>
                  <a:pt x="616794" y="238448"/>
                  <a:pt x="627893" y="235709"/>
                </a:cubicBezTo>
                <a:cubicBezTo>
                  <a:pt x="638993" y="232970"/>
                  <a:pt x="649504" y="236802"/>
                  <a:pt x="659428" y="247206"/>
                </a:cubicBezTo>
                <a:cubicBezTo>
                  <a:pt x="669351" y="257610"/>
                  <a:pt x="666024" y="262586"/>
                  <a:pt x="649447" y="262134"/>
                </a:cubicBezTo>
                <a:cubicBezTo>
                  <a:pt x="632870" y="261682"/>
                  <a:pt x="615163" y="262582"/>
                  <a:pt x="596327" y="264834"/>
                </a:cubicBezTo>
                <a:cubicBezTo>
                  <a:pt x="577491" y="267085"/>
                  <a:pt x="560971" y="269559"/>
                  <a:pt x="546767" y="272255"/>
                </a:cubicBezTo>
                <a:cubicBezTo>
                  <a:pt x="532563" y="274951"/>
                  <a:pt x="522342" y="274951"/>
                  <a:pt x="516104" y="272255"/>
                </a:cubicBezTo>
                <a:cubicBezTo>
                  <a:pt x="515330" y="292647"/>
                  <a:pt x="513061" y="307643"/>
                  <a:pt x="509296" y="317244"/>
                </a:cubicBezTo>
                <a:cubicBezTo>
                  <a:pt x="505532" y="326844"/>
                  <a:pt x="500122" y="325661"/>
                  <a:pt x="493067" y="313694"/>
                </a:cubicBezTo>
                <a:cubicBezTo>
                  <a:pt x="486011" y="301727"/>
                  <a:pt x="484058" y="289961"/>
                  <a:pt x="487205" y="278396"/>
                </a:cubicBezTo>
                <a:cubicBezTo>
                  <a:pt x="490353" y="266831"/>
                  <a:pt x="492827" y="250239"/>
                  <a:pt x="494626" y="228621"/>
                </a:cubicBezTo>
                <a:cubicBezTo>
                  <a:pt x="496426" y="207003"/>
                  <a:pt x="497552" y="185805"/>
                  <a:pt x="498003" y="165026"/>
                </a:cubicBezTo>
                <a:cubicBezTo>
                  <a:pt x="498455" y="144247"/>
                  <a:pt x="498036" y="129598"/>
                  <a:pt x="496745" y="121080"/>
                </a:cubicBezTo>
                <a:cubicBezTo>
                  <a:pt x="486434" y="137514"/>
                  <a:pt x="473829" y="150395"/>
                  <a:pt x="458930" y="159723"/>
                </a:cubicBezTo>
                <a:cubicBezTo>
                  <a:pt x="444030" y="169052"/>
                  <a:pt x="442001" y="166162"/>
                  <a:pt x="452843" y="151055"/>
                </a:cubicBezTo>
                <a:cubicBezTo>
                  <a:pt x="463684" y="135947"/>
                  <a:pt x="474955" y="118269"/>
                  <a:pt x="486657" y="98021"/>
                </a:cubicBezTo>
                <a:cubicBezTo>
                  <a:pt x="498358" y="77773"/>
                  <a:pt x="506661" y="60787"/>
                  <a:pt x="511566" y="47063"/>
                </a:cubicBezTo>
                <a:cubicBezTo>
                  <a:pt x="516470" y="33340"/>
                  <a:pt x="518248" y="22423"/>
                  <a:pt x="516900" y="14314"/>
                </a:cubicBezTo>
                <a:cubicBezTo>
                  <a:pt x="515889" y="8232"/>
                  <a:pt x="517675" y="5255"/>
                  <a:pt x="522258" y="5384"/>
                </a:cubicBezTo>
                <a:close/>
                <a:moveTo>
                  <a:pt x="3280980" y="4953"/>
                </a:moveTo>
                <a:cubicBezTo>
                  <a:pt x="3282676" y="4853"/>
                  <a:pt x="3284899" y="5098"/>
                  <a:pt x="3287649" y="5688"/>
                </a:cubicBezTo>
                <a:cubicBezTo>
                  <a:pt x="3298648" y="8047"/>
                  <a:pt x="3307898" y="11313"/>
                  <a:pt x="3315397" y="15486"/>
                </a:cubicBezTo>
                <a:cubicBezTo>
                  <a:pt x="3322897" y="19659"/>
                  <a:pt x="3324396" y="26083"/>
                  <a:pt x="3319893" y="34759"/>
                </a:cubicBezTo>
                <a:cubicBezTo>
                  <a:pt x="3315390" y="43435"/>
                  <a:pt x="3313139" y="64056"/>
                  <a:pt x="3313139" y="96623"/>
                </a:cubicBezTo>
                <a:cubicBezTo>
                  <a:pt x="3320366" y="94027"/>
                  <a:pt x="3328121" y="92030"/>
                  <a:pt x="3336402" y="90632"/>
                </a:cubicBezTo>
                <a:cubicBezTo>
                  <a:pt x="3344683" y="89234"/>
                  <a:pt x="3349402" y="91313"/>
                  <a:pt x="3350556" y="96870"/>
                </a:cubicBezTo>
                <a:cubicBezTo>
                  <a:pt x="3351710" y="102427"/>
                  <a:pt x="3349430" y="107342"/>
                  <a:pt x="3343715" y="111616"/>
                </a:cubicBezTo>
                <a:cubicBezTo>
                  <a:pt x="3338001" y="115889"/>
                  <a:pt x="3327809" y="120464"/>
                  <a:pt x="3313139" y="125339"/>
                </a:cubicBezTo>
                <a:lnTo>
                  <a:pt x="3313139" y="159347"/>
                </a:lnTo>
                <a:cubicBezTo>
                  <a:pt x="3329529" y="161928"/>
                  <a:pt x="3339252" y="166040"/>
                  <a:pt x="3342307" y="171683"/>
                </a:cubicBezTo>
                <a:cubicBezTo>
                  <a:pt x="3345361" y="177326"/>
                  <a:pt x="3346251" y="183353"/>
                  <a:pt x="3344974" y="189763"/>
                </a:cubicBezTo>
                <a:cubicBezTo>
                  <a:pt x="3343698" y="196173"/>
                  <a:pt x="3339654" y="197897"/>
                  <a:pt x="3332842" y="194936"/>
                </a:cubicBezTo>
                <a:cubicBezTo>
                  <a:pt x="3326031" y="191975"/>
                  <a:pt x="3319341" y="185353"/>
                  <a:pt x="3312773" y="175071"/>
                </a:cubicBezTo>
                <a:cubicBezTo>
                  <a:pt x="3312128" y="198861"/>
                  <a:pt x="3311805" y="221333"/>
                  <a:pt x="3311805" y="242484"/>
                </a:cubicBezTo>
                <a:cubicBezTo>
                  <a:pt x="3311805" y="261385"/>
                  <a:pt x="3310619" y="278722"/>
                  <a:pt x="3308245" y="294496"/>
                </a:cubicBezTo>
                <a:cubicBezTo>
                  <a:pt x="3305872" y="310271"/>
                  <a:pt x="3300218" y="311041"/>
                  <a:pt x="3291284" y="296809"/>
                </a:cubicBezTo>
                <a:cubicBezTo>
                  <a:pt x="3282350" y="282576"/>
                  <a:pt x="3279238" y="269874"/>
                  <a:pt x="3281949" y="258703"/>
                </a:cubicBezTo>
                <a:cubicBezTo>
                  <a:pt x="3284659" y="247532"/>
                  <a:pt x="3286685" y="235028"/>
                  <a:pt x="3288025" y="221189"/>
                </a:cubicBezTo>
                <a:cubicBezTo>
                  <a:pt x="3289366" y="207351"/>
                  <a:pt x="3290036" y="187031"/>
                  <a:pt x="3290036" y="160229"/>
                </a:cubicBezTo>
                <a:cubicBezTo>
                  <a:pt x="3279640" y="189899"/>
                  <a:pt x="3261743" y="213288"/>
                  <a:pt x="3236347" y="230396"/>
                </a:cubicBezTo>
                <a:cubicBezTo>
                  <a:pt x="3210951" y="247504"/>
                  <a:pt x="3204849" y="247747"/>
                  <a:pt x="3218041" y="231127"/>
                </a:cubicBezTo>
                <a:cubicBezTo>
                  <a:pt x="3231235" y="214507"/>
                  <a:pt x="3243886" y="197223"/>
                  <a:pt x="3255996" y="179276"/>
                </a:cubicBezTo>
                <a:cubicBezTo>
                  <a:pt x="3268107" y="161330"/>
                  <a:pt x="3277654" y="145530"/>
                  <a:pt x="3284637" y="131878"/>
                </a:cubicBezTo>
                <a:cubicBezTo>
                  <a:pt x="3280034" y="134488"/>
                  <a:pt x="3271115" y="136940"/>
                  <a:pt x="3257879" y="139235"/>
                </a:cubicBezTo>
                <a:cubicBezTo>
                  <a:pt x="3244643" y="141529"/>
                  <a:pt x="3233870" y="139694"/>
                  <a:pt x="3225559" y="133728"/>
                </a:cubicBezTo>
                <a:cubicBezTo>
                  <a:pt x="3217249" y="127763"/>
                  <a:pt x="3218074" y="124160"/>
                  <a:pt x="3228033" y="122919"/>
                </a:cubicBezTo>
                <a:cubicBezTo>
                  <a:pt x="3237992" y="121679"/>
                  <a:pt x="3258661" y="115545"/>
                  <a:pt x="3290036" y="104517"/>
                </a:cubicBezTo>
                <a:cubicBezTo>
                  <a:pt x="3290036" y="90392"/>
                  <a:pt x="3289818" y="74134"/>
                  <a:pt x="3289380" y="55743"/>
                </a:cubicBezTo>
                <a:cubicBezTo>
                  <a:pt x="3288943" y="37351"/>
                  <a:pt x="3285796" y="23821"/>
                  <a:pt x="3279937" y="15153"/>
                </a:cubicBezTo>
                <a:cubicBezTo>
                  <a:pt x="3275544" y="8651"/>
                  <a:pt x="3275892" y="5251"/>
                  <a:pt x="3280980" y="4953"/>
                </a:cubicBezTo>
                <a:close/>
                <a:moveTo>
                  <a:pt x="2278587" y="4860"/>
                </a:moveTo>
                <a:cubicBezTo>
                  <a:pt x="2282760" y="4860"/>
                  <a:pt x="2290565" y="6957"/>
                  <a:pt x="2302001" y="11152"/>
                </a:cubicBezTo>
                <a:cubicBezTo>
                  <a:pt x="2313437" y="15346"/>
                  <a:pt x="2317485" y="19992"/>
                  <a:pt x="2314143" y="25090"/>
                </a:cubicBezTo>
                <a:cubicBezTo>
                  <a:pt x="2310802" y="30188"/>
                  <a:pt x="2307748" y="36423"/>
                  <a:pt x="2304980" y="43794"/>
                </a:cubicBezTo>
                <a:cubicBezTo>
                  <a:pt x="2302212" y="51164"/>
                  <a:pt x="2298842" y="57976"/>
                  <a:pt x="2294870" y="64228"/>
                </a:cubicBezTo>
                <a:cubicBezTo>
                  <a:pt x="2309684" y="62479"/>
                  <a:pt x="2325874" y="60253"/>
                  <a:pt x="2343440" y="57549"/>
                </a:cubicBezTo>
                <a:cubicBezTo>
                  <a:pt x="2361007" y="54846"/>
                  <a:pt x="2375064" y="52584"/>
                  <a:pt x="2385611" y="50763"/>
                </a:cubicBezTo>
                <a:cubicBezTo>
                  <a:pt x="2396158" y="48942"/>
                  <a:pt x="2406584" y="48988"/>
                  <a:pt x="2416887" y="50903"/>
                </a:cubicBezTo>
                <a:cubicBezTo>
                  <a:pt x="2427191" y="52817"/>
                  <a:pt x="2434849" y="57388"/>
                  <a:pt x="2439860" y="64616"/>
                </a:cubicBezTo>
                <a:cubicBezTo>
                  <a:pt x="2444872" y="71843"/>
                  <a:pt x="2444062" y="76088"/>
                  <a:pt x="2437430" y="77350"/>
                </a:cubicBezTo>
                <a:cubicBezTo>
                  <a:pt x="2430798" y="78612"/>
                  <a:pt x="2420200" y="78791"/>
                  <a:pt x="2405638" y="77887"/>
                </a:cubicBezTo>
                <a:cubicBezTo>
                  <a:pt x="2391075" y="76984"/>
                  <a:pt x="2374272" y="77203"/>
                  <a:pt x="2355228" y="78544"/>
                </a:cubicBezTo>
                <a:cubicBezTo>
                  <a:pt x="2336184" y="79884"/>
                  <a:pt x="2314273" y="82261"/>
                  <a:pt x="2289493" y="85674"/>
                </a:cubicBezTo>
                <a:cubicBezTo>
                  <a:pt x="2281964" y="102438"/>
                  <a:pt x="2274306" y="116126"/>
                  <a:pt x="2266520" y="126737"/>
                </a:cubicBezTo>
                <a:cubicBezTo>
                  <a:pt x="2268570" y="128257"/>
                  <a:pt x="2277393" y="127250"/>
                  <a:pt x="2292988" y="123715"/>
                </a:cubicBezTo>
                <a:cubicBezTo>
                  <a:pt x="2308583" y="120180"/>
                  <a:pt x="2319281" y="117255"/>
                  <a:pt x="2325081" y="114939"/>
                </a:cubicBezTo>
                <a:cubicBezTo>
                  <a:pt x="2330882" y="112623"/>
                  <a:pt x="2337292" y="112659"/>
                  <a:pt x="2344312" y="115047"/>
                </a:cubicBezTo>
                <a:cubicBezTo>
                  <a:pt x="2351331" y="117434"/>
                  <a:pt x="2357666" y="120213"/>
                  <a:pt x="2363316" y="123382"/>
                </a:cubicBezTo>
                <a:cubicBezTo>
                  <a:pt x="2368966" y="126551"/>
                  <a:pt x="2370214" y="133334"/>
                  <a:pt x="2367059" y="143731"/>
                </a:cubicBezTo>
                <a:cubicBezTo>
                  <a:pt x="2363904" y="154127"/>
                  <a:pt x="2362771" y="165291"/>
                  <a:pt x="2363660" y="177222"/>
                </a:cubicBezTo>
                <a:cubicBezTo>
                  <a:pt x="2364549" y="189153"/>
                  <a:pt x="2365442" y="203210"/>
                  <a:pt x="2366338" y="219393"/>
                </a:cubicBezTo>
                <a:cubicBezTo>
                  <a:pt x="2367234" y="235576"/>
                  <a:pt x="2368145" y="250332"/>
                  <a:pt x="2369070" y="263661"/>
                </a:cubicBezTo>
                <a:cubicBezTo>
                  <a:pt x="2369995" y="276991"/>
                  <a:pt x="2368525" y="288248"/>
                  <a:pt x="2364660" y="297433"/>
                </a:cubicBezTo>
                <a:cubicBezTo>
                  <a:pt x="2360796" y="306617"/>
                  <a:pt x="2354977" y="314168"/>
                  <a:pt x="2347205" y="320083"/>
                </a:cubicBezTo>
                <a:cubicBezTo>
                  <a:pt x="2339432" y="325998"/>
                  <a:pt x="2334417" y="324790"/>
                  <a:pt x="2332158" y="316458"/>
                </a:cubicBezTo>
                <a:cubicBezTo>
                  <a:pt x="2329900" y="308127"/>
                  <a:pt x="2324217" y="298200"/>
                  <a:pt x="2315111" y="286677"/>
                </a:cubicBezTo>
                <a:cubicBezTo>
                  <a:pt x="2306005" y="275155"/>
                  <a:pt x="2306145" y="270767"/>
                  <a:pt x="2315531" y="273513"/>
                </a:cubicBezTo>
                <a:cubicBezTo>
                  <a:pt x="2324916" y="276259"/>
                  <a:pt x="2331215" y="277611"/>
                  <a:pt x="2334428" y="277568"/>
                </a:cubicBezTo>
                <a:cubicBezTo>
                  <a:pt x="2337640" y="277525"/>
                  <a:pt x="2339246" y="267178"/>
                  <a:pt x="2339246" y="246528"/>
                </a:cubicBezTo>
                <a:cubicBezTo>
                  <a:pt x="2339246" y="222451"/>
                  <a:pt x="2338378" y="198295"/>
                  <a:pt x="2336643" y="174060"/>
                </a:cubicBezTo>
                <a:cubicBezTo>
                  <a:pt x="2334908" y="149825"/>
                  <a:pt x="2331506" y="136962"/>
                  <a:pt x="2326437" y="135471"/>
                </a:cubicBezTo>
                <a:cubicBezTo>
                  <a:pt x="2321367" y="133979"/>
                  <a:pt x="2302743" y="136582"/>
                  <a:pt x="2270564" y="143279"/>
                </a:cubicBezTo>
                <a:lnTo>
                  <a:pt x="2270564" y="170855"/>
                </a:lnTo>
                <a:cubicBezTo>
                  <a:pt x="2277060" y="170941"/>
                  <a:pt x="2286883" y="169163"/>
                  <a:pt x="2300033" y="165520"/>
                </a:cubicBezTo>
                <a:cubicBezTo>
                  <a:pt x="2313183" y="161878"/>
                  <a:pt x="2321683" y="163491"/>
                  <a:pt x="2325533" y="170360"/>
                </a:cubicBezTo>
                <a:cubicBezTo>
                  <a:pt x="2329384" y="177229"/>
                  <a:pt x="2324845" y="181983"/>
                  <a:pt x="2311917" y="184622"/>
                </a:cubicBezTo>
                <a:cubicBezTo>
                  <a:pt x="2298989" y="187260"/>
                  <a:pt x="2285205" y="188580"/>
                  <a:pt x="2270564" y="188580"/>
                </a:cubicBezTo>
                <a:cubicBezTo>
                  <a:pt x="2270564" y="197643"/>
                  <a:pt x="2269667" y="207035"/>
                  <a:pt x="2267875" y="216758"/>
                </a:cubicBezTo>
                <a:cubicBezTo>
                  <a:pt x="2280566" y="216830"/>
                  <a:pt x="2292074" y="215048"/>
                  <a:pt x="2302399" y="211413"/>
                </a:cubicBezTo>
                <a:cubicBezTo>
                  <a:pt x="2312724" y="207777"/>
                  <a:pt x="2320571" y="209620"/>
                  <a:pt x="2325942" y="216941"/>
                </a:cubicBezTo>
                <a:cubicBezTo>
                  <a:pt x="2331312" y="224262"/>
                  <a:pt x="2325164" y="229464"/>
                  <a:pt x="2307497" y="232547"/>
                </a:cubicBezTo>
                <a:cubicBezTo>
                  <a:pt x="2289830" y="235630"/>
                  <a:pt x="2276479" y="235372"/>
                  <a:pt x="2267445" y="231772"/>
                </a:cubicBezTo>
                <a:cubicBezTo>
                  <a:pt x="2265838" y="255018"/>
                  <a:pt x="2261461" y="273427"/>
                  <a:pt x="2254313" y="287000"/>
                </a:cubicBezTo>
                <a:cubicBezTo>
                  <a:pt x="2247164" y="300573"/>
                  <a:pt x="2240861" y="302685"/>
                  <a:pt x="2235405" y="293335"/>
                </a:cubicBezTo>
                <a:cubicBezTo>
                  <a:pt x="2229948" y="283985"/>
                  <a:pt x="2229257" y="274646"/>
                  <a:pt x="2233329" y="265318"/>
                </a:cubicBezTo>
                <a:cubicBezTo>
                  <a:pt x="2237402" y="255989"/>
                  <a:pt x="2240550" y="245550"/>
                  <a:pt x="2242772" y="233999"/>
                </a:cubicBezTo>
                <a:cubicBezTo>
                  <a:pt x="2244995" y="222448"/>
                  <a:pt x="2246780" y="206157"/>
                  <a:pt x="2248128" y="185127"/>
                </a:cubicBezTo>
                <a:cubicBezTo>
                  <a:pt x="2249476" y="164097"/>
                  <a:pt x="2250093" y="150850"/>
                  <a:pt x="2249978" y="145387"/>
                </a:cubicBezTo>
                <a:cubicBezTo>
                  <a:pt x="2239653" y="164216"/>
                  <a:pt x="2227367" y="180517"/>
                  <a:pt x="2213120" y="194291"/>
                </a:cubicBezTo>
                <a:cubicBezTo>
                  <a:pt x="2198873" y="208064"/>
                  <a:pt x="2181687" y="219554"/>
                  <a:pt x="2161560" y="228761"/>
                </a:cubicBezTo>
                <a:cubicBezTo>
                  <a:pt x="2141433" y="237967"/>
                  <a:pt x="2140039" y="234884"/>
                  <a:pt x="2157376" y="219511"/>
                </a:cubicBezTo>
                <a:cubicBezTo>
                  <a:pt x="2174714" y="204139"/>
                  <a:pt x="2192754" y="185070"/>
                  <a:pt x="2211496" y="162305"/>
                </a:cubicBezTo>
                <a:cubicBezTo>
                  <a:pt x="2230239" y="139540"/>
                  <a:pt x="2247175" y="114548"/>
                  <a:pt x="2262304" y="87330"/>
                </a:cubicBezTo>
                <a:cubicBezTo>
                  <a:pt x="2227873" y="91790"/>
                  <a:pt x="2205645" y="95157"/>
                  <a:pt x="2195622" y="97430"/>
                </a:cubicBezTo>
                <a:cubicBezTo>
                  <a:pt x="2185598" y="99703"/>
                  <a:pt x="2175983" y="97175"/>
                  <a:pt x="2166776" y="89847"/>
                </a:cubicBezTo>
                <a:cubicBezTo>
                  <a:pt x="2157570" y="82519"/>
                  <a:pt x="2155559" y="78457"/>
                  <a:pt x="2160743" y="77662"/>
                </a:cubicBezTo>
                <a:cubicBezTo>
                  <a:pt x="2165927" y="76866"/>
                  <a:pt x="2175710" y="76242"/>
                  <a:pt x="2190093" y="75790"/>
                </a:cubicBezTo>
                <a:cubicBezTo>
                  <a:pt x="2204477" y="75338"/>
                  <a:pt x="2230160" y="72539"/>
                  <a:pt x="2267143" y="67390"/>
                </a:cubicBezTo>
                <a:cubicBezTo>
                  <a:pt x="2277411" y="42281"/>
                  <a:pt x="2280523" y="25582"/>
                  <a:pt x="2276479" y="17293"/>
                </a:cubicBezTo>
                <a:cubicBezTo>
                  <a:pt x="2272435" y="9004"/>
                  <a:pt x="2273138" y="4860"/>
                  <a:pt x="2278587" y="4860"/>
                </a:cubicBezTo>
                <a:close/>
                <a:moveTo>
                  <a:pt x="2650748" y="3"/>
                </a:moveTo>
                <a:cubicBezTo>
                  <a:pt x="2652114" y="34"/>
                  <a:pt x="2653687" y="416"/>
                  <a:pt x="2655465" y="1149"/>
                </a:cubicBezTo>
                <a:cubicBezTo>
                  <a:pt x="2662578" y="4082"/>
                  <a:pt x="2669081" y="8291"/>
                  <a:pt x="2674975" y="13776"/>
                </a:cubicBezTo>
                <a:cubicBezTo>
                  <a:pt x="2680869" y="19261"/>
                  <a:pt x="2682163" y="23330"/>
                  <a:pt x="2678858" y="25983"/>
                </a:cubicBezTo>
                <a:cubicBezTo>
                  <a:pt x="2675552" y="28636"/>
                  <a:pt x="2670451" y="31045"/>
                  <a:pt x="2663553" y="33211"/>
                </a:cubicBezTo>
                <a:cubicBezTo>
                  <a:pt x="2683371" y="33211"/>
                  <a:pt x="2696847" y="31407"/>
                  <a:pt x="2703982" y="27801"/>
                </a:cubicBezTo>
                <a:cubicBezTo>
                  <a:pt x="2711116" y="24194"/>
                  <a:pt x="2718064" y="24083"/>
                  <a:pt x="2724825" y="27467"/>
                </a:cubicBezTo>
                <a:cubicBezTo>
                  <a:pt x="2731587" y="30852"/>
                  <a:pt x="2737688" y="35189"/>
                  <a:pt x="2743130" y="40481"/>
                </a:cubicBezTo>
                <a:cubicBezTo>
                  <a:pt x="2748572" y="45773"/>
                  <a:pt x="2748096" y="49845"/>
                  <a:pt x="2741700" y="52699"/>
                </a:cubicBezTo>
                <a:cubicBezTo>
                  <a:pt x="2735304" y="55553"/>
                  <a:pt x="2729242" y="60507"/>
                  <a:pt x="2723513" y="67562"/>
                </a:cubicBezTo>
                <a:cubicBezTo>
                  <a:pt x="2717784" y="74618"/>
                  <a:pt x="2709696" y="83136"/>
                  <a:pt x="2699249" y="93117"/>
                </a:cubicBezTo>
                <a:cubicBezTo>
                  <a:pt x="2688803" y="103098"/>
                  <a:pt x="2678108" y="111963"/>
                  <a:pt x="2667167" y="119714"/>
                </a:cubicBezTo>
                <a:lnTo>
                  <a:pt x="2662618" y="122226"/>
                </a:lnTo>
                <a:lnTo>
                  <a:pt x="2666648" y="121797"/>
                </a:lnTo>
                <a:cubicBezTo>
                  <a:pt x="2668268" y="121988"/>
                  <a:pt x="2670158" y="122512"/>
                  <a:pt x="2672318" y="123371"/>
                </a:cubicBezTo>
                <a:cubicBezTo>
                  <a:pt x="2680959" y="126805"/>
                  <a:pt x="2687283" y="131079"/>
                  <a:pt x="2691290" y="136191"/>
                </a:cubicBezTo>
                <a:cubicBezTo>
                  <a:pt x="2695299" y="141303"/>
                  <a:pt x="2695259" y="145308"/>
                  <a:pt x="2691172" y="148205"/>
                </a:cubicBezTo>
                <a:cubicBezTo>
                  <a:pt x="2687085" y="151101"/>
                  <a:pt x="2682833" y="153267"/>
                  <a:pt x="2678417" y="154701"/>
                </a:cubicBezTo>
                <a:cubicBezTo>
                  <a:pt x="2687006" y="154701"/>
                  <a:pt x="2696242" y="153625"/>
                  <a:pt x="2706122" y="151474"/>
                </a:cubicBezTo>
                <a:cubicBezTo>
                  <a:pt x="2716002" y="149323"/>
                  <a:pt x="2723689" y="146616"/>
                  <a:pt x="2729181" y="143354"/>
                </a:cubicBezTo>
                <a:cubicBezTo>
                  <a:pt x="2734673" y="140092"/>
                  <a:pt x="2741517" y="140389"/>
                  <a:pt x="2749712" y="144247"/>
                </a:cubicBezTo>
                <a:cubicBezTo>
                  <a:pt x="2757908" y="148104"/>
                  <a:pt x="2765394" y="153292"/>
                  <a:pt x="2772169" y="159809"/>
                </a:cubicBezTo>
                <a:cubicBezTo>
                  <a:pt x="2778945" y="166327"/>
                  <a:pt x="2778920" y="171500"/>
                  <a:pt x="2772094" y="175329"/>
                </a:cubicBezTo>
                <a:cubicBezTo>
                  <a:pt x="2765268" y="179158"/>
                  <a:pt x="2756944" y="186873"/>
                  <a:pt x="2747121" y="198474"/>
                </a:cubicBezTo>
                <a:cubicBezTo>
                  <a:pt x="2737298" y="210076"/>
                  <a:pt x="2721756" y="225602"/>
                  <a:pt x="2700497" y="245055"/>
                </a:cubicBezTo>
                <a:cubicBezTo>
                  <a:pt x="2679238" y="264507"/>
                  <a:pt x="2654884" y="280862"/>
                  <a:pt x="2627437" y="294120"/>
                </a:cubicBezTo>
                <a:cubicBezTo>
                  <a:pt x="2599990" y="307377"/>
                  <a:pt x="2573027" y="315372"/>
                  <a:pt x="2546548" y="318104"/>
                </a:cubicBezTo>
                <a:cubicBezTo>
                  <a:pt x="2520068" y="320836"/>
                  <a:pt x="2518871" y="317520"/>
                  <a:pt x="2542955" y="308155"/>
                </a:cubicBezTo>
                <a:cubicBezTo>
                  <a:pt x="2567040" y="298791"/>
                  <a:pt x="2591052" y="287455"/>
                  <a:pt x="2614993" y="274148"/>
                </a:cubicBezTo>
                <a:cubicBezTo>
                  <a:pt x="2638934" y="260840"/>
                  <a:pt x="2655967" y="249683"/>
                  <a:pt x="2666091" y="240678"/>
                </a:cubicBezTo>
                <a:cubicBezTo>
                  <a:pt x="2659767" y="236777"/>
                  <a:pt x="2651439" y="228897"/>
                  <a:pt x="2641107" y="217038"/>
                </a:cubicBezTo>
                <a:cubicBezTo>
                  <a:pt x="2630775" y="205178"/>
                  <a:pt x="2628617" y="198342"/>
                  <a:pt x="2634632" y="196528"/>
                </a:cubicBezTo>
                <a:cubicBezTo>
                  <a:pt x="2640648" y="194714"/>
                  <a:pt x="2649872" y="196248"/>
                  <a:pt x="2662305" y="201131"/>
                </a:cubicBezTo>
                <a:cubicBezTo>
                  <a:pt x="2674738" y="206014"/>
                  <a:pt x="2681306" y="215718"/>
                  <a:pt x="2682009" y="230245"/>
                </a:cubicBezTo>
                <a:cubicBezTo>
                  <a:pt x="2691645" y="220350"/>
                  <a:pt x="2701752" y="208570"/>
                  <a:pt x="2712328" y="194904"/>
                </a:cubicBezTo>
                <a:cubicBezTo>
                  <a:pt x="2722904" y="181237"/>
                  <a:pt x="2728191" y="172354"/>
                  <a:pt x="2728191" y="168252"/>
                </a:cubicBezTo>
                <a:cubicBezTo>
                  <a:pt x="2728191" y="166503"/>
                  <a:pt x="2724033" y="166528"/>
                  <a:pt x="2715715" y="168328"/>
                </a:cubicBezTo>
                <a:cubicBezTo>
                  <a:pt x="2707398" y="170127"/>
                  <a:pt x="2698902" y="171701"/>
                  <a:pt x="2690226" y="173049"/>
                </a:cubicBezTo>
                <a:cubicBezTo>
                  <a:pt x="2681550" y="174397"/>
                  <a:pt x="2674108" y="172375"/>
                  <a:pt x="2667898" y="166983"/>
                </a:cubicBezTo>
                <a:cubicBezTo>
                  <a:pt x="2654963" y="180836"/>
                  <a:pt x="2639325" y="192573"/>
                  <a:pt x="2620984" y="202196"/>
                </a:cubicBezTo>
                <a:cubicBezTo>
                  <a:pt x="2602643" y="211818"/>
                  <a:pt x="2585557" y="218475"/>
                  <a:pt x="2569725" y="222168"/>
                </a:cubicBezTo>
                <a:cubicBezTo>
                  <a:pt x="2553893" y="225861"/>
                  <a:pt x="2553850" y="222645"/>
                  <a:pt x="2569596" y="212521"/>
                </a:cubicBezTo>
                <a:cubicBezTo>
                  <a:pt x="2585341" y="202396"/>
                  <a:pt x="2601406" y="191358"/>
                  <a:pt x="2617790" y="179405"/>
                </a:cubicBezTo>
                <a:cubicBezTo>
                  <a:pt x="2634173" y="167453"/>
                  <a:pt x="2645197" y="156898"/>
                  <a:pt x="2650862" y="147742"/>
                </a:cubicBezTo>
                <a:cubicBezTo>
                  <a:pt x="2656526" y="138586"/>
                  <a:pt x="2659358" y="132373"/>
                  <a:pt x="2659358" y="129104"/>
                </a:cubicBezTo>
                <a:cubicBezTo>
                  <a:pt x="2659358" y="127289"/>
                  <a:pt x="2659628" y="125810"/>
                  <a:pt x="2660169" y="124664"/>
                </a:cubicBezTo>
                <a:lnTo>
                  <a:pt x="2662579" y="122247"/>
                </a:lnTo>
                <a:lnTo>
                  <a:pt x="2621221" y="145086"/>
                </a:lnTo>
                <a:cubicBezTo>
                  <a:pt x="2601531" y="154249"/>
                  <a:pt x="2582943" y="159290"/>
                  <a:pt x="2565455" y="160207"/>
                </a:cubicBezTo>
                <a:cubicBezTo>
                  <a:pt x="2547967" y="161125"/>
                  <a:pt x="2546357" y="158010"/>
                  <a:pt x="2560626" y="150861"/>
                </a:cubicBezTo>
                <a:cubicBezTo>
                  <a:pt x="2574895" y="143713"/>
                  <a:pt x="2588840" y="136847"/>
                  <a:pt x="2602464" y="130265"/>
                </a:cubicBezTo>
                <a:cubicBezTo>
                  <a:pt x="2616087" y="123683"/>
                  <a:pt x="2630549" y="115746"/>
                  <a:pt x="2645850" y="106453"/>
                </a:cubicBezTo>
                <a:cubicBezTo>
                  <a:pt x="2630979" y="95354"/>
                  <a:pt x="2622536" y="86441"/>
                  <a:pt x="2620522" y="79716"/>
                </a:cubicBezTo>
                <a:lnTo>
                  <a:pt x="2621969" y="74080"/>
                </a:lnTo>
                <a:lnTo>
                  <a:pt x="2620349" y="75360"/>
                </a:lnTo>
                <a:cubicBezTo>
                  <a:pt x="2605357" y="86710"/>
                  <a:pt x="2588536" y="94920"/>
                  <a:pt x="2569886" y="99989"/>
                </a:cubicBezTo>
                <a:cubicBezTo>
                  <a:pt x="2551237" y="105059"/>
                  <a:pt x="2550179" y="101882"/>
                  <a:pt x="2566713" y="90460"/>
                </a:cubicBezTo>
                <a:cubicBezTo>
                  <a:pt x="2583248" y="79038"/>
                  <a:pt x="2600130" y="64716"/>
                  <a:pt x="2617360" y="47493"/>
                </a:cubicBezTo>
                <a:cubicBezTo>
                  <a:pt x="2634589" y="30271"/>
                  <a:pt x="2643470" y="17508"/>
                  <a:pt x="2644000" y="9205"/>
                </a:cubicBezTo>
                <a:cubicBezTo>
                  <a:pt x="2644398" y="2978"/>
                  <a:pt x="2646647" y="-89"/>
                  <a:pt x="2650748" y="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no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endParaRPr lang="en-US" altLang="zh-CN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课堂练习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-3194039" y="-689376"/>
            <a:ext cx="6827464" cy="6827464"/>
          </a:xfrm>
          <a:prstGeom prst="ellipse">
            <a:avLst/>
          </a:prstGeom>
          <a:blipFill>
            <a:blip r:embed="rId1" cstate="email"/>
            <a:stretch>
              <a:fillRect/>
            </a:stretch>
          </a:blipFill>
          <a:ln w="165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18812" y="1879252"/>
            <a:ext cx="2832497" cy="69249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indent="-257175" algn="ctr">
              <a:lnSpc>
                <a:spcPct val="90000"/>
              </a:lnSpc>
              <a:spcBef>
                <a:spcPts val="750"/>
              </a:spcBef>
              <a:defRPr/>
            </a:pPr>
            <a:r>
              <a:rPr lang="zh-CN" altLang="en-US" sz="45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cs typeface="+mn-ea"/>
                <a:sym typeface="+mn-lt"/>
              </a:rPr>
              <a:t>课堂小结</a:t>
            </a:r>
            <a:endParaRPr lang="zh-CN" altLang="en-US" sz="45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33124" y="2893813"/>
            <a:ext cx="3121819" cy="39241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学而不思则惘，思而不学则殆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3063818" y="1983580"/>
            <a:ext cx="1565672" cy="1564481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defRPr/>
            </a:pPr>
            <a:r>
              <a:rPr lang="en-US" altLang="zh-CN" sz="3600" dirty="0">
                <a:solidFill>
                  <a:schemeClr val="tx1"/>
                </a:solidFill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290037" y="2095499"/>
            <a:ext cx="1350169" cy="13501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lnSpc>
                <a:spcPct val="90000"/>
              </a:lnSpc>
              <a:defRPr/>
            </a:pPr>
            <a:r>
              <a:rPr lang="en-US" altLang="zh-CN" sz="6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4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629490" y="2775346"/>
            <a:ext cx="3529013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292560" y="1314425"/>
            <a:ext cx="103923" cy="375103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51435" tIns="25718" rIns="51435" bIns="25718" rtlCol="0">
            <a:spAutoFit/>
          </a:bodyPr>
          <a:lstStyle/>
          <a:p>
            <a:pPr defTabSz="342900">
              <a:defRPr/>
            </a:pPr>
            <a:endParaRPr lang="zh-CN" altLang="en-US" sz="21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1169883" y="2213142"/>
            <a:ext cx="258820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115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132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118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85</a:t>
            </a:r>
            <a:endParaRPr lang="en-US" altLang="zh-CN" sz="1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17"/>
          <p:cNvGrpSpPr/>
          <p:nvPr/>
        </p:nvGrpSpPr>
        <p:grpSpPr>
          <a:xfrm>
            <a:off x="1408398" y="1785381"/>
            <a:ext cx="1055585" cy="371475"/>
            <a:chOff x="1733107" y="1457271"/>
            <a:chExt cx="1004156" cy="495300"/>
          </a:xfrm>
        </p:grpSpPr>
        <p:sp>
          <p:nvSpPr>
            <p:cNvPr id="5" name="MH_Other_2"/>
            <p:cNvSpPr/>
            <p:nvPr>
              <p:custDataLst>
                <p:tags r:id="rId1"/>
              </p:custDataLst>
            </p:nvPr>
          </p:nvSpPr>
          <p:spPr>
            <a:xfrm rot="20641342">
              <a:off x="1903825" y="1457271"/>
              <a:ext cx="833438" cy="495300"/>
            </a:xfrm>
            <a:prstGeom prst="roundRect">
              <a:avLst>
                <a:gd name="adj" fmla="val 24179"/>
              </a:avLst>
            </a:prstGeom>
            <a:solidFill>
              <a:srgbClr val="DB2365"/>
            </a:solidFill>
            <a:ln>
              <a:noFill/>
            </a:ln>
            <a:effectLst>
              <a:outerShdw blurRad="25400" dist="12700" dir="60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zh-CN" altLang="en-US" sz="8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" name="MH_SubTitle_1"/>
            <p:cNvSpPr/>
            <p:nvPr>
              <p:custDataLst>
                <p:tags r:id="rId2"/>
              </p:custDataLst>
            </p:nvPr>
          </p:nvSpPr>
          <p:spPr>
            <a:xfrm rot="20641342">
              <a:off x="1943115" y="1504896"/>
              <a:ext cx="753666" cy="402431"/>
            </a:xfrm>
            <a:prstGeom prst="roundRect">
              <a:avLst>
                <a:gd name="adj" fmla="val 18193"/>
              </a:avLst>
            </a:prstGeom>
            <a:solidFill>
              <a:srgbClr val="FE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0" rIns="0" bIns="81000" anchor="ctr"/>
            <a:lstStyle/>
            <a:p>
              <a:pPr algn="ctr" defTabSz="342900">
                <a:defRPr/>
              </a:pPr>
              <a:r>
                <a:rPr lang="zh-CN" altLang="en-US" sz="1500" b="1" dirty="0">
                  <a:solidFill>
                    <a:srgbClr val="DB2365"/>
                  </a:solidFill>
                  <a:cs typeface="+mn-ea"/>
                  <a:sym typeface="+mn-lt"/>
                </a:rPr>
                <a:t>方法一</a:t>
              </a:r>
              <a:endParaRPr lang="zh-CN" altLang="en-US" sz="1500" b="1" dirty="0">
                <a:solidFill>
                  <a:srgbClr val="DB2365"/>
                </a:solidFill>
                <a:cs typeface="+mn-ea"/>
                <a:sym typeface="+mn-lt"/>
              </a:endParaRPr>
            </a:p>
          </p:txBody>
        </p:sp>
        <p:sp>
          <p:nvSpPr>
            <p:cNvPr id="7" name="MH_Other_4"/>
            <p:cNvSpPr/>
            <p:nvPr>
              <p:custDataLst>
                <p:tags r:id="rId3"/>
              </p:custDataLst>
            </p:nvPr>
          </p:nvSpPr>
          <p:spPr>
            <a:xfrm>
              <a:off x="2003937" y="1712875"/>
              <a:ext cx="121106" cy="121106"/>
            </a:xfrm>
            <a:prstGeom prst="ellipse">
              <a:avLst/>
            </a:prstGeom>
            <a:solidFill>
              <a:srgbClr val="FFFFFF"/>
            </a:solidFill>
            <a:ln w="3175">
              <a:noFill/>
            </a:ln>
            <a:effectLst>
              <a:innerShdw blurRad="76200">
                <a:prstClr val="black">
                  <a:alpha val="6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zh-CN" altLang="en-US" sz="8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" name="MH_Other_5"/>
            <p:cNvSpPr/>
            <p:nvPr>
              <p:custDataLst>
                <p:tags r:id="rId4"/>
              </p:custDataLst>
            </p:nvPr>
          </p:nvSpPr>
          <p:spPr>
            <a:xfrm>
              <a:off x="1733107" y="1731282"/>
              <a:ext cx="383841" cy="203142"/>
            </a:xfrm>
            <a:custGeom>
              <a:avLst/>
              <a:gdLst>
                <a:gd name="connsiteX0" fmla="*/ 788369 w 788369"/>
                <a:gd name="connsiteY0" fmla="*/ 59760 h 293210"/>
                <a:gd name="connsiteX1" fmla="*/ 507382 w 788369"/>
                <a:gd name="connsiteY1" fmla="*/ 228 h 293210"/>
                <a:gd name="connsiteX2" fmla="*/ 78757 w 788369"/>
                <a:gd name="connsiteY2" fmla="*/ 43091 h 293210"/>
                <a:gd name="connsiteX3" fmla="*/ 4938 w 788369"/>
                <a:gd name="connsiteY3" fmla="*/ 135960 h 293210"/>
                <a:gd name="connsiteX4" fmla="*/ 145432 w 788369"/>
                <a:gd name="connsiteY4" fmla="*/ 281216 h 293210"/>
                <a:gd name="connsiteX5" fmla="*/ 290688 w 788369"/>
                <a:gd name="connsiteY5" fmla="*/ 264547 h 293210"/>
                <a:gd name="connsiteX6" fmla="*/ 759794 w 788369"/>
                <a:gd name="connsiteY6" fmla="*/ 102622 h 293210"/>
                <a:gd name="connsiteX0-1" fmla="*/ 788369 w 797894"/>
                <a:gd name="connsiteY0-2" fmla="*/ 59760 h 294208"/>
                <a:gd name="connsiteX1-3" fmla="*/ 507382 w 797894"/>
                <a:gd name="connsiteY1-4" fmla="*/ 228 h 294208"/>
                <a:gd name="connsiteX2-5" fmla="*/ 78757 w 797894"/>
                <a:gd name="connsiteY2-6" fmla="*/ 43091 h 294208"/>
                <a:gd name="connsiteX3-7" fmla="*/ 4938 w 797894"/>
                <a:gd name="connsiteY3-8" fmla="*/ 135960 h 294208"/>
                <a:gd name="connsiteX4-9" fmla="*/ 145432 w 797894"/>
                <a:gd name="connsiteY4-10" fmla="*/ 281216 h 294208"/>
                <a:gd name="connsiteX5-11" fmla="*/ 290688 w 797894"/>
                <a:gd name="connsiteY5-12" fmla="*/ 264547 h 294208"/>
                <a:gd name="connsiteX6-13" fmla="*/ 797894 w 797894"/>
                <a:gd name="connsiteY6-14" fmla="*/ 81191 h 294208"/>
                <a:gd name="connsiteX0-15" fmla="*/ 786197 w 795722"/>
                <a:gd name="connsiteY0-16" fmla="*/ 64810 h 299258"/>
                <a:gd name="connsiteX1-17" fmla="*/ 505210 w 795722"/>
                <a:gd name="connsiteY1-18" fmla="*/ 5278 h 299258"/>
                <a:gd name="connsiteX2-19" fmla="*/ 87773 w 795722"/>
                <a:gd name="connsiteY2-20" fmla="*/ 18304 h 299258"/>
                <a:gd name="connsiteX3-21" fmla="*/ 2766 w 795722"/>
                <a:gd name="connsiteY3-22" fmla="*/ 141010 h 299258"/>
                <a:gd name="connsiteX4-23" fmla="*/ 143260 w 795722"/>
                <a:gd name="connsiteY4-24" fmla="*/ 286266 h 299258"/>
                <a:gd name="connsiteX5-25" fmla="*/ 288516 w 795722"/>
                <a:gd name="connsiteY5-26" fmla="*/ 269597 h 299258"/>
                <a:gd name="connsiteX6-27" fmla="*/ 795722 w 795722"/>
                <a:gd name="connsiteY6-28" fmla="*/ 86241 h 299258"/>
                <a:gd name="connsiteX0-29" fmla="*/ 786145 w 795670"/>
                <a:gd name="connsiteY0-30" fmla="*/ 83807 h 318255"/>
                <a:gd name="connsiteX1-31" fmla="*/ 501428 w 795670"/>
                <a:gd name="connsiteY1-32" fmla="*/ 1898 h 318255"/>
                <a:gd name="connsiteX2-33" fmla="*/ 87721 w 795670"/>
                <a:gd name="connsiteY2-34" fmla="*/ 37301 h 318255"/>
                <a:gd name="connsiteX3-35" fmla="*/ 2714 w 795670"/>
                <a:gd name="connsiteY3-36" fmla="*/ 160007 h 318255"/>
                <a:gd name="connsiteX4-37" fmla="*/ 143208 w 795670"/>
                <a:gd name="connsiteY4-38" fmla="*/ 305263 h 318255"/>
                <a:gd name="connsiteX5-39" fmla="*/ 288464 w 795670"/>
                <a:gd name="connsiteY5-40" fmla="*/ 288594 h 318255"/>
                <a:gd name="connsiteX6-41" fmla="*/ 795670 w 795670"/>
                <a:gd name="connsiteY6-42" fmla="*/ 105238 h 318255"/>
                <a:gd name="connsiteX0-43" fmla="*/ 785693 w 795218"/>
                <a:gd name="connsiteY0-44" fmla="*/ 83807 h 313376"/>
                <a:gd name="connsiteX1-45" fmla="*/ 500976 w 795218"/>
                <a:gd name="connsiteY1-46" fmla="*/ 1898 h 313376"/>
                <a:gd name="connsiteX2-47" fmla="*/ 87269 w 795218"/>
                <a:gd name="connsiteY2-48" fmla="*/ 37301 h 313376"/>
                <a:gd name="connsiteX3-49" fmla="*/ 2262 w 795218"/>
                <a:gd name="connsiteY3-50" fmla="*/ 160007 h 313376"/>
                <a:gd name="connsiteX4-51" fmla="*/ 135297 w 795218"/>
                <a:gd name="connsiteY4-52" fmla="*/ 297804 h 313376"/>
                <a:gd name="connsiteX5-53" fmla="*/ 288012 w 795218"/>
                <a:gd name="connsiteY5-54" fmla="*/ 288594 h 313376"/>
                <a:gd name="connsiteX6-55" fmla="*/ 795218 w 795218"/>
                <a:gd name="connsiteY6-56" fmla="*/ 105238 h 3133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795218" h="313376">
                  <a:moveTo>
                    <a:pt x="785693" y="83807"/>
                  </a:moveTo>
                  <a:cubicBezTo>
                    <a:pt x="704334" y="55430"/>
                    <a:pt x="617380" y="9649"/>
                    <a:pt x="500976" y="1898"/>
                  </a:cubicBezTo>
                  <a:cubicBezTo>
                    <a:pt x="384572" y="-5853"/>
                    <a:pt x="170388" y="10950"/>
                    <a:pt x="87269" y="37301"/>
                  </a:cubicBezTo>
                  <a:cubicBezTo>
                    <a:pt x="4150" y="63652"/>
                    <a:pt x="-5743" y="116590"/>
                    <a:pt x="2262" y="160007"/>
                  </a:cubicBezTo>
                  <a:cubicBezTo>
                    <a:pt x="10267" y="203424"/>
                    <a:pt x="87672" y="276373"/>
                    <a:pt x="135297" y="297804"/>
                  </a:cubicBezTo>
                  <a:cubicBezTo>
                    <a:pt x="182922" y="319235"/>
                    <a:pt x="178025" y="320688"/>
                    <a:pt x="288012" y="288594"/>
                  </a:cubicBezTo>
                  <a:cubicBezTo>
                    <a:pt x="397999" y="256500"/>
                    <a:pt x="611862" y="171317"/>
                    <a:pt x="795218" y="105238"/>
                  </a:cubicBezTo>
                </a:path>
              </a:pathLst>
            </a:custGeom>
            <a:noFill/>
            <a:ln w="19050">
              <a:solidFill>
                <a:srgbClr val="5F5F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zh-CN" altLang="en-US" sz="8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1210037" y="2500989"/>
            <a:ext cx="2200105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＝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247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118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85</a:t>
            </a:r>
            <a:endParaRPr lang="en-US" altLang="zh-CN" sz="1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1201247" y="2788836"/>
            <a:ext cx="220889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＝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365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85</a:t>
            </a:r>
            <a:endParaRPr lang="en-US" altLang="zh-CN" sz="1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1210038" y="3085672"/>
            <a:ext cx="230340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＝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450(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千米）</a:t>
            </a:r>
            <a:endParaRPr lang="en-US" altLang="zh-CN" sz="1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3906985" y="2198854"/>
            <a:ext cx="271110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115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132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118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85</a:t>
            </a:r>
            <a:endParaRPr lang="en-US" altLang="zh-CN" sz="1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17"/>
          <p:cNvGrpSpPr/>
          <p:nvPr/>
        </p:nvGrpSpPr>
        <p:grpSpPr>
          <a:xfrm>
            <a:off x="4216744" y="1784704"/>
            <a:ext cx="1076743" cy="371475"/>
            <a:chOff x="1733107" y="1457271"/>
            <a:chExt cx="1004156" cy="495300"/>
          </a:xfrm>
        </p:grpSpPr>
        <p:sp>
          <p:nvSpPr>
            <p:cNvPr id="14" name="MH_Other_2"/>
            <p:cNvSpPr/>
            <p:nvPr>
              <p:custDataLst>
                <p:tags r:id="rId5"/>
              </p:custDataLst>
            </p:nvPr>
          </p:nvSpPr>
          <p:spPr>
            <a:xfrm rot="20641342">
              <a:off x="1903825" y="1457271"/>
              <a:ext cx="833438" cy="495300"/>
            </a:xfrm>
            <a:prstGeom prst="roundRect">
              <a:avLst>
                <a:gd name="adj" fmla="val 24179"/>
              </a:avLst>
            </a:prstGeom>
            <a:solidFill>
              <a:srgbClr val="DB2365"/>
            </a:solidFill>
            <a:ln>
              <a:noFill/>
            </a:ln>
            <a:effectLst>
              <a:outerShdw blurRad="25400" dist="12700" dir="60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zh-CN" altLang="en-US" sz="8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MH_SubTitle_1"/>
            <p:cNvSpPr/>
            <p:nvPr>
              <p:custDataLst>
                <p:tags r:id="rId6"/>
              </p:custDataLst>
            </p:nvPr>
          </p:nvSpPr>
          <p:spPr>
            <a:xfrm rot="20641342">
              <a:off x="1943115" y="1504896"/>
              <a:ext cx="753666" cy="402431"/>
            </a:xfrm>
            <a:prstGeom prst="roundRect">
              <a:avLst>
                <a:gd name="adj" fmla="val 18193"/>
              </a:avLst>
            </a:prstGeom>
            <a:solidFill>
              <a:srgbClr val="FE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0" rIns="0" bIns="81000" anchor="ctr"/>
            <a:lstStyle/>
            <a:p>
              <a:pPr algn="ctr" defTabSz="342900">
                <a:defRPr/>
              </a:pPr>
              <a:r>
                <a:rPr lang="zh-CN" altLang="en-US" sz="1500" b="1" dirty="0">
                  <a:solidFill>
                    <a:srgbClr val="DB2365"/>
                  </a:solidFill>
                  <a:cs typeface="+mn-ea"/>
                  <a:sym typeface="+mn-lt"/>
                </a:rPr>
                <a:t>方法二</a:t>
              </a:r>
              <a:endParaRPr lang="zh-CN" altLang="en-US" sz="1500" b="1" dirty="0">
                <a:solidFill>
                  <a:srgbClr val="DB2365"/>
                </a:solidFill>
                <a:cs typeface="+mn-ea"/>
                <a:sym typeface="+mn-lt"/>
              </a:endParaRPr>
            </a:p>
          </p:txBody>
        </p:sp>
        <p:sp>
          <p:nvSpPr>
            <p:cNvPr id="16" name="MH_Other_4"/>
            <p:cNvSpPr/>
            <p:nvPr>
              <p:custDataLst>
                <p:tags r:id="rId7"/>
              </p:custDataLst>
            </p:nvPr>
          </p:nvSpPr>
          <p:spPr>
            <a:xfrm>
              <a:off x="2003937" y="1712875"/>
              <a:ext cx="121106" cy="121106"/>
            </a:xfrm>
            <a:prstGeom prst="ellipse">
              <a:avLst/>
            </a:prstGeom>
            <a:solidFill>
              <a:srgbClr val="FFFFFF"/>
            </a:solidFill>
            <a:ln w="3175">
              <a:noFill/>
            </a:ln>
            <a:effectLst>
              <a:innerShdw blurRad="76200">
                <a:prstClr val="black">
                  <a:alpha val="6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zh-CN" altLang="en-US" sz="8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7" name="MH_Other_5"/>
            <p:cNvSpPr/>
            <p:nvPr>
              <p:custDataLst>
                <p:tags r:id="rId8"/>
              </p:custDataLst>
            </p:nvPr>
          </p:nvSpPr>
          <p:spPr>
            <a:xfrm>
              <a:off x="1733107" y="1731282"/>
              <a:ext cx="383841" cy="203142"/>
            </a:xfrm>
            <a:custGeom>
              <a:avLst/>
              <a:gdLst>
                <a:gd name="connsiteX0" fmla="*/ 788369 w 788369"/>
                <a:gd name="connsiteY0" fmla="*/ 59760 h 293210"/>
                <a:gd name="connsiteX1" fmla="*/ 507382 w 788369"/>
                <a:gd name="connsiteY1" fmla="*/ 228 h 293210"/>
                <a:gd name="connsiteX2" fmla="*/ 78757 w 788369"/>
                <a:gd name="connsiteY2" fmla="*/ 43091 h 293210"/>
                <a:gd name="connsiteX3" fmla="*/ 4938 w 788369"/>
                <a:gd name="connsiteY3" fmla="*/ 135960 h 293210"/>
                <a:gd name="connsiteX4" fmla="*/ 145432 w 788369"/>
                <a:gd name="connsiteY4" fmla="*/ 281216 h 293210"/>
                <a:gd name="connsiteX5" fmla="*/ 290688 w 788369"/>
                <a:gd name="connsiteY5" fmla="*/ 264547 h 293210"/>
                <a:gd name="connsiteX6" fmla="*/ 759794 w 788369"/>
                <a:gd name="connsiteY6" fmla="*/ 102622 h 293210"/>
                <a:gd name="connsiteX0-1" fmla="*/ 788369 w 797894"/>
                <a:gd name="connsiteY0-2" fmla="*/ 59760 h 294208"/>
                <a:gd name="connsiteX1-3" fmla="*/ 507382 w 797894"/>
                <a:gd name="connsiteY1-4" fmla="*/ 228 h 294208"/>
                <a:gd name="connsiteX2-5" fmla="*/ 78757 w 797894"/>
                <a:gd name="connsiteY2-6" fmla="*/ 43091 h 294208"/>
                <a:gd name="connsiteX3-7" fmla="*/ 4938 w 797894"/>
                <a:gd name="connsiteY3-8" fmla="*/ 135960 h 294208"/>
                <a:gd name="connsiteX4-9" fmla="*/ 145432 w 797894"/>
                <a:gd name="connsiteY4-10" fmla="*/ 281216 h 294208"/>
                <a:gd name="connsiteX5-11" fmla="*/ 290688 w 797894"/>
                <a:gd name="connsiteY5-12" fmla="*/ 264547 h 294208"/>
                <a:gd name="connsiteX6-13" fmla="*/ 797894 w 797894"/>
                <a:gd name="connsiteY6-14" fmla="*/ 81191 h 294208"/>
                <a:gd name="connsiteX0-15" fmla="*/ 786197 w 795722"/>
                <a:gd name="connsiteY0-16" fmla="*/ 64810 h 299258"/>
                <a:gd name="connsiteX1-17" fmla="*/ 505210 w 795722"/>
                <a:gd name="connsiteY1-18" fmla="*/ 5278 h 299258"/>
                <a:gd name="connsiteX2-19" fmla="*/ 87773 w 795722"/>
                <a:gd name="connsiteY2-20" fmla="*/ 18304 h 299258"/>
                <a:gd name="connsiteX3-21" fmla="*/ 2766 w 795722"/>
                <a:gd name="connsiteY3-22" fmla="*/ 141010 h 299258"/>
                <a:gd name="connsiteX4-23" fmla="*/ 143260 w 795722"/>
                <a:gd name="connsiteY4-24" fmla="*/ 286266 h 299258"/>
                <a:gd name="connsiteX5-25" fmla="*/ 288516 w 795722"/>
                <a:gd name="connsiteY5-26" fmla="*/ 269597 h 299258"/>
                <a:gd name="connsiteX6-27" fmla="*/ 795722 w 795722"/>
                <a:gd name="connsiteY6-28" fmla="*/ 86241 h 299258"/>
                <a:gd name="connsiteX0-29" fmla="*/ 786145 w 795670"/>
                <a:gd name="connsiteY0-30" fmla="*/ 83807 h 318255"/>
                <a:gd name="connsiteX1-31" fmla="*/ 501428 w 795670"/>
                <a:gd name="connsiteY1-32" fmla="*/ 1898 h 318255"/>
                <a:gd name="connsiteX2-33" fmla="*/ 87721 w 795670"/>
                <a:gd name="connsiteY2-34" fmla="*/ 37301 h 318255"/>
                <a:gd name="connsiteX3-35" fmla="*/ 2714 w 795670"/>
                <a:gd name="connsiteY3-36" fmla="*/ 160007 h 318255"/>
                <a:gd name="connsiteX4-37" fmla="*/ 143208 w 795670"/>
                <a:gd name="connsiteY4-38" fmla="*/ 305263 h 318255"/>
                <a:gd name="connsiteX5-39" fmla="*/ 288464 w 795670"/>
                <a:gd name="connsiteY5-40" fmla="*/ 288594 h 318255"/>
                <a:gd name="connsiteX6-41" fmla="*/ 795670 w 795670"/>
                <a:gd name="connsiteY6-42" fmla="*/ 105238 h 318255"/>
                <a:gd name="connsiteX0-43" fmla="*/ 785693 w 795218"/>
                <a:gd name="connsiteY0-44" fmla="*/ 83807 h 313376"/>
                <a:gd name="connsiteX1-45" fmla="*/ 500976 w 795218"/>
                <a:gd name="connsiteY1-46" fmla="*/ 1898 h 313376"/>
                <a:gd name="connsiteX2-47" fmla="*/ 87269 w 795218"/>
                <a:gd name="connsiteY2-48" fmla="*/ 37301 h 313376"/>
                <a:gd name="connsiteX3-49" fmla="*/ 2262 w 795218"/>
                <a:gd name="connsiteY3-50" fmla="*/ 160007 h 313376"/>
                <a:gd name="connsiteX4-51" fmla="*/ 135297 w 795218"/>
                <a:gd name="connsiteY4-52" fmla="*/ 297804 h 313376"/>
                <a:gd name="connsiteX5-53" fmla="*/ 288012 w 795218"/>
                <a:gd name="connsiteY5-54" fmla="*/ 288594 h 313376"/>
                <a:gd name="connsiteX6-55" fmla="*/ 795218 w 795218"/>
                <a:gd name="connsiteY6-56" fmla="*/ 105238 h 3133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795218" h="313376">
                  <a:moveTo>
                    <a:pt x="785693" y="83807"/>
                  </a:moveTo>
                  <a:cubicBezTo>
                    <a:pt x="704334" y="55430"/>
                    <a:pt x="617380" y="9649"/>
                    <a:pt x="500976" y="1898"/>
                  </a:cubicBezTo>
                  <a:cubicBezTo>
                    <a:pt x="384572" y="-5853"/>
                    <a:pt x="170388" y="10950"/>
                    <a:pt x="87269" y="37301"/>
                  </a:cubicBezTo>
                  <a:cubicBezTo>
                    <a:pt x="4150" y="63652"/>
                    <a:pt x="-5743" y="116590"/>
                    <a:pt x="2262" y="160007"/>
                  </a:cubicBezTo>
                  <a:cubicBezTo>
                    <a:pt x="10267" y="203424"/>
                    <a:pt x="87672" y="276373"/>
                    <a:pt x="135297" y="297804"/>
                  </a:cubicBezTo>
                  <a:cubicBezTo>
                    <a:pt x="182922" y="319235"/>
                    <a:pt x="178025" y="320688"/>
                    <a:pt x="288012" y="288594"/>
                  </a:cubicBezTo>
                  <a:cubicBezTo>
                    <a:pt x="397999" y="256500"/>
                    <a:pt x="611862" y="171317"/>
                    <a:pt x="795218" y="105238"/>
                  </a:cubicBezTo>
                </a:path>
              </a:pathLst>
            </a:custGeom>
            <a:noFill/>
            <a:ln w="19050">
              <a:solidFill>
                <a:srgbClr val="5F5F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zh-CN" altLang="en-US" sz="8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TextBox 12"/>
          <p:cNvSpPr txBox="1">
            <a:spLocks noChangeArrowheads="1"/>
          </p:cNvSpPr>
          <p:nvPr/>
        </p:nvSpPr>
        <p:spPr bwMode="auto">
          <a:xfrm>
            <a:off x="3919569" y="2499924"/>
            <a:ext cx="2690767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＝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85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115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132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118</a:t>
            </a:r>
            <a:endParaRPr lang="en-US" altLang="zh-CN" sz="1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3919567" y="2786091"/>
            <a:ext cx="321417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＝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(85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115)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(132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118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）</a:t>
            </a:r>
            <a:endParaRPr lang="zh-CN" altLang="en-US" sz="1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/>
        </p:nvSpPr>
        <p:spPr bwMode="auto">
          <a:xfrm>
            <a:off x="3919567" y="3111270"/>
            <a:ext cx="2004908" cy="60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lnSpc>
                <a:spcPts val="2100"/>
              </a:lnSpc>
              <a:defRPr/>
            </a:pP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＝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250</a:t>
            </a:r>
            <a:endParaRPr lang="en-US" altLang="zh-CN" sz="1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lnSpc>
                <a:spcPts val="2100"/>
              </a:lnSpc>
              <a:defRPr/>
            </a:pP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＝</a:t>
            </a:r>
            <a:r>
              <a:rPr lang="en-US" altLang="zh-CN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450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（千米）</a:t>
            </a:r>
            <a:endParaRPr lang="en-US" altLang="zh-CN" sz="18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77964" y="3769301"/>
            <a:ext cx="5470764" cy="530915"/>
          </a:xfrm>
          <a:prstGeom prst="rect">
            <a:avLst/>
          </a:prstGeom>
          <a:ln w="19050">
            <a:solidFill>
              <a:srgbClr val="00B0F0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defTabSz="342900">
              <a:defRPr/>
            </a:pPr>
            <a:r>
              <a:rPr lang="zh-CN" altLang="en-US" sz="1500" b="1" dirty="0">
                <a:solidFill>
                  <a:prstClr val="black"/>
                </a:solidFill>
                <a:cs typeface="+mn-ea"/>
                <a:sym typeface="+mn-lt"/>
              </a:rPr>
              <a:t>在计算加法时，运用加法运算定律，把相加刚好得到</a:t>
            </a:r>
            <a:r>
              <a:rPr lang="zh-CN" altLang="en-US" sz="1500" b="1" dirty="0">
                <a:solidFill>
                  <a:srgbClr val="FF0000"/>
                </a:solidFill>
                <a:cs typeface="+mn-ea"/>
                <a:sym typeface="+mn-lt"/>
              </a:rPr>
              <a:t>整十、整百的数先相加</a:t>
            </a:r>
            <a:r>
              <a:rPr lang="zh-CN" altLang="en-US" sz="1500" b="1" dirty="0">
                <a:solidFill>
                  <a:prstClr val="black"/>
                </a:solidFill>
                <a:cs typeface="+mn-ea"/>
                <a:sym typeface="+mn-lt"/>
              </a:rPr>
              <a:t>，可以使</a:t>
            </a:r>
            <a:r>
              <a:rPr lang="zh-CN" altLang="en-US" sz="1500" b="1" dirty="0">
                <a:solidFill>
                  <a:srgbClr val="FF0000"/>
                </a:solidFill>
                <a:cs typeface="+mn-ea"/>
                <a:sym typeface="+mn-lt"/>
              </a:rPr>
              <a:t>计算简便</a:t>
            </a:r>
            <a:r>
              <a:rPr lang="zh-CN" altLang="en-US" sz="1500" b="1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zh-CN" altLang="en-US" sz="15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3881179" y="2251460"/>
            <a:ext cx="2824616" cy="1432560"/>
          </a:xfrm>
          <a:prstGeom prst="roundRect">
            <a:avLst/>
          </a:prstGeom>
          <a:noFill/>
          <a:ln w="19050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342900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09600" y="736125"/>
            <a:ext cx="8285621" cy="4407376"/>
            <a:chOff x="1516344" y="1196751"/>
            <a:chExt cx="11047494" cy="5876501"/>
          </a:xfrm>
        </p:grpSpPr>
        <p:grpSp>
          <p:nvGrpSpPr>
            <p:cNvPr id="25" name="组合 24"/>
            <p:cNvGrpSpPr/>
            <p:nvPr/>
          </p:nvGrpSpPr>
          <p:grpSpPr>
            <a:xfrm>
              <a:off x="1516344" y="1196751"/>
              <a:ext cx="11047494" cy="5876501"/>
              <a:chOff x="1516344" y="1280656"/>
              <a:chExt cx="11047494" cy="5876501"/>
            </a:xfrm>
          </p:grpSpPr>
          <p:pic>
            <p:nvPicPr>
              <p:cNvPr id="27" name="图片 26"/>
              <p:cNvPicPr>
                <a:picLocks noChangeAspect="1"/>
              </p:cNvPicPr>
              <p:nvPr/>
            </p:nvPicPr>
            <p:blipFill rotWithShape="1">
              <a:blip r:embed="rId9" cstate="email"/>
              <a:srcRect/>
              <a:stretch>
                <a:fillRect/>
              </a:stretch>
            </p:blipFill>
            <p:spPr>
              <a:xfrm>
                <a:off x="5042837" y="1280656"/>
                <a:ext cx="2166271" cy="921041"/>
              </a:xfrm>
              <a:prstGeom prst="rect">
                <a:avLst/>
              </a:prstGeom>
            </p:spPr>
          </p:pic>
          <p:sp>
            <p:nvSpPr>
              <p:cNvPr id="28" name="矩形: 圆角 27"/>
              <p:cNvSpPr/>
              <p:nvPr/>
            </p:nvSpPr>
            <p:spPr>
              <a:xfrm>
                <a:off x="1516344" y="2301791"/>
                <a:ext cx="9145015" cy="4019425"/>
              </a:xfrm>
              <a:prstGeom prst="roundRect">
                <a:avLst/>
              </a:prstGeom>
              <a:noFill/>
              <a:ln w="57150">
                <a:solidFill>
                  <a:srgbClr val="F1604B"/>
                </a:solidFill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800">
                  <a:defRPr/>
                </a:pPr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10" cstate="email"/>
              <a:stretch>
                <a:fillRect/>
              </a:stretch>
            </p:blipFill>
            <p:spPr>
              <a:xfrm>
                <a:off x="10268853" y="4802382"/>
                <a:ext cx="2294985" cy="2354775"/>
              </a:xfrm>
              <a:prstGeom prst="rect">
                <a:avLst/>
              </a:prstGeom>
            </p:spPr>
          </p:pic>
        </p:grpSp>
        <p:sp>
          <p:nvSpPr>
            <p:cNvPr id="26" name="Rectangle 5"/>
            <p:cNvSpPr>
              <a:spLocks noChangeArrowheads="1"/>
            </p:cNvSpPr>
            <p:nvPr/>
          </p:nvSpPr>
          <p:spPr bwMode="auto">
            <a:xfrm>
              <a:off x="5403726" y="1384162"/>
              <a:ext cx="1629505" cy="523220"/>
            </a:xfrm>
            <a:prstGeom prst="rect">
              <a:avLst/>
            </a:prstGeom>
            <a:noFill/>
            <a:effectLst>
              <a:softEdge rad="0"/>
            </a:effectLst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r>
                <a:rPr lang="zh-CN" altLang="en-US" sz="2100" b="1" dirty="0">
                  <a:gradFill flip="none" rotWithShape="1">
                    <a:gsLst>
                      <a:gs pos="9000">
                        <a:srgbClr val="0194A3"/>
                      </a:gs>
                      <a:gs pos="42000">
                        <a:srgbClr val="FF9A05"/>
                      </a:gs>
                      <a:gs pos="67000">
                        <a:srgbClr val="71B96F"/>
                      </a:gs>
                      <a:gs pos="92000">
                        <a:srgbClr val="D3443C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cs typeface="+mn-ea"/>
                  <a:sym typeface="+mn-lt"/>
                </a:rPr>
                <a:t>知识小结</a:t>
              </a:r>
              <a:endParaRPr lang="zh-CN" altLang="en-US" sz="2100" b="1" dirty="0">
                <a:gradFill flip="none" rotWithShape="1">
                  <a:gsLst>
                    <a:gs pos="9000">
                      <a:srgbClr val="0194A3"/>
                    </a:gs>
                    <a:gs pos="42000">
                      <a:srgbClr val="FF9A05"/>
                    </a:gs>
                    <a:gs pos="67000">
                      <a:srgbClr val="71B96F"/>
                    </a:gs>
                    <a:gs pos="92000">
                      <a:srgbClr val="D3443C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课堂小结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  <p:bldP spid="18" grpId="0"/>
      <p:bldP spid="19" grpId="0"/>
      <p:bldP spid="20" grpId="0"/>
      <p:bldP spid="22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-3194039" y="-689376"/>
            <a:ext cx="6827464" cy="6827464"/>
          </a:xfrm>
          <a:prstGeom prst="ellipse">
            <a:avLst/>
          </a:prstGeom>
          <a:blipFill>
            <a:blip r:embed="rId1" cstate="email"/>
            <a:stretch>
              <a:fillRect/>
            </a:stretch>
          </a:blipFill>
          <a:ln w="165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137059" y="3054223"/>
            <a:ext cx="44767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106104" y="2120773"/>
            <a:ext cx="4507705" cy="21431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副标题 2"/>
          <p:cNvSpPr>
            <a:spLocks noChangeArrowheads="1"/>
          </p:cNvSpPr>
          <p:nvPr/>
        </p:nvSpPr>
        <p:spPr bwMode="auto">
          <a:xfrm>
            <a:off x="3633425" y="2347573"/>
            <a:ext cx="5317435" cy="557213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marL="0" algn="ctr">
              <a:lnSpc>
                <a:spcPct val="90000"/>
              </a:lnSpc>
              <a:spcBef>
                <a:spcPts val="750"/>
              </a:spcBef>
            </a:pPr>
            <a:r>
              <a:rPr lang="zh-CN" altLang="en-US" sz="36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+mn-lt"/>
                <a:ea typeface="+mn-ea"/>
                <a:cs typeface="+mn-ea"/>
                <a:sym typeface="+mn-lt"/>
              </a:rPr>
              <a:t>感谢各位的仔细聆听</a:t>
            </a:r>
            <a:endParaRPr lang="zh-CN" altLang="en-US" sz="36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6" name="PA_组合 42"/>
          <p:cNvGrpSpPr/>
          <p:nvPr>
            <p:custDataLst>
              <p:tags r:id="rId2"/>
            </p:custDataLst>
          </p:nvPr>
        </p:nvGrpSpPr>
        <p:grpSpPr>
          <a:xfrm>
            <a:off x="5787569" y="1262333"/>
            <a:ext cx="405000" cy="405000"/>
            <a:chOff x="5309025" y="2094564"/>
            <a:chExt cx="1461661" cy="1461661"/>
          </a:xfrm>
        </p:grpSpPr>
        <p:sp>
          <p:nvSpPr>
            <p:cNvPr id="17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8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6EADAA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9" name="PA_组合 45"/>
          <p:cNvGrpSpPr/>
          <p:nvPr>
            <p:custDataLst>
              <p:tags r:id="rId3"/>
            </p:custDataLst>
          </p:nvPr>
        </p:nvGrpSpPr>
        <p:grpSpPr>
          <a:xfrm>
            <a:off x="6192569" y="1262333"/>
            <a:ext cx="405000" cy="405000"/>
            <a:chOff x="5309025" y="2094564"/>
            <a:chExt cx="1461661" cy="1461661"/>
          </a:xfrm>
        </p:grpSpPr>
        <p:sp>
          <p:nvSpPr>
            <p:cNvPr id="20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1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3913F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2" name="PA_组合 48"/>
          <p:cNvGrpSpPr/>
          <p:nvPr>
            <p:custDataLst>
              <p:tags r:id="rId4"/>
            </p:custDataLst>
          </p:nvPr>
        </p:nvGrpSpPr>
        <p:grpSpPr>
          <a:xfrm>
            <a:off x="6564965" y="1262333"/>
            <a:ext cx="405000" cy="405000"/>
            <a:chOff x="5309025" y="2094564"/>
            <a:chExt cx="1461661" cy="1461661"/>
          </a:xfrm>
        </p:grpSpPr>
        <p:sp>
          <p:nvSpPr>
            <p:cNvPr id="23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4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56CA9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5" name="PA_组合 51"/>
          <p:cNvGrpSpPr/>
          <p:nvPr>
            <p:custDataLst>
              <p:tags r:id="rId5"/>
            </p:custDataLst>
          </p:nvPr>
        </p:nvGrpSpPr>
        <p:grpSpPr>
          <a:xfrm>
            <a:off x="6941897" y="1262333"/>
            <a:ext cx="405000" cy="405000"/>
            <a:chOff x="5309025" y="2094564"/>
            <a:chExt cx="1461661" cy="1461661"/>
          </a:xfrm>
        </p:grpSpPr>
        <p:sp>
          <p:nvSpPr>
            <p:cNvPr id="26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7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B6060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8" name="PA_文本框 26"/>
          <p:cNvSpPr txBox="1"/>
          <p:nvPr>
            <p:custDataLst>
              <p:tags r:id="rId6"/>
            </p:custDataLst>
          </p:nvPr>
        </p:nvSpPr>
        <p:spPr>
          <a:xfrm>
            <a:off x="5768003" y="1262333"/>
            <a:ext cx="405000" cy="405000"/>
          </a:xfrm>
          <a:prstGeom prst="rect">
            <a:avLst/>
          </a:prstGeom>
          <a:noFill/>
        </p:spPr>
        <p:txBody>
          <a:bodyPr wrap="square" lIns="91417" tIns="45708" rIns="91417" bIns="45708" rtlCol="0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四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9" name="PA_文本框 26"/>
          <p:cNvSpPr txBox="1"/>
          <p:nvPr>
            <p:custDataLst>
              <p:tags r:id="rId7"/>
            </p:custDataLst>
          </p:nvPr>
        </p:nvSpPr>
        <p:spPr>
          <a:xfrm>
            <a:off x="6192569" y="1262333"/>
            <a:ext cx="405000" cy="405000"/>
          </a:xfrm>
          <a:prstGeom prst="rect">
            <a:avLst/>
          </a:prstGeom>
          <a:noFill/>
        </p:spPr>
        <p:txBody>
          <a:bodyPr wrap="square" lIns="91417" tIns="45708" rIns="91417" bIns="45708" rtlCol="0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下</a:t>
            </a:r>
            <a:endParaRPr lang="zh-CN" altLang="en-US" sz="1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0" name="PA_矩形 56"/>
          <p:cNvSpPr/>
          <p:nvPr>
            <p:custDataLst>
              <p:tags r:id="rId8"/>
            </p:custDataLst>
          </p:nvPr>
        </p:nvSpPr>
        <p:spPr>
          <a:xfrm>
            <a:off x="6555467" y="1280020"/>
            <a:ext cx="405000" cy="405000"/>
          </a:xfrm>
          <a:prstGeom prst="rect">
            <a:avLst/>
          </a:prstGeom>
        </p:spPr>
        <p:txBody>
          <a:bodyPr wrap="square" lIns="91417" tIns="45708" rIns="91417" bIns="45708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数</a:t>
            </a:r>
            <a:endParaRPr lang="zh-CN" altLang="en-US" sz="1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1" name="PA_矩形 57"/>
          <p:cNvSpPr/>
          <p:nvPr>
            <p:custDataLst>
              <p:tags r:id="rId9"/>
            </p:custDataLst>
          </p:nvPr>
        </p:nvSpPr>
        <p:spPr>
          <a:xfrm>
            <a:off x="6941897" y="1262333"/>
            <a:ext cx="405000" cy="405000"/>
          </a:xfrm>
          <a:prstGeom prst="rect">
            <a:avLst/>
          </a:prstGeom>
        </p:spPr>
        <p:txBody>
          <a:bodyPr wrap="square" lIns="91417" tIns="45708" rIns="91417" bIns="45708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学</a:t>
            </a:r>
            <a:endParaRPr lang="zh-CN" altLang="en-US" sz="1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32" name="Picture 2" descr="“书”的图片搜索结果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876437" y="1064689"/>
            <a:ext cx="742628" cy="62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8" grpId="0"/>
      <p:bldP spid="29" grpId="0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-3194039" y="-689376"/>
            <a:ext cx="6827464" cy="6827464"/>
          </a:xfrm>
          <a:prstGeom prst="ellipse">
            <a:avLst/>
          </a:prstGeom>
          <a:blipFill>
            <a:blip r:embed="rId1" cstate="email"/>
            <a:stretch>
              <a:fillRect/>
            </a:stretch>
          </a:blipFill>
          <a:ln w="165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3" name="MH_Other_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5674009" y="1422117"/>
            <a:ext cx="510778" cy="511969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400">
              <a:defRPr/>
            </a:pPr>
            <a:r>
              <a:rPr lang="en-US" altLang="zh-CN" sz="3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1</a:t>
            </a:r>
            <a:endParaRPr lang="en-US" altLang="zh-CN" sz="3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MH_Other_2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674009" y="2137683"/>
            <a:ext cx="510778" cy="511969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400">
              <a:defRPr/>
            </a:pPr>
            <a:r>
              <a:rPr lang="en-US" altLang="zh-CN" sz="3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</a:t>
            </a:r>
            <a:endParaRPr lang="en-US" altLang="zh-CN" sz="3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MH_Other_3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5674009" y="2853249"/>
            <a:ext cx="510778" cy="511969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400">
              <a:defRPr/>
            </a:pPr>
            <a:r>
              <a:rPr lang="en-US" altLang="zh-CN" sz="3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3</a:t>
            </a:r>
            <a:endParaRPr lang="en-US" altLang="zh-CN" sz="3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MH_Other_4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5674009" y="3570005"/>
            <a:ext cx="510778" cy="511969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400">
              <a:defRPr/>
            </a:pPr>
            <a:r>
              <a:rPr lang="en-US" altLang="zh-CN" sz="3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</a:t>
            </a:r>
            <a:endParaRPr lang="en-US" altLang="zh-CN" sz="3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MH_Text_1"/>
          <p:cNvSpPr/>
          <p:nvPr>
            <p:custDataLst>
              <p:tags r:id="rId6"/>
            </p:custDataLst>
          </p:nvPr>
        </p:nvSpPr>
        <p:spPr>
          <a:xfrm>
            <a:off x="6505071" y="1499509"/>
            <a:ext cx="1634728" cy="35480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914400">
              <a:defRPr/>
            </a:pPr>
            <a:r>
              <a:rPr lang="zh-CN" altLang="en-US" sz="2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温故知新</a:t>
            </a:r>
            <a:endParaRPr lang="en-US" altLang="zh-CN" sz="2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MH_Text_2"/>
          <p:cNvSpPr/>
          <p:nvPr>
            <p:custDataLst>
              <p:tags r:id="rId7"/>
            </p:custDataLst>
          </p:nvPr>
        </p:nvSpPr>
        <p:spPr>
          <a:xfrm>
            <a:off x="6505071" y="2215074"/>
            <a:ext cx="1634728" cy="35480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914400">
              <a:defRPr/>
            </a:pPr>
            <a:r>
              <a:rPr lang="zh-CN" altLang="en-US" sz="2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新知探究</a:t>
            </a:r>
            <a:endParaRPr lang="en-US" altLang="zh-CN" sz="2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MH_Text_3"/>
          <p:cNvSpPr/>
          <p:nvPr>
            <p:custDataLst>
              <p:tags r:id="rId8"/>
            </p:custDataLst>
          </p:nvPr>
        </p:nvSpPr>
        <p:spPr>
          <a:xfrm>
            <a:off x="6505071" y="2931830"/>
            <a:ext cx="1634728" cy="35480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914400">
              <a:defRPr/>
            </a:pPr>
            <a:r>
              <a:rPr lang="zh-CN" altLang="en-US" sz="2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课堂练习</a:t>
            </a:r>
            <a:endParaRPr lang="en-US" altLang="zh-CN" sz="2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MH_Text_4"/>
          <p:cNvSpPr/>
          <p:nvPr>
            <p:custDataLst>
              <p:tags r:id="rId9"/>
            </p:custDataLst>
          </p:nvPr>
        </p:nvSpPr>
        <p:spPr>
          <a:xfrm>
            <a:off x="6505071" y="3647396"/>
            <a:ext cx="1634728" cy="35480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914400">
              <a:defRPr/>
            </a:pPr>
            <a:r>
              <a:rPr lang="zh-CN" altLang="en-US" sz="2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课堂小结</a:t>
            </a:r>
            <a:endParaRPr lang="en-US" altLang="zh-CN" sz="2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MH_Others_1"/>
          <p:cNvSpPr txBox="1"/>
          <p:nvPr>
            <p:custDataLst>
              <p:tags r:id="rId10"/>
            </p:custDataLst>
          </p:nvPr>
        </p:nvSpPr>
        <p:spPr>
          <a:xfrm>
            <a:off x="3859496" y="1207631"/>
            <a:ext cx="2043113" cy="1735091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ctr" defTabSz="914400">
              <a:defRPr/>
            </a:pPr>
            <a:r>
              <a:rPr lang="zh-CN" altLang="en-US" sz="45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目</a:t>
            </a:r>
            <a:r>
              <a:rPr lang="zh-CN" altLang="en-US" sz="6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</a:t>
            </a:r>
            <a:endParaRPr lang="en-US" altLang="zh-CN" sz="6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indent="-257175" algn="ctr">
              <a:lnSpc>
                <a:spcPct val="90000"/>
              </a:lnSpc>
              <a:spcBef>
                <a:spcPts val="750"/>
              </a:spcBef>
              <a:defRPr/>
            </a:pPr>
            <a:r>
              <a:rPr lang="zh-CN" altLang="en-US" sz="45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录</a:t>
            </a:r>
            <a:endParaRPr lang="zh-CN" altLang="en-US" sz="45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MH_Others_2"/>
          <p:cNvSpPr txBox="1"/>
          <p:nvPr>
            <p:custDataLst>
              <p:tags r:id="rId11"/>
            </p:custDataLst>
          </p:nvPr>
        </p:nvSpPr>
        <p:spPr>
          <a:xfrm>
            <a:off x="4310407" y="1909083"/>
            <a:ext cx="290849" cy="1889522"/>
          </a:xfrm>
          <a:prstGeom prst="rect">
            <a:avLst/>
          </a:prstGeom>
          <a:noFill/>
        </p:spPr>
        <p:txBody>
          <a:bodyPr vert="eaVert" lIns="0" tIns="0" rIns="0" bIns="0">
            <a:spAutoFit/>
          </a:bodyPr>
          <a:lstStyle/>
          <a:p>
            <a:pPr indent="-257175" algn="ctr">
              <a:lnSpc>
                <a:spcPct val="90000"/>
              </a:lnSpc>
              <a:spcBef>
                <a:spcPts val="750"/>
              </a:spcBef>
              <a:defRPr/>
            </a:pPr>
            <a:r>
              <a:rPr lang="en-US" altLang="zh-CN" sz="21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cs typeface="+mn-ea"/>
                <a:sym typeface="+mn-lt"/>
              </a:rPr>
              <a:t>CONTENTS</a:t>
            </a:r>
            <a:endParaRPr lang="zh-CN" altLang="en-US" sz="21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-3194039" y="-689376"/>
            <a:ext cx="6827464" cy="6827464"/>
          </a:xfrm>
          <a:prstGeom prst="ellipse">
            <a:avLst/>
          </a:prstGeom>
          <a:blipFill>
            <a:blip r:embed="rId1" cstate="email"/>
            <a:stretch>
              <a:fillRect/>
            </a:stretch>
          </a:blipFill>
          <a:ln w="165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18812" y="1879252"/>
            <a:ext cx="2832497" cy="69249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indent="-257175" algn="ctr">
              <a:lnSpc>
                <a:spcPct val="90000"/>
              </a:lnSpc>
              <a:spcBef>
                <a:spcPts val="750"/>
              </a:spcBef>
              <a:defRPr/>
            </a:pPr>
            <a:r>
              <a:rPr lang="zh-CN" altLang="en-US" sz="45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cs typeface="+mn-ea"/>
                <a:sym typeface="+mn-lt"/>
              </a:rPr>
              <a:t>温故知新</a:t>
            </a:r>
            <a:endParaRPr lang="zh-CN" altLang="en-US" sz="45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33124" y="2893813"/>
            <a:ext cx="3121819" cy="39241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学而时习之，不亦说乎</a:t>
            </a:r>
            <a:endParaRPr lang="en-US" altLang="zh-CN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3063818" y="1983580"/>
            <a:ext cx="1565672" cy="1564481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defRPr/>
            </a:pPr>
            <a:r>
              <a:rPr lang="en-US" altLang="zh-CN" sz="3600" dirty="0">
                <a:solidFill>
                  <a:schemeClr val="tx1"/>
                </a:solidFill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290037" y="2095499"/>
            <a:ext cx="1350169" cy="13501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lnSpc>
                <a:spcPct val="90000"/>
              </a:lnSpc>
              <a:defRPr/>
            </a:pPr>
            <a:r>
              <a:rPr lang="en-US" altLang="zh-CN" sz="6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629490" y="2775346"/>
            <a:ext cx="3529013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803971" y="1994530"/>
            <a:ext cx="1745942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defTabSz="342900">
              <a:defRPr/>
            </a:pPr>
            <a:r>
              <a:rPr lang="en-US" altLang="zh-CN" sz="1800" b="1" dirty="0">
                <a:solidFill>
                  <a:prstClr val="black"/>
                </a:solidFill>
                <a:cs typeface="+mn-ea"/>
                <a:sym typeface="+mn-lt"/>
              </a:rPr>
              <a:t>56+89=89+56</a:t>
            </a:r>
            <a:endParaRPr lang="zh-CN" altLang="en-US" sz="1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055355" y="1988731"/>
            <a:ext cx="3869828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defTabSz="342900"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altLang="zh-CN" sz="1800" b="1" dirty="0">
                <a:solidFill>
                  <a:prstClr val="black"/>
                </a:solidFill>
                <a:cs typeface="+mn-ea"/>
                <a:sym typeface="+mn-lt"/>
              </a:rPr>
              <a:t>145+52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）</a:t>
            </a:r>
            <a:r>
              <a:rPr lang="en-US" altLang="zh-CN" sz="1800" b="1" dirty="0">
                <a:solidFill>
                  <a:prstClr val="black"/>
                </a:solidFill>
                <a:cs typeface="+mn-ea"/>
                <a:sym typeface="+mn-lt"/>
              </a:rPr>
              <a:t>+48=145+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altLang="zh-CN" sz="1800" b="1" dirty="0">
                <a:solidFill>
                  <a:prstClr val="black"/>
                </a:solidFill>
                <a:cs typeface="+mn-ea"/>
                <a:sym typeface="+mn-lt"/>
              </a:rPr>
              <a:t>52+48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）</a:t>
            </a:r>
            <a:endParaRPr lang="zh-CN" altLang="en-US" sz="1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782539" y="2590688"/>
            <a:ext cx="2276800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defTabSz="342900">
              <a:defRPr/>
            </a:pPr>
            <a:r>
              <a:rPr lang="en-US" altLang="zh-CN" sz="1800" b="1" dirty="0">
                <a:solidFill>
                  <a:prstClr val="black"/>
                </a:solidFill>
                <a:cs typeface="+mn-ea"/>
                <a:sym typeface="+mn-lt"/>
              </a:rPr>
              <a:t>425+480=480+425</a:t>
            </a:r>
            <a:endParaRPr lang="zh-CN" altLang="en-US" sz="1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349054" y="2596655"/>
            <a:ext cx="3775178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defTabSz="342900">
              <a:defRPr/>
            </a:pPr>
            <a:r>
              <a:rPr lang="en-US" altLang="zh-CN" sz="1800" b="1" dirty="0">
                <a:solidFill>
                  <a:prstClr val="black"/>
                </a:solidFill>
                <a:cs typeface="+mn-ea"/>
                <a:sym typeface="+mn-lt"/>
              </a:rPr>
              <a:t>64+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altLang="zh-CN" sz="1800" b="1" dirty="0">
                <a:solidFill>
                  <a:prstClr val="black"/>
                </a:solidFill>
                <a:cs typeface="+mn-ea"/>
                <a:sym typeface="+mn-lt"/>
              </a:rPr>
              <a:t>36+125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）</a:t>
            </a:r>
            <a:r>
              <a:rPr lang="en-US" altLang="zh-CN" sz="1800" b="1" dirty="0">
                <a:solidFill>
                  <a:prstClr val="black"/>
                </a:solidFill>
                <a:cs typeface="+mn-ea"/>
                <a:sym typeface="+mn-lt"/>
              </a:rPr>
              <a:t>=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altLang="zh-CN" sz="1800" b="1" dirty="0">
                <a:solidFill>
                  <a:prstClr val="black"/>
                </a:solidFill>
                <a:cs typeface="+mn-ea"/>
                <a:sym typeface="+mn-lt"/>
              </a:rPr>
              <a:t>64+36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）</a:t>
            </a:r>
            <a:r>
              <a:rPr lang="en-US" altLang="zh-CN" sz="1800" b="1" dirty="0">
                <a:solidFill>
                  <a:prstClr val="black"/>
                </a:solidFill>
                <a:cs typeface="+mn-ea"/>
                <a:sym typeface="+mn-lt"/>
              </a:rPr>
              <a:t>+125</a:t>
            </a:r>
            <a:endParaRPr lang="zh-CN" altLang="en-US" sz="1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98677" y="3224424"/>
            <a:ext cx="2087578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defTabSz="342900">
              <a:defRPr/>
            </a:pPr>
            <a:r>
              <a:rPr lang="en-US" altLang="zh-CN" sz="1800" b="1" dirty="0">
                <a:solidFill>
                  <a:prstClr val="black"/>
                </a:solidFill>
                <a:cs typeface="+mn-ea"/>
                <a:sym typeface="+mn-lt"/>
              </a:rPr>
              <a:t>38+456=456+38</a:t>
            </a:r>
            <a:endParaRPr lang="zh-CN" altLang="en-US" sz="1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207175" y="3227898"/>
            <a:ext cx="3361874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defTabSz="342900"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1800" b="1" dirty="0">
                <a:solidFill>
                  <a:prstClr val="black"/>
                </a:solidFill>
                <a:cs typeface="+mn-ea"/>
                <a:sym typeface="+mn-lt"/>
              </a:rPr>
              <a:t>75+49+151=75+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altLang="zh-CN" sz="1800" b="1" dirty="0">
                <a:solidFill>
                  <a:prstClr val="black"/>
                </a:solidFill>
                <a:cs typeface="+mn-ea"/>
                <a:sym typeface="+mn-lt"/>
              </a:rPr>
              <a:t>49+151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）</a:t>
            </a:r>
            <a:endParaRPr lang="zh-CN" altLang="en-US" sz="18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47196" y="1256574"/>
            <a:ext cx="3696194" cy="392415"/>
          </a:xfrm>
          <a:custGeom>
            <a:avLst/>
            <a:gdLst>
              <a:gd name="connsiteX0" fmla="*/ 0 w 4928258"/>
              <a:gd name="connsiteY0" fmla="*/ 0 h 523220"/>
              <a:gd name="connsiteX1" fmla="*/ 4928258 w 4928258"/>
              <a:gd name="connsiteY1" fmla="*/ 0 h 523220"/>
              <a:gd name="connsiteX2" fmla="*/ 4928258 w 4928258"/>
              <a:gd name="connsiteY2" fmla="*/ 523220 h 523220"/>
              <a:gd name="connsiteX3" fmla="*/ 0 w 4928258"/>
              <a:gd name="connsiteY3" fmla="*/ 52322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8258" h="523220">
                <a:moveTo>
                  <a:pt x="0" y="0"/>
                </a:moveTo>
                <a:lnTo>
                  <a:pt x="4928258" y="0"/>
                </a:lnTo>
                <a:lnTo>
                  <a:pt x="4928258" y="523220"/>
                </a:lnTo>
                <a:lnTo>
                  <a:pt x="0" y="52322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wrap="square" lIns="68580" tIns="34290" rIns="68580" bIns="34290">
            <a:noAutofit/>
          </a:bodyPr>
          <a:lstStyle/>
          <a:p>
            <a:pPr defTabSz="342900">
              <a:defRPr/>
            </a:pPr>
            <a:r>
              <a:rPr lang="zh-CN" altLang="en-US" sz="1800" b="1" noProof="1">
                <a:solidFill>
                  <a:prstClr val="black"/>
                </a:solidFill>
                <a:cs typeface="+mn-ea"/>
                <a:sym typeface="+mn-lt"/>
              </a:rPr>
              <a:t>猜一猜，花朵下面是几。</a:t>
            </a:r>
            <a:endParaRPr lang="zh-CN" altLang="en-US" sz="1800" b="1" noProof="1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78535" y="2014306"/>
            <a:ext cx="310885" cy="347606"/>
          </a:xfrm>
          <a:prstGeom prst="round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842466" y="2599748"/>
            <a:ext cx="403964" cy="323097"/>
          </a:xfrm>
          <a:prstGeom prst="round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92026" y="3239892"/>
            <a:ext cx="303268" cy="315310"/>
          </a:xfrm>
          <a:prstGeom prst="round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705130" y="1981066"/>
            <a:ext cx="284494" cy="331388"/>
          </a:xfrm>
          <a:prstGeom prst="round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070746" y="1986571"/>
            <a:ext cx="284494" cy="331388"/>
          </a:xfrm>
          <a:prstGeom prst="round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82094" y="2619976"/>
            <a:ext cx="284494" cy="331388"/>
          </a:xfrm>
          <a:prstGeom prst="round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786253" y="2611516"/>
            <a:ext cx="284494" cy="331388"/>
          </a:xfrm>
          <a:prstGeom prst="round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607247" y="3231853"/>
            <a:ext cx="284494" cy="331388"/>
          </a:xfrm>
          <a:prstGeom prst="round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239848" y="3224424"/>
            <a:ext cx="284494" cy="331388"/>
          </a:xfrm>
          <a:prstGeom prst="round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温故知新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3331" y="2834297"/>
            <a:ext cx="2309204" cy="23092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-3194039" y="-689376"/>
            <a:ext cx="6827464" cy="6827464"/>
          </a:xfrm>
          <a:prstGeom prst="ellipse">
            <a:avLst/>
          </a:prstGeom>
          <a:blipFill>
            <a:blip r:embed="rId1" cstate="email"/>
            <a:stretch>
              <a:fillRect/>
            </a:stretch>
          </a:blipFill>
          <a:ln w="165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18812" y="1879252"/>
            <a:ext cx="2832497" cy="69249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indent="-257175" algn="ctr">
              <a:lnSpc>
                <a:spcPct val="90000"/>
              </a:lnSpc>
              <a:spcBef>
                <a:spcPts val="750"/>
              </a:spcBef>
              <a:defRPr/>
            </a:pPr>
            <a:r>
              <a:rPr lang="zh-CN" altLang="en-US" sz="45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cs typeface="+mn-ea"/>
                <a:sym typeface="+mn-lt"/>
              </a:rPr>
              <a:t>新知探究</a:t>
            </a:r>
            <a:endParaRPr lang="zh-CN" altLang="en-US" sz="45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33124" y="2893813"/>
            <a:ext cx="3121819" cy="39241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学，然后知不足。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3063818" y="1983580"/>
            <a:ext cx="1565672" cy="1564481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defRPr/>
            </a:pPr>
            <a:r>
              <a:rPr lang="en-US" altLang="zh-CN" sz="3600" dirty="0">
                <a:solidFill>
                  <a:schemeClr val="tx1"/>
                </a:solidFill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290037" y="2095499"/>
            <a:ext cx="1350169" cy="13501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lnSpc>
                <a:spcPct val="90000"/>
              </a:lnSpc>
              <a:defRPr/>
            </a:pPr>
            <a:r>
              <a:rPr lang="en-US" altLang="zh-CN" sz="6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629490" y="2775346"/>
            <a:ext cx="3529013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4828" y="1938324"/>
            <a:ext cx="4336256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2015930" y="1572850"/>
            <a:ext cx="2942585" cy="300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sz="15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下面是李叔叔后四天的行程计划。</a:t>
            </a:r>
            <a:endParaRPr lang="zh-CN" altLang="en-US" sz="15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0" name="曲线连接符 9"/>
          <p:cNvCxnSpPr/>
          <p:nvPr/>
        </p:nvCxnSpPr>
        <p:spPr>
          <a:xfrm flipV="1">
            <a:off x="2596650" y="3440462"/>
            <a:ext cx="594066" cy="161646"/>
          </a:xfrm>
          <a:prstGeom prst="curvedConnector3">
            <a:avLst>
              <a:gd name="adj1" fmla="val 68822"/>
            </a:avLst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曲线连接符 10"/>
          <p:cNvCxnSpPr/>
          <p:nvPr/>
        </p:nvCxnSpPr>
        <p:spPr>
          <a:xfrm flipV="1">
            <a:off x="3352348" y="3288290"/>
            <a:ext cx="1003630" cy="85896"/>
          </a:xfrm>
          <a:prstGeom prst="curvedConnector3">
            <a:avLst>
              <a:gd name="adj1" fmla="val 50000"/>
            </a:avLst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 11"/>
          <p:cNvSpPr/>
          <p:nvPr/>
        </p:nvSpPr>
        <p:spPr>
          <a:xfrm>
            <a:off x="4531377" y="3041224"/>
            <a:ext cx="633620" cy="193814"/>
          </a:xfrm>
          <a:custGeom>
            <a:avLst/>
            <a:gdLst>
              <a:gd name="connsiteX0" fmla="*/ 0 w 844826"/>
              <a:gd name="connsiteY0" fmla="*/ 258418 h 258418"/>
              <a:gd name="connsiteX1" fmla="*/ 99391 w 844826"/>
              <a:gd name="connsiteY1" fmla="*/ 238539 h 258418"/>
              <a:gd name="connsiteX2" fmla="*/ 119269 w 844826"/>
              <a:gd name="connsiteY2" fmla="*/ 208722 h 258418"/>
              <a:gd name="connsiteX3" fmla="*/ 178904 w 844826"/>
              <a:gd name="connsiteY3" fmla="*/ 168966 h 258418"/>
              <a:gd name="connsiteX4" fmla="*/ 198782 w 844826"/>
              <a:gd name="connsiteY4" fmla="*/ 139148 h 258418"/>
              <a:gd name="connsiteX5" fmla="*/ 258417 w 844826"/>
              <a:gd name="connsiteY5" fmla="*/ 89453 h 258418"/>
              <a:gd name="connsiteX6" fmla="*/ 288235 w 844826"/>
              <a:gd name="connsiteY6" fmla="*/ 79513 h 258418"/>
              <a:gd name="connsiteX7" fmla="*/ 397565 w 844826"/>
              <a:gd name="connsiteY7" fmla="*/ 19879 h 258418"/>
              <a:gd name="connsiteX8" fmla="*/ 427382 w 844826"/>
              <a:gd name="connsiteY8" fmla="*/ 9939 h 258418"/>
              <a:gd name="connsiteX9" fmla="*/ 457200 w 844826"/>
              <a:gd name="connsiteY9" fmla="*/ 0 h 258418"/>
              <a:gd name="connsiteX10" fmla="*/ 546652 w 844826"/>
              <a:gd name="connsiteY10" fmla="*/ 19879 h 258418"/>
              <a:gd name="connsiteX11" fmla="*/ 576469 w 844826"/>
              <a:gd name="connsiteY11" fmla="*/ 29818 h 258418"/>
              <a:gd name="connsiteX12" fmla="*/ 616226 w 844826"/>
              <a:gd name="connsiteY12" fmla="*/ 39757 h 258418"/>
              <a:gd name="connsiteX13" fmla="*/ 715617 w 844826"/>
              <a:gd name="connsiteY13" fmla="*/ 79513 h 258418"/>
              <a:gd name="connsiteX14" fmla="*/ 735496 w 844826"/>
              <a:gd name="connsiteY14" fmla="*/ 99392 h 258418"/>
              <a:gd name="connsiteX15" fmla="*/ 805069 w 844826"/>
              <a:gd name="connsiteY15" fmla="*/ 139148 h 258418"/>
              <a:gd name="connsiteX16" fmla="*/ 844826 w 844826"/>
              <a:gd name="connsiteY16" fmla="*/ 159026 h 258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44826" h="258418">
                <a:moveTo>
                  <a:pt x="0" y="258418"/>
                </a:moveTo>
                <a:cubicBezTo>
                  <a:pt x="33130" y="251792"/>
                  <a:pt x="80650" y="266651"/>
                  <a:pt x="99391" y="238539"/>
                </a:cubicBezTo>
                <a:cubicBezTo>
                  <a:pt x="106017" y="228600"/>
                  <a:pt x="110279" y="216588"/>
                  <a:pt x="119269" y="208722"/>
                </a:cubicBezTo>
                <a:cubicBezTo>
                  <a:pt x="137249" y="192990"/>
                  <a:pt x="178904" y="168966"/>
                  <a:pt x="178904" y="168966"/>
                </a:cubicBezTo>
                <a:cubicBezTo>
                  <a:pt x="185530" y="159027"/>
                  <a:pt x="191135" y="148325"/>
                  <a:pt x="198782" y="139148"/>
                </a:cubicBezTo>
                <a:cubicBezTo>
                  <a:pt x="214482" y="120308"/>
                  <a:pt x="236081" y="100621"/>
                  <a:pt x="258417" y="89453"/>
                </a:cubicBezTo>
                <a:cubicBezTo>
                  <a:pt x="267788" y="84767"/>
                  <a:pt x="278296" y="82826"/>
                  <a:pt x="288235" y="79513"/>
                </a:cubicBezTo>
                <a:cubicBezTo>
                  <a:pt x="354294" y="26666"/>
                  <a:pt x="317803" y="46467"/>
                  <a:pt x="397565" y="19879"/>
                </a:cubicBezTo>
                <a:lnTo>
                  <a:pt x="427382" y="9939"/>
                </a:lnTo>
                <a:lnTo>
                  <a:pt x="457200" y="0"/>
                </a:lnTo>
                <a:cubicBezTo>
                  <a:pt x="487017" y="6626"/>
                  <a:pt x="517019" y="12471"/>
                  <a:pt x="546652" y="19879"/>
                </a:cubicBezTo>
                <a:cubicBezTo>
                  <a:pt x="556816" y="22420"/>
                  <a:pt x="566395" y="26940"/>
                  <a:pt x="576469" y="29818"/>
                </a:cubicBezTo>
                <a:cubicBezTo>
                  <a:pt x="589604" y="33571"/>
                  <a:pt x="603142" y="35832"/>
                  <a:pt x="616226" y="39757"/>
                </a:cubicBezTo>
                <a:cubicBezTo>
                  <a:pt x="645614" y="48573"/>
                  <a:pt x="688446" y="61399"/>
                  <a:pt x="715617" y="79513"/>
                </a:cubicBezTo>
                <a:cubicBezTo>
                  <a:pt x="723414" y="84711"/>
                  <a:pt x="727699" y="94194"/>
                  <a:pt x="735496" y="99392"/>
                </a:cubicBezTo>
                <a:cubicBezTo>
                  <a:pt x="796722" y="140210"/>
                  <a:pt x="754228" y="98476"/>
                  <a:pt x="805069" y="139148"/>
                </a:cubicBezTo>
                <a:cubicBezTo>
                  <a:pt x="835774" y="163711"/>
                  <a:pt x="811236" y="159026"/>
                  <a:pt x="844826" y="159026"/>
                </a:cubicBezTo>
              </a:path>
            </a:pathLst>
          </a:cu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342900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任意多边形 12"/>
          <p:cNvSpPr/>
          <p:nvPr/>
        </p:nvSpPr>
        <p:spPr>
          <a:xfrm rot="21310544">
            <a:off x="5310139" y="2958065"/>
            <a:ext cx="395081" cy="134424"/>
          </a:xfrm>
          <a:custGeom>
            <a:avLst/>
            <a:gdLst>
              <a:gd name="connsiteX0" fmla="*/ 0 w 526774"/>
              <a:gd name="connsiteY0" fmla="*/ 179232 h 179232"/>
              <a:gd name="connsiteX1" fmla="*/ 49696 w 526774"/>
              <a:gd name="connsiteY1" fmla="*/ 149415 h 179232"/>
              <a:gd name="connsiteX2" fmla="*/ 109331 w 526774"/>
              <a:gd name="connsiteY2" fmla="*/ 109658 h 179232"/>
              <a:gd name="connsiteX3" fmla="*/ 149087 w 526774"/>
              <a:gd name="connsiteY3" fmla="*/ 99719 h 179232"/>
              <a:gd name="connsiteX4" fmla="*/ 238539 w 526774"/>
              <a:gd name="connsiteY4" fmla="*/ 30145 h 179232"/>
              <a:gd name="connsiteX5" fmla="*/ 278296 w 526774"/>
              <a:gd name="connsiteY5" fmla="*/ 20206 h 179232"/>
              <a:gd name="connsiteX6" fmla="*/ 308113 w 526774"/>
              <a:gd name="connsiteY6" fmla="*/ 328 h 179232"/>
              <a:gd name="connsiteX7" fmla="*/ 457200 w 526774"/>
              <a:gd name="connsiteY7" fmla="*/ 20206 h 179232"/>
              <a:gd name="connsiteX8" fmla="*/ 487017 w 526774"/>
              <a:gd name="connsiteY8" fmla="*/ 40084 h 179232"/>
              <a:gd name="connsiteX9" fmla="*/ 526774 w 526774"/>
              <a:gd name="connsiteY9" fmla="*/ 59963 h 179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6774" h="179232">
                <a:moveTo>
                  <a:pt x="0" y="179232"/>
                </a:moveTo>
                <a:cubicBezTo>
                  <a:pt x="16565" y="169293"/>
                  <a:pt x="33398" y="159786"/>
                  <a:pt x="49696" y="149415"/>
                </a:cubicBezTo>
                <a:cubicBezTo>
                  <a:pt x="69852" y="136589"/>
                  <a:pt x="86153" y="115452"/>
                  <a:pt x="109331" y="109658"/>
                </a:cubicBezTo>
                <a:lnTo>
                  <a:pt x="149087" y="99719"/>
                </a:lnTo>
                <a:cubicBezTo>
                  <a:pt x="172482" y="76324"/>
                  <a:pt x="206838" y="38070"/>
                  <a:pt x="238539" y="30145"/>
                </a:cubicBezTo>
                <a:lnTo>
                  <a:pt x="278296" y="20206"/>
                </a:lnTo>
                <a:cubicBezTo>
                  <a:pt x="288235" y="13580"/>
                  <a:pt x="296194" y="1123"/>
                  <a:pt x="308113" y="328"/>
                </a:cubicBezTo>
                <a:cubicBezTo>
                  <a:pt x="327706" y="-978"/>
                  <a:pt x="418454" y="833"/>
                  <a:pt x="457200" y="20206"/>
                </a:cubicBezTo>
                <a:cubicBezTo>
                  <a:pt x="467884" y="25548"/>
                  <a:pt x="476646" y="34157"/>
                  <a:pt x="487017" y="40084"/>
                </a:cubicBezTo>
                <a:cubicBezTo>
                  <a:pt x="499881" y="47435"/>
                  <a:pt x="526774" y="59963"/>
                  <a:pt x="526774" y="59963"/>
                </a:cubicBezTo>
              </a:path>
            </a:pathLst>
          </a:cu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342900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9600" y="979060"/>
            <a:ext cx="6142301" cy="242150"/>
          </a:xfrm>
          <a:custGeom>
            <a:avLst/>
            <a:gdLst/>
            <a:ahLst/>
            <a:cxnLst/>
            <a:rect l="l" t="t" r="r" b="b"/>
            <a:pathLst>
              <a:path w="8189734" h="322866">
                <a:moveTo>
                  <a:pt x="4363046" y="255809"/>
                </a:moveTo>
                <a:cubicBezTo>
                  <a:pt x="4374751" y="255454"/>
                  <a:pt x="4383809" y="258172"/>
                  <a:pt x="4390219" y="263964"/>
                </a:cubicBezTo>
                <a:cubicBezTo>
                  <a:pt x="4398766" y="271686"/>
                  <a:pt x="4401502" y="277562"/>
                  <a:pt x="4398426" y="281592"/>
                </a:cubicBezTo>
                <a:cubicBezTo>
                  <a:pt x="4395350" y="285621"/>
                  <a:pt x="4389334" y="286955"/>
                  <a:pt x="4380379" y="285593"/>
                </a:cubicBezTo>
                <a:cubicBezTo>
                  <a:pt x="4371423" y="284230"/>
                  <a:pt x="4362159" y="283330"/>
                  <a:pt x="4352587" y="282893"/>
                </a:cubicBezTo>
                <a:cubicBezTo>
                  <a:pt x="4343015" y="282456"/>
                  <a:pt x="4332059" y="282681"/>
                  <a:pt x="4319719" y="283571"/>
                </a:cubicBezTo>
                <a:cubicBezTo>
                  <a:pt x="4307380" y="284460"/>
                  <a:pt x="4290103" y="286457"/>
                  <a:pt x="4267890" y="289561"/>
                </a:cubicBezTo>
                <a:cubicBezTo>
                  <a:pt x="4245677" y="292666"/>
                  <a:pt x="4228777" y="295147"/>
                  <a:pt x="4217190" y="297004"/>
                </a:cubicBezTo>
                <a:cubicBezTo>
                  <a:pt x="4205603" y="298861"/>
                  <a:pt x="4196885" y="299789"/>
                  <a:pt x="4191034" y="299789"/>
                </a:cubicBezTo>
                <a:cubicBezTo>
                  <a:pt x="4184738" y="299789"/>
                  <a:pt x="4177217" y="296871"/>
                  <a:pt x="4168469" y="291035"/>
                </a:cubicBezTo>
                <a:cubicBezTo>
                  <a:pt x="4159163" y="281484"/>
                  <a:pt x="4162188" y="276709"/>
                  <a:pt x="4177547" y="276709"/>
                </a:cubicBezTo>
                <a:cubicBezTo>
                  <a:pt x="4190940" y="276709"/>
                  <a:pt x="4210848" y="275142"/>
                  <a:pt x="4237270" y="272009"/>
                </a:cubicBezTo>
                <a:cubicBezTo>
                  <a:pt x="4263692" y="268875"/>
                  <a:pt x="4284672" y="266423"/>
                  <a:pt x="4300210" y="264652"/>
                </a:cubicBezTo>
                <a:cubicBezTo>
                  <a:pt x="4315747" y="262881"/>
                  <a:pt x="4332497" y="260393"/>
                  <a:pt x="4350458" y="257188"/>
                </a:cubicBezTo>
                <a:cubicBezTo>
                  <a:pt x="4354948" y="256387"/>
                  <a:pt x="4359144" y="255927"/>
                  <a:pt x="4363046" y="255809"/>
                </a:cubicBezTo>
                <a:close/>
                <a:moveTo>
                  <a:pt x="8119459" y="233516"/>
                </a:moveTo>
                <a:cubicBezTo>
                  <a:pt x="8126256" y="233516"/>
                  <a:pt x="8131796" y="235656"/>
                  <a:pt x="8136076" y="239937"/>
                </a:cubicBezTo>
                <a:cubicBezTo>
                  <a:pt x="8140356" y="244217"/>
                  <a:pt x="8142496" y="249290"/>
                  <a:pt x="8142496" y="255155"/>
                </a:cubicBezTo>
                <a:cubicBezTo>
                  <a:pt x="8142496" y="261723"/>
                  <a:pt x="8140299" y="267205"/>
                  <a:pt x="8135904" y="271600"/>
                </a:cubicBezTo>
                <a:cubicBezTo>
                  <a:pt x="8131509" y="275995"/>
                  <a:pt x="8126028" y="278193"/>
                  <a:pt x="8119459" y="278193"/>
                </a:cubicBezTo>
                <a:cubicBezTo>
                  <a:pt x="8112863" y="278193"/>
                  <a:pt x="8107378" y="276006"/>
                  <a:pt x="8103004" y="271632"/>
                </a:cubicBezTo>
                <a:cubicBezTo>
                  <a:pt x="8098630" y="267259"/>
                  <a:pt x="8096443" y="261766"/>
                  <a:pt x="8096443" y="255155"/>
                </a:cubicBezTo>
                <a:cubicBezTo>
                  <a:pt x="8096443" y="249247"/>
                  <a:pt x="8098572" y="244164"/>
                  <a:pt x="8102832" y="239905"/>
                </a:cubicBezTo>
                <a:cubicBezTo>
                  <a:pt x="8107090" y="235646"/>
                  <a:pt x="8112634" y="233516"/>
                  <a:pt x="8119459" y="233516"/>
                </a:cubicBezTo>
                <a:close/>
                <a:moveTo>
                  <a:pt x="5261959" y="233516"/>
                </a:moveTo>
                <a:cubicBezTo>
                  <a:pt x="5268757" y="233516"/>
                  <a:pt x="5274296" y="235656"/>
                  <a:pt x="5278576" y="239937"/>
                </a:cubicBezTo>
                <a:cubicBezTo>
                  <a:pt x="5282857" y="244217"/>
                  <a:pt x="5284997" y="249290"/>
                  <a:pt x="5284997" y="255155"/>
                </a:cubicBezTo>
                <a:cubicBezTo>
                  <a:pt x="5284997" y="261723"/>
                  <a:pt x="5282799" y="267205"/>
                  <a:pt x="5278404" y="271600"/>
                </a:cubicBezTo>
                <a:cubicBezTo>
                  <a:pt x="5274009" y="275995"/>
                  <a:pt x="5268528" y="278193"/>
                  <a:pt x="5261959" y="278193"/>
                </a:cubicBezTo>
                <a:cubicBezTo>
                  <a:pt x="5255363" y="278193"/>
                  <a:pt x="5249878" y="276006"/>
                  <a:pt x="5245504" y="271632"/>
                </a:cubicBezTo>
                <a:cubicBezTo>
                  <a:pt x="5241130" y="267259"/>
                  <a:pt x="5238943" y="261766"/>
                  <a:pt x="5238943" y="255155"/>
                </a:cubicBezTo>
                <a:cubicBezTo>
                  <a:pt x="5238943" y="249247"/>
                  <a:pt x="5241073" y="244164"/>
                  <a:pt x="5245332" y="239905"/>
                </a:cubicBezTo>
                <a:cubicBezTo>
                  <a:pt x="5249591" y="235646"/>
                  <a:pt x="5255134" y="233516"/>
                  <a:pt x="5261959" y="233516"/>
                </a:cubicBezTo>
                <a:close/>
                <a:moveTo>
                  <a:pt x="1145805" y="233516"/>
                </a:moveTo>
                <a:cubicBezTo>
                  <a:pt x="1152602" y="233516"/>
                  <a:pt x="1158367" y="235882"/>
                  <a:pt x="1163099" y="240614"/>
                </a:cubicBezTo>
                <a:cubicBezTo>
                  <a:pt x="1167832" y="245347"/>
                  <a:pt x="1170197" y="250645"/>
                  <a:pt x="1170197" y="256511"/>
                </a:cubicBezTo>
                <a:cubicBezTo>
                  <a:pt x="1170197" y="263968"/>
                  <a:pt x="1167774" y="270119"/>
                  <a:pt x="1162927" y="274966"/>
                </a:cubicBezTo>
                <a:cubicBezTo>
                  <a:pt x="1158080" y="279813"/>
                  <a:pt x="1152372" y="282237"/>
                  <a:pt x="1145805" y="282237"/>
                </a:cubicBezTo>
                <a:cubicBezTo>
                  <a:pt x="1139208" y="282237"/>
                  <a:pt x="1133497" y="279824"/>
                  <a:pt x="1128672" y="274999"/>
                </a:cubicBezTo>
                <a:cubicBezTo>
                  <a:pt x="1123846" y="270173"/>
                  <a:pt x="1121433" y="264011"/>
                  <a:pt x="1121433" y="256511"/>
                </a:cubicBezTo>
                <a:cubicBezTo>
                  <a:pt x="1121433" y="250602"/>
                  <a:pt x="1123789" y="245293"/>
                  <a:pt x="1128500" y="240582"/>
                </a:cubicBezTo>
                <a:cubicBezTo>
                  <a:pt x="1133211" y="235871"/>
                  <a:pt x="1138979" y="233516"/>
                  <a:pt x="1145805" y="233516"/>
                </a:cubicBezTo>
                <a:close/>
                <a:moveTo>
                  <a:pt x="4692708" y="222793"/>
                </a:moveTo>
                <a:cubicBezTo>
                  <a:pt x="4686764" y="223661"/>
                  <a:pt x="4669437" y="226203"/>
                  <a:pt x="4640728" y="230419"/>
                </a:cubicBezTo>
                <a:cubicBezTo>
                  <a:pt x="4641560" y="243812"/>
                  <a:pt x="4642743" y="255184"/>
                  <a:pt x="4644278" y="264534"/>
                </a:cubicBezTo>
                <a:cubicBezTo>
                  <a:pt x="4671797" y="262813"/>
                  <a:pt x="4690001" y="261214"/>
                  <a:pt x="4698892" y="259737"/>
                </a:cubicBezTo>
                <a:cubicBezTo>
                  <a:pt x="4701402" y="243992"/>
                  <a:pt x="4702484" y="233681"/>
                  <a:pt x="4702140" y="228805"/>
                </a:cubicBezTo>
                <a:cubicBezTo>
                  <a:pt x="4701796" y="223930"/>
                  <a:pt x="4698652" y="221926"/>
                  <a:pt x="4692708" y="222793"/>
                </a:cubicBezTo>
                <a:close/>
                <a:moveTo>
                  <a:pt x="4922356" y="218018"/>
                </a:moveTo>
                <a:cubicBezTo>
                  <a:pt x="4924408" y="217200"/>
                  <a:pt x="4928539" y="220223"/>
                  <a:pt x="4934748" y="227084"/>
                </a:cubicBezTo>
                <a:cubicBezTo>
                  <a:pt x="4941818" y="237696"/>
                  <a:pt x="4949878" y="246662"/>
                  <a:pt x="4958926" y="253983"/>
                </a:cubicBezTo>
                <a:cubicBezTo>
                  <a:pt x="4967975" y="261304"/>
                  <a:pt x="4979644" y="266696"/>
                  <a:pt x="4993934" y="270159"/>
                </a:cubicBezTo>
                <a:cubicBezTo>
                  <a:pt x="5008224" y="273622"/>
                  <a:pt x="5024249" y="274956"/>
                  <a:pt x="5042009" y="274160"/>
                </a:cubicBezTo>
                <a:cubicBezTo>
                  <a:pt x="5059770" y="273364"/>
                  <a:pt x="5066230" y="267800"/>
                  <a:pt x="5061390" y="257468"/>
                </a:cubicBezTo>
                <a:cubicBezTo>
                  <a:pt x="5056550" y="247136"/>
                  <a:pt x="5052504" y="237406"/>
                  <a:pt x="5049248" y="228278"/>
                </a:cubicBezTo>
                <a:cubicBezTo>
                  <a:pt x="5045993" y="219151"/>
                  <a:pt x="5048868" y="218283"/>
                  <a:pt x="5057874" y="225676"/>
                </a:cubicBezTo>
                <a:cubicBezTo>
                  <a:pt x="5066879" y="233068"/>
                  <a:pt x="5074817" y="240424"/>
                  <a:pt x="5081685" y="247745"/>
                </a:cubicBezTo>
                <a:cubicBezTo>
                  <a:pt x="5088555" y="255066"/>
                  <a:pt x="5096449" y="261591"/>
                  <a:pt x="5105368" y="267320"/>
                </a:cubicBezTo>
                <a:cubicBezTo>
                  <a:pt x="5114288" y="273048"/>
                  <a:pt x="5114030" y="279197"/>
                  <a:pt x="5104594" y="285765"/>
                </a:cubicBezTo>
                <a:cubicBezTo>
                  <a:pt x="5095158" y="292332"/>
                  <a:pt x="5084664" y="296538"/>
                  <a:pt x="5073113" y="298380"/>
                </a:cubicBezTo>
                <a:cubicBezTo>
                  <a:pt x="5061562" y="300223"/>
                  <a:pt x="5047007" y="300915"/>
                  <a:pt x="5029447" y="300456"/>
                </a:cubicBezTo>
                <a:cubicBezTo>
                  <a:pt x="5011888" y="299997"/>
                  <a:pt x="4996605" y="298144"/>
                  <a:pt x="4983598" y="294896"/>
                </a:cubicBezTo>
                <a:cubicBezTo>
                  <a:pt x="4970592" y="291648"/>
                  <a:pt x="4958198" y="284599"/>
                  <a:pt x="4946418" y="273751"/>
                </a:cubicBezTo>
                <a:cubicBezTo>
                  <a:pt x="4934637" y="262903"/>
                  <a:pt x="4926643" y="248982"/>
                  <a:pt x="4922434" y="231989"/>
                </a:cubicBezTo>
                <a:cubicBezTo>
                  <a:pt x="4920330" y="223492"/>
                  <a:pt x="4920303" y="218835"/>
                  <a:pt x="4922356" y="218018"/>
                </a:cubicBezTo>
                <a:close/>
                <a:moveTo>
                  <a:pt x="4302922" y="207470"/>
                </a:moveTo>
                <a:cubicBezTo>
                  <a:pt x="4308341" y="207859"/>
                  <a:pt x="4313621" y="209475"/>
                  <a:pt x="4318762" y="212318"/>
                </a:cubicBezTo>
                <a:cubicBezTo>
                  <a:pt x="4329044" y="218004"/>
                  <a:pt x="4331023" y="222499"/>
                  <a:pt x="4324699" y="225805"/>
                </a:cubicBezTo>
                <a:cubicBezTo>
                  <a:pt x="4318375" y="229110"/>
                  <a:pt x="4308932" y="231917"/>
                  <a:pt x="4296370" y="234226"/>
                </a:cubicBezTo>
                <a:cubicBezTo>
                  <a:pt x="4283808" y="236535"/>
                  <a:pt x="4272271" y="238367"/>
                  <a:pt x="4261760" y="239722"/>
                </a:cubicBezTo>
                <a:cubicBezTo>
                  <a:pt x="4251248" y="241077"/>
                  <a:pt x="4241389" y="240399"/>
                  <a:pt x="4232183" y="237689"/>
                </a:cubicBezTo>
                <a:cubicBezTo>
                  <a:pt x="4221801" y="232699"/>
                  <a:pt x="4218402" y="229218"/>
                  <a:pt x="4221987" y="227246"/>
                </a:cubicBezTo>
                <a:cubicBezTo>
                  <a:pt x="4225572" y="225274"/>
                  <a:pt x="4234330" y="222937"/>
                  <a:pt x="4248262" y="220233"/>
                </a:cubicBezTo>
                <a:cubicBezTo>
                  <a:pt x="4262193" y="217530"/>
                  <a:pt x="4274856" y="214114"/>
                  <a:pt x="4286249" y="209984"/>
                </a:cubicBezTo>
                <a:cubicBezTo>
                  <a:pt x="4291946" y="207919"/>
                  <a:pt x="4297504" y="207081"/>
                  <a:pt x="4302922" y="207470"/>
                </a:cubicBezTo>
                <a:close/>
                <a:moveTo>
                  <a:pt x="4705493" y="197002"/>
                </a:moveTo>
                <a:cubicBezTo>
                  <a:pt x="4709708" y="197146"/>
                  <a:pt x="4714566" y="198175"/>
                  <a:pt x="4720069" y="200089"/>
                </a:cubicBezTo>
                <a:cubicBezTo>
                  <a:pt x="4731075" y="203918"/>
                  <a:pt x="4738600" y="208392"/>
                  <a:pt x="4742644" y="213511"/>
                </a:cubicBezTo>
                <a:cubicBezTo>
                  <a:pt x="4746688" y="218631"/>
                  <a:pt x="4746330" y="223026"/>
                  <a:pt x="4741569" y="226697"/>
                </a:cubicBezTo>
                <a:cubicBezTo>
                  <a:pt x="4736808" y="230368"/>
                  <a:pt x="4730641" y="241038"/>
                  <a:pt x="4723070" y="258705"/>
                </a:cubicBezTo>
                <a:cubicBezTo>
                  <a:pt x="4736564" y="271467"/>
                  <a:pt x="4735693" y="278132"/>
                  <a:pt x="4720457" y="278698"/>
                </a:cubicBezTo>
                <a:cubicBezTo>
                  <a:pt x="4705220" y="279265"/>
                  <a:pt x="4691525" y="279996"/>
                  <a:pt x="4679372" y="280893"/>
                </a:cubicBezTo>
                <a:cubicBezTo>
                  <a:pt x="4667219" y="281789"/>
                  <a:pt x="4655355" y="282624"/>
                  <a:pt x="4643783" y="283398"/>
                </a:cubicBezTo>
                <a:cubicBezTo>
                  <a:pt x="4641962" y="289823"/>
                  <a:pt x="4638663" y="293035"/>
                  <a:pt x="4633888" y="293035"/>
                </a:cubicBezTo>
                <a:cubicBezTo>
                  <a:pt x="4629844" y="293035"/>
                  <a:pt x="4626356" y="286198"/>
                  <a:pt x="4623424" y="272525"/>
                </a:cubicBezTo>
                <a:cubicBezTo>
                  <a:pt x="4620491" y="258852"/>
                  <a:pt x="4618154" y="248111"/>
                  <a:pt x="4616411" y="240303"/>
                </a:cubicBezTo>
                <a:cubicBezTo>
                  <a:pt x="4614669" y="232494"/>
                  <a:pt x="4611959" y="225586"/>
                  <a:pt x="4608280" y="219577"/>
                </a:cubicBezTo>
                <a:cubicBezTo>
                  <a:pt x="4604602" y="213569"/>
                  <a:pt x="4606391" y="210565"/>
                  <a:pt x="4613647" y="210565"/>
                </a:cubicBezTo>
                <a:cubicBezTo>
                  <a:pt x="4619641" y="210565"/>
                  <a:pt x="4625012" y="211235"/>
                  <a:pt x="4629758" y="212576"/>
                </a:cubicBezTo>
                <a:cubicBezTo>
                  <a:pt x="4634505" y="213917"/>
                  <a:pt x="4645066" y="212841"/>
                  <a:pt x="4661443" y="209349"/>
                </a:cubicBezTo>
                <a:cubicBezTo>
                  <a:pt x="4677819" y="205857"/>
                  <a:pt x="4688933" y="202484"/>
                  <a:pt x="4694784" y="199229"/>
                </a:cubicBezTo>
                <a:cubicBezTo>
                  <a:pt x="4697709" y="197601"/>
                  <a:pt x="4701279" y="196859"/>
                  <a:pt x="4705493" y="197002"/>
                </a:cubicBezTo>
                <a:close/>
                <a:moveTo>
                  <a:pt x="7918999" y="194004"/>
                </a:moveTo>
                <a:cubicBezTo>
                  <a:pt x="7921210" y="193945"/>
                  <a:pt x="7924290" y="194618"/>
                  <a:pt x="7928236" y="196024"/>
                </a:cubicBezTo>
                <a:cubicBezTo>
                  <a:pt x="7944025" y="201645"/>
                  <a:pt x="7955074" y="207639"/>
                  <a:pt x="7961384" y="214006"/>
                </a:cubicBezTo>
                <a:cubicBezTo>
                  <a:pt x="7967694" y="220373"/>
                  <a:pt x="7969952" y="228389"/>
                  <a:pt x="7968160" y="238055"/>
                </a:cubicBezTo>
                <a:cubicBezTo>
                  <a:pt x="7966368" y="247720"/>
                  <a:pt x="7960839" y="248907"/>
                  <a:pt x="7951575" y="241615"/>
                </a:cubicBezTo>
                <a:cubicBezTo>
                  <a:pt x="7942312" y="234323"/>
                  <a:pt x="7932632" y="225220"/>
                  <a:pt x="7922536" y="214307"/>
                </a:cubicBezTo>
                <a:cubicBezTo>
                  <a:pt x="7913545" y="200949"/>
                  <a:pt x="7912366" y="194182"/>
                  <a:pt x="7918999" y="194004"/>
                </a:cubicBezTo>
                <a:close/>
                <a:moveTo>
                  <a:pt x="1842050" y="194004"/>
                </a:moveTo>
                <a:cubicBezTo>
                  <a:pt x="1844261" y="193945"/>
                  <a:pt x="1847340" y="194618"/>
                  <a:pt x="1851287" y="196024"/>
                </a:cubicBezTo>
                <a:cubicBezTo>
                  <a:pt x="1867076" y="201645"/>
                  <a:pt x="1878125" y="207639"/>
                  <a:pt x="1884434" y="214006"/>
                </a:cubicBezTo>
                <a:cubicBezTo>
                  <a:pt x="1890744" y="220373"/>
                  <a:pt x="1893003" y="228389"/>
                  <a:pt x="1891211" y="238055"/>
                </a:cubicBezTo>
                <a:cubicBezTo>
                  <a:pt x="1889418" y="247720"/>
                  <a:pt x="1883890" y="248907"/>
                  <a:pt x="1874626" y="241615"/>
                </a:cubicBezTo>
                <a:cubicBezTo>
                  <a:pt x="1865362" y="234323"/>
                  <a:pt x="1855682" y="225220"/>
                  <a:pt x="1845587" y="214307"/>
                </a:cubicBezTo>
                <a:cubicBezTo>
                  <a:pt x="1836596" y="200949"/>
                  <a:pt x="1835417" y="194182"/>
                  <a:pt x="1842050" y="194004"/>
                </a:cubicBezTo>
                <a:close/>
                <a:moveTo>
                  <a:pt x="4886684" y="187745"/>
                </a:moveTo>
                <a:cubicBezTo>
                  <a:pt x="4888824" y="188844"/>
                  <a:pt x="4891326" y="193141"/>
                  <a:pt x="4894191" y="200638"/>
                </a:cubicBezTo>
                <a:cubicBezTo>
                  <a:pt x="4899920" y="215630"/>
                  <a:pt x="4898378" y="233652"/>
                  <a:pt x="4889566" y="254704"/>
                </a:cubicBezTo>
                <a:cubicBezTo>
                  <a:pt x="4880754" y="275755"/>
                  <a:pt x="4873078" y="281247"/>
                  <a:pt x="4866539" y="271181"/>
                </a:cubicBezTo>
                <a:cubicBezTo>
                  <a:pt x="4860000" y="261114"/>
                  <a:pt x="4856964" y="253811"/>
                  <a:pt x="4857429" y="249272"/>
                </a:cubicBezTo>
                <a:cubicBezTo>
                  <a:pt x="4857896" y="244734"/>
                  <a:pt x="4861434" y="236793"/>
                  <a:pt x="4868045" y="225450"/>
                </a:cubicBezTo>
                <a:cubicBezTo>
                  <a:pt x="4874082" y="215110"/>
                  <a:pt x="4878517" y="204642"/>
                  <a:pt x="4881349" y="194045"/>
                </a:cubicBezTo>
                <a:cubicBezTo>
                  <a:pt x="4882765" y="188746"/>
                  <a:pt x="4884543" y="186646"/>
                  <a:pt x="4886684" y="187745"/>
                </a:cubicBezTo>
                <a:close/>
                <a:moveTo>
                  <a:pt x="4972488" y="186688"/>
                </a:moveTo>
                <a:cubicBezTo>
                  <a:pt x="4976769" y="185498"/>
                  <a:pt x="4985542" y="188144"/>
                  <a:pt x="4998806" y="194625"/>
                </a:cubicBezTo>
                <a:cubicBezTo>
                  <a:pt x="5013089" y="200906"/>
                  <a:pt x="5018044" y="210554"/>
                  <a:pt x="5013670" y="223568"/>
                </a:cubicBezTo>
                <a:cubicBezTo>
                  <a:pt x="5009296" y="236581"/>
                  <a:pt x="5002639" y="239220"/>
                  <a:pt x="4993697" y="231483"/>
                </a:cubicBezTo>
                <a:cubicBezTo>
                  <a:pt x="4984756" y="223747"/>
                  <a:pt x="4977916" y="214644"/>
                  <a:pt x="4973176" y="204176"/>
                </a:cubicBezTo>
                <a:cubicBezTo>
                  <a:pt x="4968437" y="193708"/>
                  <a:pt x="4968207" y="187878"/>
                  <a:pt x="4972488" y="186688"/>
                </a:cubicBezTo>
                <a:close/>
                <a:moveTo>
                  <a:pt x="2573562" y="182432"/>
                </a:moveTo>
                <a:cubicBezTo>
                  <a:pt x="2577301" y="183054"/>
                  <a:pt x="2582103" y="184394"/>
                  <a:pt x="2587968" y="186451"/>
                </a:cubicBezTo>
                <a:cubicBezTo>
                  <a:pt x="2609134" y="194152"/>
                  <a:pt x="2621861" y="202832"/>
                  <a:pt x="2626149" y="212490"/>
                </a:cubicBezTo>
                <a:cubicBezTo>
                  <a:pt x="2630436" y="222148"/>
                  <a:pt x="2630831" y="231914"/>
                  <a:pt x="2627332" y="241787"/>
                </a:cubicBezTo>
                <a:cubicBezTo>
                  <a:pt x="2623833" y="251660"/>
                  <a:pt x="2615813" y="250222"/>
                  <a:pt x="2603273" y="237474"/>
                </a:cubicBezTo>
                <a:cubicBezTo>
                  <a:pt x="2590732" y="224725"/>
                  <a:pt x="2579181" y="210977"/>
                  <a:pt x="2568620" y="196228"/>
                </a:cubicBezTo>
                <a:cubicBezTo>
                  <a:pt x="2560699" y="185166"/>
                  <a:pt x="2562346" y="180568"/>
                  <a:pt x="2573562" y="182432"/>
                </a:cubicBezTo>
                <a:close/>
                <a:moveTo>
                  <a:pt x="5086789" y="180291"/>
                </a:moveTo>
                <a:cubicBezTo>
                  <a:pt x="5092557" y="180247"/>
                  <a:pt x="5098507" y="180916"/>
                  <a:pt x="5104637" y="182300"/>
                </a:cubicBezTo>
                <a:cubicBezTo>
                  <a:pt x="5117414" y="183289"/>
                  <a:pt x="5126786" y="187359"/>
                  <a:pt x="5132751" y="194507"/>
                </a:cubicBezTo>
                <a:cubicBezTo>
                  <a:pt x="5138717" y="201656"/>
                  <a:pt x="5139484" y="209518"/>
                  <a:pt x="5135053" y="218093"/>
                </a:cubicBezTo>
                <a:cubicBezTo>
                  <a:pt x="5130621" y="226669"/>
                  <a:pt x="5120587" y="226371"/>
                  <a:pt x="5104949" y="217200"/>
                </a:cubicBezTo>
                <a:cubicBezTo>
                  <a:pt x="5089311" y="208030"/>
                  <a:pt x="5076878" y="200702"/>
                  <a:pt x="5067650" y="195217"/>
                </a:cubicBezTo>
                <a:cubicBezTo>
                  <a:pt x="5058422" y="189732"/>
                  <a:pt x="5059215" y="185516"/>
                  <a:pt x="5070027" y="182569"/>
                </a:cubicBezTo>
                <a:cubicBezTo>
                  <a:pt x="5075433" y="181095"/>
                  <a:pt x="5081020" y="180336"/>
                  <a:pt x="5086789" y="180291"/>
                </a:cubicBezTo>
                <a:close/>
                <a:moveTo>
                  <a:pt x="2476209" y="169625"/>
                </a:moveTo>
                <a:cubicBezTo>
                  <a:pt x="2478681" y="170783"/>
                  <a:pt x="2480080" y="175847"/>
                  <a:pt x="2480406" y="184817"/>
                </a:cubicBezTo>
                <a:cubicBezTo>
                  <a:pt x="2481058" y="202756"/>
                  <a:pt x="2476240" y="219653"/>
                  <a:pt x="2465951" y="235506"/>
                </a:cubicBezTo>
                <a:cubicBezTo>
                  <a:pt x="2455662" y="251359"/>
                  <a:pt x="2448438" y="253628"/>
                  <a:pt x="2444279" y="242314"/>
                </a:cubicBezTo>
                <a:cubicBezTo>
                  <a:pt x="2440120" y="230999"/>
                  <a:pt x="2441433" y="220309"/>
                  <a:pt x="2448216" y="210242"/>
                </a:cubicBezTo>
                <a:cubicBezTo>
                  <a:pt x="2454999" y="200175"/>
                  <a:pt x="2460785" y="189384"/>
                  <a:pt x="2465574" y="177869"/>
                </a:cubicBezTo>
                <a:cubicBezTo>
                  <a:pt x="2470192" y="171215"/>
                  <a:pt x="2473737" y="168467"/>
                  <a:pt x="2476209" y="169625"/>
                </a:cubicBezTo>
                <a:close/>
                <a:moveTo>
                  <a:pt x="6089031" y="168856"/>
                </a:moveTo>
                <a:cubicBezTo>
                  <a:pt x="6074612" y="171559"/>
                  <a:pt x="6063058" y="173755"/>
                  <a:pt x="6054367" y="175444"/>
                </a:cubicBezTo>
                <a:lnTo>
                  <a:pt x="6051425" y="176040"/>
                </a:lnTo>
                <a:lnTo>
                  <a:pt x="6057927" y="178557"/>
                </a:lnTo>
                <a:cubicBezTo>
                  <a:pt x="6070131" y="184236"/>
                  <a:pt x="6074770" y="189359"/>
                  <a:pt x="6071844" y="193926"/>
                </a:cubicBezTo>
                <a:cubicBezTo>
                  <a:pt x="6068919" y="198494"/>
                  <a:pt x="6066331" y="202548"/>
                  <a:pt x="6064079" y="206090"/>
                </a:cubicBezTo>
                <a:cubicBezTo>
                  <a:pt x="6072024" y="211325"/>
                  <a:pt x="6080965" y="216860"/>
                  <a:pt x="6090902" y="222696"/>
                </a:cubicBezTo>
                <a:cubicBezTo>
                  <a:pt x="6090028" y="187678"/>
                  <a:pt x="6089404" y="169731"/>
                  <a:pt x="6089031" y="168856"/>
                </a:cubicBezTo>
                <a:close/>
                <a:moveTo>
                  <a:pt x="3099975" y="165410"/>
                </a:moveTo>
                <a:lnTo>
                  <a:pt x="3099210" y="179751"/>
                </a:lnTo>
                <a:lnTo>
                  <a:pt x="3096867" y="194220"/>
                </a:lnTo>
                <a:lnTo>
                  <a:pt x="3117333" y="189549"/>
                </a:lnTo>
                <a:lnTo>
                  <a:pt x="3117333" y="166167"/>
                </a:lnTo>
                <a:cubicBezTo>
                  <a:pt x="3111840" y="167056"/>
                  <a:pt x="3106194" y="166877"/>
                  <a:pt x="3100393" y="165630"/>
                </a:cubicBezTo>
                <a:close/>
                <a:moveTo>
                  <a:pt x="4703651" y="158652"/>
                </a:moveTo>
                <a:cubicBezTo>
                  <a:pt x="4711019" y="158654"/>
                  <a:pt x="4716531" y="160259"/>
                  <a:pt x="4720187" y="163468"/>
                </a:cubicBezTo>
                <a:cubicBezTo>
                  <a:pt x="4727501" y="169885"/>
                  <a:pt x="4725006" y="175528"/>
                  <a:pt x="4712702" y="180396"/>
                </a:cubicBezTo>
                <a:cubicBezTo>
                  <a:pt x="4700398" y="185265"/>
                  <a:pt x="4685416" y="188610"/>
                  <a:pt x="4667756" y="190431"/>
                </a:cubicBezTo>
                <a:cubicBezTo>
                  <a:pt x="4650096" y="192252"/>
                  <a:pt x="4636426" y="190180"/>
                  <a:pt x="4626747" y="184214"/>
                </a:cubicBezTo>
                <a:cubicBezTo>
                  <a:pt x="4617067" y="178249"/>
                  <a:pt x="4617924" y="174642"/>
                  <a:pt x="4629317" y="173395"/>
                </a:cubicBezTo>
                <a:cubicBezTo>
                  <a:pt x="4640710" y="172147"/>
                  <a:pt x="4656266" y="168835"/>
                  <a:pt x="4675984" y="163457"/>
                </a:cubicBezTo>
                <a:cubicBezTo>
                  <a:pt x="4687062" y="160252"/>
                  <a:pt x="4696284" y="158650"/>
                  <a:pt x="4703651" y="158652"/>
                </a:cubicBezTo>
                <a:close/>
                <a:moveTo>
                  <a:pt x="3161599" y="155488"/>
                </a:moveTo>
                <a:lnTo>
                  <a:pt x="3155643" y="159886"/>
                </a:lnTo>
                <a:cubicBezTo>
                  <a:pt x="3148688" y="162252"/>
                  <a:pt x="3143618" y="163701"/>
                  <a:pt x="3140435" y="164231"/>
                </a:cubicBezTo>
                <a:lnTo>
                  <a:pt x="3140435" y="184903"/>
                </a:lnTo>
                <a:cubicBezTo>
                  <a:pt x="3139388" y="185061"/>
                  <a:pt x="3141643" y="184422"/>
                  <a:pt x="3147200" y="182988"/>
                </a:cubicBezTo>
                <a:cubicBezTo>
                  <a:pt x="3152757" y="181554"/>
                  <a:pt x="3157744" y="183856"/>
                  <a:pt x="3162160" y="189893"/>
                </a:cubicBezTo>
                <a:lnTo>
                  <a:pt x="3162493" y="191223"/>
                </a:lnTo>
                <a:lnTo>
                  <a:pt x="3162442" y="187735"/>
                </a:lnTo>
                <a:cubicBezTo>
                  <a:pt x="3162306" y="180510"/>
                  <a:pt x="3162130" y="172536"/>
                  <a:pt x="3161913" y="163812"/>
                </a:cubicBezTo>
                <a:close/>
                <a:moveTo>
                  <a:pt x="5713218" y="146855"/>
                </a:moveTo>
                <a:cubicBezTo>
                  <a:pt x="5715703" y="147184"/>
                  <a:pt x="5718752" y="147975"/>
                  <a:pt x="5722366" y="149228"/>
                </a:cubicBezTo>
                <a:cubicBezTo>
                  <a:pt x="5736821" y="154240"/>
                  <a:pt x="5742672" y="159861"/>
                  <a:pt x="5739919" y="166092"/>
                </a:cubicBezTo>
                <a:cubicBezTo>
                  <a:pt x="5737165" y="172323"/>
                  <a:pt x="5734943" y="183992"/>
                  <a:pt x="5733250" y="201100"/>
                </a:cubicBezTo>
                <a:cubicBezTo>
                  <a:pt x="5734197" y="200584"/>
                  <a:pt x="5740317" y="195984"/>
                  <a:pt x="5751610" y="187301"/>
                </a:cubicBezTo>
                <a:cubicBezTo>
                  <a:pt x="5762903" y="178618"/>
                  <a:pt x="5770327" y="170423"/>
                  <a:pt x="5773883" y="162715"/>
                </a:cubicBezTo>
                <a:cubicBezTo>
                  <a:pt x="5777440" y="155007"/>
                  <a:pt x="5783929" y="157474"/>
                  <a:pt x="5793350" y="170114"/>
                </a:cubicBezTo>
                <a:cubicBezTo>
                  <a:pt x="5802772" y="182755"/>
                  <a:pt x="5803202" y="190173"/>
                  <a:pt x="5794641" y="192367"/>
                </a:cubicBezTo>
                <a:cubicBezTo>
                  <a:pt x="5786080" y="194561"/>
                  <a:pt x="5776537" y="198293"/>
                  <a:pt x="5766011" y="203563"/>
                </a:cubicBezTo>
                <a:cubicBezTo>
                  <a:pt x="5755485" y="208833"/>
                  <a:pt x="5744500" y="213927"/>
                  <a:pt x="5733057" y="218846"/>
                </a:cubicBezTo>
                <a:cubicBezTo>
                  <a:pt x="5732254" y="233832"/>
                  <a:pt x="5733308" y="244856"/>
                  <a:pt x="5736219" y="251918"/>
                </a:cubicBezTo>
                <a:cubicBezTo>
                  <a:pt x="5739130" y="258981"/>
                  <a:pt x="5746107" y="263523"/>
                  <a:pt x="5757148" y="265545"/>
                </a:cubicBezTo>
                <a:cubicBezTo>
                  <a:pt x="5768191" y="267567"/>
                  <a:pt x="5780788" y="267542"/>
                  <a:pt x="5794942" y="265470"/>
                </a:cubicBezTo>
                <a:cubicBezTo>
                  <a:pt x="5809096" y="263397"/>
                  <a:pt x="5817406" y="259070"/>
                  <a:pt x="5819872" y="252488"/>
                </a:cubicBezTo>
                <a:cubicBezTo>
                  <a:pt x="5822339" y="245906"/>
                  <a:pt x="5825974" y="235018"/>
                  <a:pt x="5830778" y="219825"/>
                </a:cubicBezTo>
                <a:cubicBezTo>
                  <a:pt x="5835582" y="204631"/>
                  <a:pt x="5838737" y="205750"/>
                  <a:pt x="5840243" y="223180"/>
                </a:cubicBezTo>
                <a:cubicBezTo>
                  <a:pt x="5841748" y="240611"/>
                  <a:pt x="5844538" y="253571"/>
                  <a:pt x="5848610" y="262060"/>
                </a:cubicBezTo>
                <a:cubicBezTo>
                  <a:pt x="5852683" y="270550"/>
                  <a:pt x="5847890" y="278060"/>
                  <a:pt x="5834231" y="284592"/>
                </a:cubicBezTo>
                <a:cubicBezTo>
                  <a:pt x="5820572" y="291124"/>
                  <a:pt x="5801399" y="294161"/>
                  <a:pt x="5776712" y="293702"/>
                </a:cubicBezTo>
                <a:cubicBezTo>
                  <a:pt x="5752025" y="293243"/>
                  <a:pt x="5735004" y="289074"/>
                  <a:pt x="5725647" y="281194"/>
                </a:cubicBezTo>
                <a:cubicBezTo>
                  <a:pt x="5716290" y="273314"/>
                  <a:pt x="5711142" y="262749"/>
                  <a:pt x="5710202" y="249498"/>
                </a:cubicBezTo>
                <a:cubicBezTo>
                  <a:pt x="5709263" y="236248"/>
                  <a:pt x="5709241" y="219857"/>
                  <a:pt x="5710138" y="200326"/>
                </a:cubicBezTo>
                <a:cubicBezTo>
                  <a:pt x="5711034" y="180794"/>
                  <a:pt x="5709683" y="166142"/>
                  <a:pt x="5706083" y="156369"/>
                </a:cubicBezTo>
                <a:cubicBezTo>
                  <a:pt x="5703384" y="149040"/>
                  <a:pt x="5705762" y="145868"/>
                  <a:pt x="5713218" y="146855"/>
                </a:cubicBezTo>
                <a:close/>
                <a:moveTo>
                  <a:pt x="6164320" y="134264"/>
                </a:moveTo>
                <a:cubicBezTo>
                  <a:pt x="6173596" y="133435"/>
                  <a:pt x="6182365" y="136483"/>
                  <a:pt x="6190624" y="143409"/>
                </a:cubicBezTo>
                <a:cubicBezTo>
                  <a:pt x="6201637" y="152644"/>
                  <a:pt x="6197974" y="158069"/>
                  <a:pt x="6179633" y="159682"/>
                </a:cubicBezTo>
                <a:cubicBezTo>
                  <a:pt x="6161292" y="161295"/>
                  <a:pt x="6139423" y="163335"/>
                  <a:pt x="6114026" y="165802"/>
                </a:cubicBezTo>
                <a:lnTo>
                  <a:pt x="6114026" y="190302"/>
                </a:lnTo>
                <a:cubicBezTo>
                  <a:pt x="6122157" y="190388"/>
                  <a:pt x="6130188" y="189058"/>
                  <a:pt x="6138117" y="186312"/>
                </a:cubicBezTo>
                <a:cubicBezTo>
                  <a:pt x="6146048" y="183566"/>
                  <a:pt x="6153462" y="185516"/>
                  <a:pt x="6160360" y="192162"/>
                </a:cubicBezTo>
                <a:cubicBezTo>
                  <a:pt x="6167257" y="198809"/>
                  <a:pt x="6164404" y="203785"/>
                  <a:pt x="6151799" y="207091"/>
                </a:cubicBezTo>
                <a:cubicBezTo>
                  <a:pt x="6139193" y="210396"/>
                  <a:pt x="6126602" y="210701"/>
                  <a:pt x="6114026" y="208005"/>
                </a:cubicBezTo>
                <a:lnTo>
                  <a:pt x="6114026" y="235237"/>
                </a:lnTo>
                <a:cubicBezTo>
                  <a:pt x="6125340" y="242522"/>
                  <a:pt x="6140046" y="249251"/>
                  <a:pt x="6158144" y="255424"/>
                </a:cubicBezTo>
                <a:cubicBezTo>
                  <a:pt x="6176241" y="261598"/>
                  <a:pt x="6193883" y="266172"/>
                  <a:pt x="6211070" y="269148"/>
                </a:cubicBezTo>
                <a:cubicBezTo>
                  <a:pt x="6228257" y="272124"/>
                  <a:pt x="6231605" y="275705"/>
                  <a:pt x="6221115" y="279892"/>
                </a:cubicBezTo>
                <a:cubicBezTo>
                  <a:pt x="6210625" y="284080"/>
                  <a:pt x="6199343" y="287317"/>
                  <a:pt x="6187269" y="289604"/>
                </a:cubicBezTo>
                <a:cubicBezTo>
                  <a:pt x="6175194" y="291891"/>
                  <a:pt x="6164816" y="292089"/>
                  <a:pt x="6156133" y="290196"/>
                </a:cubicBezTo>
                <a:cubicBezTo>
                  <a:pt x="6147449" y="288303"/>
                  <a:pt x="6138415" y="283556"/>
                  <a:pt x="6129030" y="275956"/>
                </a:cubicBezTo>
                <a:cubicBezTo>
                  <a:pt x="6119644" y="268356"/>
                  <a:pt x="6108613" y="259576"/>
                  <a:pt x="6095936" y="249617"/>
                </a:cubicBezTo>
                <a:cubicBezTo>
                  <a:pt x="6083259" y="239657"/>
                  <a:pt x="6070597" y="229386"/>
                  <a:pt x="6057949" y="218803"/>
                </a:cubicBezTo>
                <a:cubicBezTo>
                  <a:pt x="6050119" y="229874"/>
                  <a:pt x="6043081" y="239252"/>
                  <a:pt x="6036836" y="246938"/>
                </a:cubicBezTo>
                <a:cubicBezTo>
                  <a:pt x="6030591" y="254625"/>
                  <a:pt x="6020944" y="261530"/>
                  <a:pt x="6007894" y="267653"/>
                </a:cubicBezTo>
                <a:cubicBezTo>
                  <a:pt x="5994845" y="273776"/>
                  <a:pt x="5993776" y="270119"/>
                  <a:pt x="6004689" y="256683"/>
                </a:cubicBezTo>
                <a:cubicBezTo>
                  <a:pt x="6015602" y="243246"/>
                  <a:pt x="6024827" y="229049"/>
                  <a:pt x="6032362" y="214092"/>
                </a:cubicBezTo>
                <a:cubicBezTo>
                  <a:pt x="6039898" y="199135"/>
                  <a:pt x="6042992" y="188054"/>
                  <a:pt x="6041644" y="180848"/>
                </a:cubicBezTo>
                <a:lnTo>
                  <a:pt x="6041821" y="177988"/>
                </a:lnTo>
                <a:lnTo>
                  <a:pt x="6036890" y="178987"/>
                </a:lnTo>
                <a:cubicBezTo>
                  <a:pt x="6030968" y="180335"/>
                  <a:pt x="6023644" y="176707"/>
                  <a:pt x="6014917" y="168103"/>
                </a:cubicBezTo>
                <a:cubicBezTo>
                  <a:pt x="6006191" y="159499"/>
                  <a:pt x="6007392" y="155652"/>
                  <a:pt x="6018520" y="156563"/>
                </a:cubicBezTo>
                <a:cubicBezTo>
                  <a:pt x="6029649" y="157474"/>
                  <a:pt x="6051951" y="155477"/>
                  <a:pt x="6085428" y="150572"/>
                </a:cubicBezTo>
                <a:cubicBezTo>
                  <a:pt x="6118905" y="145668"/>
                  <a:pt x="6142054" y="140939"/>
                  <a:pt x="6154875" y="136386"/>
                </a:cubicBezTo>
                <a:cubicBezTo>
                  <a:pt x="6158080" y="135248"/>
                  <a:pt x="6161228" y="134541"/>
                  <a:pt x="6164320" y="134264"/>
                </a:cubicBezTo>
                <a:close/>
                <a:moveTo>
                  <a:pt x="7503272" y="131718"/>
                </a:moveTo>
                <a:cubicBezTo>
                  <a:pt x="7498648" y="132156"/>
                  <a:pt x="7488778" y="133586"/>
                  <a:pt x="7473663" y="136010"/>
                </a:cubicBezTo>
                <a:cubicBezTo>
                  <a:pt x="7458549" y="138433"/>
                  <a:pt x="7451426" y="139921"/>
                  <a:pt x="7452293" y="140473"/>
                </a:cubicBezTo>
                <a:cubicBezTo>
                  <a:pt x="7453160" y="141025"/>
                  <a:pt x="7454842" y="154480"/>
                  <a:pt x="7457336" y="180837"/>
                </a:cubicBezTo>
                <a:cubicBezTo>
                  <a:pt x="7478990" y="176507"/>
                  <a:pt x="7494012" y="172821"/>
                  <a:pt x="7502401" y="169781"/>
                </a:cubicBezTo>
                <a:cubicBezTo>
                  <a:pt x="7507606" y="143969"/>
                  <a:pt x="7507897" y="131281"/>
                  <a:pt x="7503272" y="131718"/>
                </a:cubicBezTo>
                <a:close/>
                <a:moveTo>
                  <a:pt x="1145805" y="130933"/>
                </a:moveTo>
                <a:cubicBezTo>
                  <a:pt x="1152602" y="130933"/>
                  <a:pt x="1158367" y="133300"/>
                  <a:pt x="1163099" y="138032"/>
                </a:cubicBezTo>
                <a:cubicBezTo>
                  <a:pt x="1167832" y="142764"/>
                  <a:pt x="1170197" y="148063"/>
                  <a:pt x="1170197" y="153928"/>
                </a:cubicBezTo>
                <a:cubicBezTo>
                  <a:pt x="1170197" y="161385"/>
                  <a:pt x="1167774" y="167537"/>
                  <a:pt x="1162927" y="172384"/>
                </a:cubicBezTo>
                <a:cubicBezTo>
                  <a:pt x="1158080" y="177231"/>
                  <a:pt x="1152372" y="179654"/>
                  <a:pt x="1145805" y="179654"/>
                </a:cubicBezTo>
                <a:cubicBezTo>
                  <a:pt x="1139208" y="179654"/>
                  <a:pt x="1133497" y="177242"/>
                  <a:pt x="1128672" y="172416"/>
                </a:cubicBezTo>
                <a:cubicBezTo>
                  <a:pt x="1123846" y="167591"/>
                  <a:pt x="1121433" y="161428"/>
                  <a:pt x="1121433" y="153928"/>
                </a:cubicBezTo>
                <a:cubicBezTo>
                  <a:pt x="1121433" y="148020"/>
                  <a:pt x="1123789" y="142710"/>
                  <a:pt x="1128500" y="138000"/>
                </a:cubicBezTo>
                <a:cubicBezTo>
                  <a:pt x="1133211" y="133289"/>
                  <a:pt x="1138979" y="130933"/>
                  <a:pt x="1145805" y="130933"/>
                </a:cubicBezTo>
                <a:close/>
                <a:moveTo>
                  <a:pt x="5652889" y="128887"/>
                </a:moveTo>
                <a:cubicBezTo>
                  <a:pt x="5657568" y="128310"/>
                  <a:pt x="5663444" y="130530"/>
                  <a:pt x="5670516" y="135547"/>
                </a:cubicBezTo>
                <a:cubicBezTo>
                  <a:pt x="5679944" y="142237"/>
                  <a:pt x="5683515" y="147450"/>
                  <a:pt x="5681228" y="151185"/>
                </a:cubicBezTo>
                <a:cubicBezTo>
                  <a:pt x="5678941" y="154921"/>
                  <a:pt x="5677578" y="165056"/>
                  <a:pt x="5677141" y="181590"/>
                </a:cubicBezTo>
                <a:cubicBezTo>
                  <a:pt x="5676704" y="198124"/>
                  <a:pt x="5676947" y="212364"/>
                  <a:pt x="5677872" y="224310"/>
                </a:cubicBezTo>
                <a:cubicBezTo>
                  <a:pt x="5678797" y="236255"/>
                  <a:pt x="5679259" y="247892"/>
                  <a:pt x="5679259" y="259221"/>
                </a:cubicBezTo>
                <a:cubicBezTo>
                  <a:pt x="5679259" y="271754"/>
                  <a:pt x="5675234" y="283223"/>
                  <a:pt x="5667182" y="293627"/>
                </a:cubicBezTo>
                <a:cubicBezTo>
                  <a:pt x="5659130" y="304030"/>
                  <a:pt x="5652909" y="304038"/>
                  <a:pt x="5648521" y="293648"/>
                </a:cubicBezTo>
                <a:cubicBezTo>
                  <a:pt x="5644133" y="283259"/>
                  <a:pt x="5638010" y="274235"/>
                  <a:pt x="5630151" y="266577"/>
                </a:cubicBezTo>
                <a:cubicBezTo>
                  <a:pt x="5622293" y="258920"/>
                  <a:pt x="5622451" y="255768"/>
                  <a:pt x="5630625" y="257124"/>
                </a:cubicBezTo>
                <a:cubicBezTo>
                  <a:pt x="5638799" y="258479"/>
                  <a:pt x="5645087" y="259156"/>
                  <a:pt x="5649489" y="259156"/>
                </a:cubicBezTo>
                <a:cubicBezTo>
                  <a:pt x="5652128" y="259156"/>
                  <a:pt x="5653447" y="251527"/>
                  <a:pt x="5653447" y="236269"/>
                </a:cubicBezTo>
                <a:cubicBezTo>
                  <a:pt x="5653447" y="218358"/>
                  <a:pt x="5653232" y="200193"/>
                  <a:pt x="5652802" y="181773"/>
                </a:cubicBezTo>
                <a:cubicBezTo>
                  <a:pt x="5652372" y="163353"/>
                  <a:pt x="5650984" y="153670"/>
                  <a:pt x="5648640" y="152723"/>
                </a:cubicBezTo>
                <a:cubicBezTo>
                  <a:pt x="5646295" y="151777"/>
                  <a:pt x="5641559" y="151963"/>
                  <a:pt x="5634432" y="153283"/>
                </a:cubicBezTo>
                <a:cubicBezTo>
                  <a:pt x="5627305" y="154602"/>
                  <a:pt x="5621103" y="155591"/>
                  <a:pt x="5615826" y="156251"/>
                </a:cubicBezTo>
                <a:lnTo>
                  <a:pt x="5615826" y="175438"/>
                </a:lnTo>
                <a:cubicBezTo>
                  <a:pt x="5622451" y="175524"/>
                  <a:pt x="5628653" y="174872"/>
                  <a:pt x="5634432" y="173481"/>
                </a:cubicBezTo>
                <a:cubicBezTo>
                  <a:pt x="5640211" y="172090"/>
                  <a:pt x="5644854" y="173707"/>
                  <a:pt x="5648360" y="178331"/>
                </a:cubicBezTo>
                <a:cubicBezTo>
                  <a:pt x="5651866" y="182956"/>
                  <a:pt x="5650565" y="186806"/>
                  <a:pt x="5644456" y="189882"/>
                </a:cubicBezTo>
                <a:cubicBezTo>
                  <a:pt x="5638347" y="192958"/>
                  <a:pt x="5628158" y="193600"/>
                  <a:pt x="5613890" y="191808"/>
                </a:cubicBezTo>
                <a:cubicBezTo>
                  <a:pt x="5613316" y="196712"/>
                  <a:pt x="5612607" y="204305"/>
                  <a:pt x="5611760" y="214587"/>
                </a:cubicBezTo>
                <a:cubicBezTo>
                  <a:pt x="5618142" y="214687"/>
                  <a:pt x="5624505" y="213813"/>
                  <a:pt x="5630851" y="211963"/>
                </a:cubicBezTo>
                <a:cubicBezTo>
                  <a:pt x="5637196" y="210113"/>
                  <a:pt x="5642577" y="212379"/>
                  <a:pt x="5646994" y="218760"/>
                </a:cubicBezTo>
                <a:cubicBezTo>
                  <a:pt x="5651411" y="225141"/>
                  <a:pt x="5649339" y="229218"/>
                  <a:pt x="5640777" y="230989"/>
                </a:cubicBezTo>
                <a:cubicBezTo>
                  <a:pt x="5632216" y="232760"/>
                  <a:pt x="5621934" y="232749"/>
                  <a:pt x="5609932" y="230956"/>
                </a:cubicBezTo>
                <a:cubicBezTo>
                  <a:pt x="5607451" y="255163"/>
                  <a:pt x="5602429" y="273134"/>
                  <a:pt x="5594864" y="284872"/>
                </a:cubicBezTo>
                <a:cubicBezTo>
                  <a:pt x="5587299" y="296609"/>
                  <a:pt x="5581449" y="296380"/>
                  <a:pt x="5577312" y="284184"/>
                </a:cubicBezTo>
                <a:cubicBezTo>
                  <a:pt x="5573175" y="271987"/>
                  <a:pt x="5573809" y="260870"/>
                  <a:pt x="5579215" y="250832"/>
                </a:cubicBezTo>
                <a:cubicBezTo>
                  <a:pt x="5584622" y="240794"/>
                  <a:pt x="5588899" y="224475"/>
                  <a:pt x="5592046" y="201874"/>
                </a:cubicBezTo>
                <a:cubicBezTo>
                  <a:pt x="5595194" y="179274"/>
                  <a:pt x="5594968" y="162919"/>
                  <a:pt x="5591368" y="152809"/>
                </a:cubicBezTo>
                <a:cubicBezTo>
                  <a:pt x="5587769" y="142700"/>
                  <a:pt x="5589364" y="138096"/>
                  <a:pt x="5596155" y="139000"/>
                </a:cubicBezTo>
                <a:cubicBezTo>
                  <a:pt x="5602945" y="139903"/>
                  <a:pt x="5609319" y="140147"/>
                  <a:pt x="5615277" y="139731"/>
                </a:cubicBezTo>
                <a:cubicBezTo>
                  <a:pt x="5621236" y="139315"/>
                  <a:pt x="5626986" y="138469"/>
                  <a:pt x="5632529" y="137193"/>
                </a:cubicBezTo>
                <a:cubicBezTo>
                  <a:pt x="5638071" y="135917"/>
                  <a:pt x="5643431" y="133651"/>
                  <a:pt x="5648607" y="130396"/>
                </a:cubicBezTo>
                <a:cubicBezTo>
                  <a:pt x="5649902" y="129582"/>
                  <a:pt x="5651329" y="129079"/>
                  <a:pt x="5652889" y="128887"/>
                </a:cubicBezTo>
                <a:close/>
                <a:moveTo>
                  <a:pt x="7840478" y="127204"/>
                </a:moveTo>
                <a:cubicBezTo>
                  <a:pt x="7844118" y="127837"/>
                  <a:pt x="7847071" y="129485"/>
                  <a:pt x="7849336" y="132149"/>
                </a:cubicBezTo>
                <a:cubicBezTo>
                  <a:pt x="7853868" y="137476"/>
                  <a:pt x="7850964" y="141520"/>
                  <a:pt x="7840625" y="144281"/>
                </a:cubicBezTo>
                <a:cubicBezTo>
                  <a:pt x="7830286" y="147041"/>
                  <a:pt x="7816103" y="149755"/>
                  <a:pt x="7798078" y="152422"/>
                </a:cubicBezTo>
                <a:cubicBezTo>
                  <a:pt x="7804388" y="154573"/>
                  <a:pt x="7807542" y="158223"/>
                  <a:pt x="7807542" y="163371"/>
                </a:cubicBezTo>
                <a:lnTo>
                  <a:pt x="7807542" y="175438"/>
                </a:lnTo>
                <a:cubicBezTo>
                  <a:pt x="7810052" y="175582"/>
                  <a:pt x="7815028" y="173818"/>
                  <a:pt x="7822470" y="170147"/>
                </a:cubicBezTo>
                <a:cubicBezTo>
                  <a:pt x="7829913" y="166476"/>
                  <a:pt x="7836706" y="167465"/>
                  <a:pt x="7842852" y="173115"/>
                </a:cubicBezTo>
                <a:cubicBezTo>
                  <a:pt x="7848996" y="178765"/>
                  <a:pt x="7847436" y="183067"/>
                  <a:pt x="7838173" y="186021"/>
                </a:cubicBezTo>
                <a:cubicBezTo>
                  <a:pt x="7828910" y="188975"/>
                  <a:pt x="7818577" y="190452"/>
                  <a:pt x="7807176" y="190452"/>
                </a:cubicBezTo>
                <a:lnTo>
                  <a:pt x="7804832" y="218695"/>
                </a:lnTo>
                <a:lnTo>
                  <a:pt x="7848614" y="236373"/>
                </a:lnTo>
                <a:lnTo>
                  <a:pt x="7848552" y="236439"/>
                </a:lnTo>
                <a:lnTo>
                  <a:pt x="7848737" y="236422"/>
                </a:lnTo>
                <a:lnTo>
                  <a:pt x="7880218" y="249133"/>
                </a:lnTo>
                <a:cubicBezTo>
                  <a:pt x="7900353" y="256339"/>
                  <a:pt x="7915496" y="260605"/>
                  <a:pt x="7925645" y="261931"/>
                </a:cubicBezTo>
                <a:cubicBezTo>
                  <a:pt x="7945944" y="264584"/>
                  <a:pt x="7965034" y="265911"/>
                  <a:pt x="7982916" y="265911"/>
                </a:cubicBezTo>
                <a:cubicBezTo>
                  <a:pt x="8003666" y="265911"/>
                  <a:pt x="8012350" y="268115"/>
                  <a:pt x="8008964" y="272525"/>
                </a:cubicBezTo>
                <a:cubicBezTo>
                  <a:pt x="8005580" y="276935"/>
                  <a:pt x="7994223" y="282129"/>
                  <a:pt x="7974892" y="288109"/>
                </a:cubicBezTo>
                <a:cubicBezTo>
                  <a:pt x="7955562" y="294089"/>
                  <a:pt x="7940239" y="297079"/>
                  <a:pt x="7928925" y="297079"/>
                </a:cubicBezTo>
                <a:cubicBezTo>
                  <a:pt x="7917410" y="297079"/>
                  <a:pt x="7901804" y="292271"/>
                  <a:pt x="7882108" y="282656"/>
                </a:cubicBezTo>
                <a:cubicBezTo>
                  <a:pt x="7862412" y="273041"/>
                  <a:pt x="7840267" y="261078"/>
                  <a:pt x="7815673" y="246766"/>
                </a:cubicBezTo>
                <a:cubicBezTo>
                  <a:pt x="7791080" y="232455"/>
                  <a:pt x="7771404" y="222230"/>
                  <a:pt x="7756648" y="216093"/>
                </a:cubicBezTo>
                <a:cubicBezTo>
                  <a:pt x="7753078" y="223191"/>
                  <a:pt x="7746492" y="232458"/>
                  <a:pt x="7736892" y="243895"/>
                </a:cubicBezTo>
                <a:cubicBezTo>
                  <a:pt x="7727291" y="255331"/>
                  <a:pt x="7715267" y="264581"/>
                  <a:pt x="7700819" y="271643"/>
                </a:cubicBezTo>
                <a:cubicBezTo>
                  <a:pt x="7686371" y="278706"/>
                  <a:pt x="7686389" y="274178"/>
                  <a:pt x="7700872" y="258059"/>
                </a:cubicBezTo>
                <a:cubicBezTo>
                  <a:pt x="7715356" y="241941"/>
                  <a:pt x="7725928" y="225736"/>
                  <a:pt x="7732590" y="209446"/>
                </a:cubicBezTo>
                <a:cubicBezTo>
                  <a:pt x="7739251" y="193156"/>
                  <a:pt x="7742134" y="182515"/>
                  <a:pt x="7741237" y="177525"/>
                </a:cubicBezTo>
                <a:cubicBezTo>
                  <a:pt x="7740340" y="172534"/>
                  <a:pt x="7745542" y="172083"/>
                  <a:pt x="7756842" y="176170"/>
                </a:cubicBezTo>
                <a:cubicBezTo>
                  <a:pt x="7768142" y="180257"/>
                  <a:pt x="7773258" y="184211"/>
                  <a:pt x="7772190" y="188032"/>
                </a:cubicBezTo>
                <a:cubicBezTo>
                  <a:pt x="7771122" y="191854"/>
                  <a:pt x="7767605" y="196906"/>
                  <a:pt x="7761639" y="203187"/>
                </a:cubicBezTo>
                <a:cubicBezTo>
                  <a:pt x="7774560" y="208363"/>
                  <a:pt x="7781708" y="211267"/>
                  <a:pt x="7783085" y="211898"/>
                </a:cubicBezTo>
                <a:cubicBezTo>
                  <a:pt x="7783085" y="189886"/>
                  <a:pt x="7782654" y="175897"/>
                  <a:pt x="7781794" y="169932"/>
                </a:cubicBezTo>
                <a:cubicBezTo>
                  <a:pt x="7780934" y="163966"/>
                  <a:pt x="7779923" y="160008"/>
                  <a:pt x="7778762" y="158058"/>
                </a:cubicBezTo>
                <a:cubicBezTo>
                  <a:pt x="7749980" y="166074"/>
                  <a:pt x="7731923" y="171004"/>
                  <a:pt x="7724588" y="172846"/>
                </a:cubicBezTo>
                <a:cubicBezTo>
                  <a:pt x="7717253" y="174689"/>
                  <a:pt x="7709194" y="172075"/>
                  <a:pt x="7700410" y="165006"/>
                </a:cubicBezTo>
                <a:cubicBezTo>
                  <a:pt x="7691627" y="157936"/>
                  <a:pt x="7692971" y="154100"/>
                  <a:pt x="7704443" y="153498"/>
                </a:cubicBezTo>
                <a:cubicBezTo>
                  <a:pt x="7715916" y="152895"/>
                  <a:pt x="7736784" y="149253"/>
                  <a:pt x="7767049" y="142570"/>
                </a:cubicBezTo>
                <a:cubicBezTo>
                  <a:pt x="7797314" y="135888"/>
                  <a:pt x="7817462" y="131148"/>
                  <a:pt x="7827493" y="128352"/>
                </a:cubicBezTo>
                <a:cubicBezTo>
                  <a:pt x="7832508" y="126954"/>
                  <a:pt x="7836837" y="126571"/>
                  <a:pt x="7840478" y="127204"/>
                </a:cubicBezTo>
                <a:close/>
                <a:moveTo>
                  <a:pt x="1763528" y="127204"/>
                </a:moveTo>
                <a:cubicBezTo>
                  <a:pt x="1767169" y="127837"/>
                  <a:pt x="1770122" y="129485"/>
                  <a:pt x="1772387" y="132149"/>
                </a:cubicBezTo>
                <a:cubicBezTo>
                  <a:pt x="1776919" y="137476"/>
                  <a:pt x="1774015" y="141520"/>
                  <a:pt x="1763675" y="144281"/>
                </a:cubicBezTo>
                <a:cubicBezTo>
                  <a:pt x="1753336" y="147041"/>
                  <a:pt x="1739154" y="149755"/>
                  <a:pt x="1721129" y="152422"/>
                </a:cubicBezTo>
                <a:cubicBezTo>
                  <a:pt x="1727438" y="154573"/>
                  <a:pt x="1730593" y="158223"/>
                  <a:pt x="1730593" y="163371"/>
                </a:cubicBezTo>
                <a:lnTo>
                  <a:pt x="1730593" y="175438"/>
                </a:lnTo>
                <a:cubicBezTo>
                  <a:pt x="1733102" y="175582"/>
                  <a:pt x="1738079" y="173818"/>
                  <a:pt x="1745521" y="170147"/>
                </a:cubicBezTo>
                <a:cubicBezTo>
                  <a:pt x="1752963" y="166476"/>
                  <a:pt x="1759757" y="167465"/>
                  <a:pt x="1765902" y="173115"/>
                </a:cubicBezTo>
                <a:cubicBezTo>
                  <a:pt x="1772047" y="178765"/>
                  <a:pt x="1770487" y="183067"/>
                  <a:pt x="1761223" y="186021"/>
                </a:cubicBezTo>
                <a:cubicBezTo>
                  <a:pt x="1751960" y="188975"/>
                  <a:pt x="1741628" y="190452"/>
                  <a:pt x="1730228" y="190452"/>
                </a:cubicBezTo>
                <a:lnTo>
                  <a:pt x="1727883" y="218695"/>
                </a:lnTo>
                <a:lnTo>
                  <a:pt x="1771664" y="236373"/>
                </a:lnTo>
                <a:lnTo>
                  <a:pt x="1771602" y="236439"/>
                </a:lnTo>
                <a:lnTo>
                  <a:pt x="1771787" y="236422"/>
                </a:lnTo>
                <a:lnTo>
                  <a:pt x="1803268" y="249133"/>
                </a:lnTo>
                <a:cubicBezTo>
                  <a:pt x="1823404" y="256339"/>
                  <a:pt x="1838546" y="260605"/>
                  <a:pt x="1848696" y="261931"/>
                </a:cubicBezTo>
                <a:cubicBezTo>
                  <a:pt x="1868994" y="264584"/>
                  <a:pt x="1888084" y="265911"/>
                  <a:pt x="1905967" y="265911"/>
                </a:cubicBezTo>
                <a:cubicBezTo>
                  <a:pt x="1926717" y="265911"/>
                  <a:pt x="1935400" y="268115"/>
                  <a:pt x="1932015" y="272525"/>
                </a:cubicBezTo>
                <a:cubicBezTo>
                  <a:pt x="1928632" y="276935"/>
                  <a:pt x="1917273" y="282129"/>
                  <a:pt x="1897943" y="288109"/>
                </a:cubicBezTo>
                <a:cubicBezTo>
                  <a:pt x="1878613" y="294089"/>
                  <a:pt x="1863290" y="297079"/>
                  <a:pt x="1851975" y="297079"/>
                </a:cubicBezTo>
                <a:cubicBezTo>
                  <a:pt x="1840460" y="297079"/>
                  <a:pt x="1824855" y="292271"/>
                  <a:pt x="1805158" y="282656"/>
                </a:cubicBezTo>
                <a:cubicBezTo>
                  <a:pt x="1785462" y="273041"/>
                  <a:pt x="1763318" y="261078"/>
                  <a:pt x="1738724" y="246766"/>
                </a:cubicBezTo>
                <a:cubicBezTo>
                  <a:pt x="1714130" y="232455"/>
                  <a:pt x="1694455" y="222230"/>
                  <a:pt x="1679700" y="216093"/>
                </a:cubicBezTo>
                <a:cubicBezTo>
                  <a:pt x="1676129" y="223191"/>
                  <a:pt x="1669543" y="232458"/>
                  <a:pt x="1659942" y="243895"/>
                </a:cubicBezTo>
                <a:cubicBezTo>
                  <a:pt x="1650341" y="255331"/>
                  <a:pt x="1638317" y="264581"/>
                  <a:pt x="1623869" y="271643"/>
                </a:cubicBezTo>
                <a:cubicBezTo>
                  <a:pt x="1609421" y="278706"/>
                  <a:pt x="1609440" y="274178"/>
                  <a:pt x="1623923" y="258059"/>
                </a:cubicBezTo>
                <a:cubicBezTo>
                  <a:pt x="1638407" y="241941"/>
                  <a:pt x="1648979" y="225736"/>
                  <a:pt x="1655640" y="209446"/>
                </a:cubicBezTo>
                <a:cubicBezTo>
                  <a:pt x="1662301" y="193156"/>
                  <a:pt x="1665184" y="182515"/>
                  <a:pt x="1664287" y="177525"/>
                </a:cubicBezTo>
                <a:cubicBezTo>
                  <a:pt x="1663391" y="172534"/>
                  <a:pt x="1668593" y="172083"/>
                  <a:pt x="1679893" y="176170"/>
                </a:cubicBezTo>
                <a:cubicBezTo>
                  <a:pt x="1691193" y="180257"/>
                  <a:pt x="1696309" y="184211"/>
                  <a:pt x="1695241" y="188032"/>
                </a:cubicBezTo>
                <a:cubicBezTo>
                  <a:pt x="1694172" y="191854"/>
                  <a:pt x="1690655" y="196906"/>
                  <a:pt x="1684690" y="203187"/>
                </a:cubicBezTo>
                <a:cubicBezTo>
                  <a:pt x="1697610" y="208363"/>
                  <a:pt x="1704759" y="211267"/>
                  <a:pt x="1706136" y="211898"/>
                </a:cubicBezTo>
                <a:cubicBezTo>
                  <a:pt x="1706136" y="189886"/>
                  <a:pt x="1705705" y="175897"/>
                  <a:pt x="1704845" y="169932"/>
                </a:cubicBezTo>
                <a:cubicBezTo>
                  <a:pt x="1703984" y="163966"/>
                  <a:pt x="1702973" y="160008"/>
                  <a:pt x="1701812" y="158058"/>
                </a:cubicBezTo>
                <a:cubicBezTo>
                  <a:pt x="1673031" y="166074"/>
                  <a:pt x="1654973" y="171004"/>
                  <a:pt x="1647638" y="172846"/>
                </a:cubicBezTo>
                <a:cubicBezTo>
                  <a:pt x="1640303" y="174689"/>
                  <a:pt x="1632245" y="172075"/>
                  <a:pt x="1623461" y="165006"/>
                </a:cubicBezTo>
                <a:cubicBezTo>
                  <a:pt x="1614677" y="157936"/>
                  <a:pt x="1616022" y="154100"/>
                  <a:pt x="1627494" y="153498"/>
                </a:cubicBezTo>
                <a:cubicBezTo>
                  <a:pt x="1638966" y="152895"/>
                  <a:pt x="1659834" y="149253"/>
                  <a:pt x="1690100" y="142570"/>
                </a:cubicBezTo>
                <a:cubicBezTo>
                  <a:pt x="1720365" y="135888"/>
                  <a:pt x="1740513" y="131148"/>
                  <a:pt x="1750543" y="128352"/>
                </a:cubicBezTo>
                <a:cubicBezTo>
                  <a:pt x="1755559" y="126954"/>
                  <a:pt x="1759887" y="126571"/>
                  <a:pt x="1763528" y="127204"/>
                </a:cubicBezTo>
                <a:close/>
                <a:moveTo>
                  <a:pt x="2519114" y="125534"/>
                </a:moveTo>
                <a:cubicBezTo>
                  <a:pt x="2526212" y="125534"/>
                  <a:pt x="2533848" y="127660"/>
                  <a:pt x="2542022" y="131912"/>
                </a:cubicBezTo>
                <a:cubicBezTo>
                  <a:pt x="2550196" y="136164"/>
                  <a:pt x="2552935" y="141075"/>
                  <a:pt x="2550239" y="146647"/>
                </a:cubicBezTo>
                <a:cubicBezTo>
                  <a:pt x="2547543" y="152218"/>
                  <a:pt x="2546195" y="166347"/>
                  <a:pt x="2546195" y="189033"/>
                </a:cubicBezTo>
                <a:cubicBezTo>
                  <a:pt x="2546195" y="211877"/>
                  <a:pt x="2546869" y="231286"/>
                  <a:pt x="2548217" y="247261"/>
                </a:cubicBezTo>
                <a:cubicBezTo>
                  <a:pt x="2549565" y="263236"/>
                  <a:pt x="2545403" y="277558"/>
                  <a:pt x="2535730" y="290228"/>
                </a:cubicBezTo>
                <a:cubicBezTo>
                  <a:pt x="2526058" y="302898"/>
                  <a:pt x="2518533" y="304529"/>
                  <a:pt x="2513155" y="295122"/>
                </a:cubicBezTo>
                <a:cubicBezTo>
                  <a:pt x="2507778" y="285714"/>
                  <a:pt x="2499539" y="276465"/>
                  <a:pt x="2488440" y="267373"/>
                </a:cubicBezTo>
                <a:cubicBezTo>
                  <a:pt x="2477341" y="258282"/>
                  <a:pt x="2477699" y="254636"/>
                  <a:pt x="2489515" y="256435"/>
                </a:cubicBezTo>
                <a:cubicBezTo>
                  <a:pt x="2501331" y="258235"/>
                  <a:pt x="2509215" y="259199"/>
                  <a:pt x="2513166" y="259328"/>
                </a:cubicBezTo>
                <a:cubicBezTo>
                  <a:pt x="2517117" y="259457"/>
                  <a:pt x="2519307" y="250728"/>
                  <a:pt x="2519737" y="233140"/>
                </a:cubicBezTo>
                <a:cubicBezTo>
                  <a:pt x="2520168" y="215551"/>
                  <a:pt x="2519942" y="197035"/>
                  <a:pt x="2519060" y="177589"/>
                </a:cubicBezTo>
                <a:cubicBezTo>
                  <a:pt x="2518178" y="158144"/>
                  <a:pt x="2515930" y="144607"/>
                  <a:pt x="2512316" y="136978"/>
                </a:cubicBezTo>
                <a:cubicBezTo>
                  <a:pt x="2508703" y="129349"/>
                  <a:pt x="2510968" y="125534"/>
                  <a:pt x="2519114" y="125534"/>
                </a:cubicBezTo>
                <a:close/>
                <a:moveTo>
                  <a:pt x="619937" y="124654"/>
                </a:moveTo>
                <a:cubicBezTo>
                  <a:pt x="636117" y="123570"/>
                  <a:pt x="649690" y="125943"/>
                  <a:pt x="660654" y="131772"/>
                </a:cubicBezTo>
                <a:cubicBezTo>
                  <a:pt x="675274" y="139545"/>
                  <a:pt x="681713" y="146543"/>
                  <a:pt x="679970" y="152766"/>
                </a:cubicBezTo>
                <a:cubicBezTo>
                  <a:pt x="678228" y="158990"/>
                  <a:pt x="671195" y="161654"/>
                  <a:pt x="658869" y="160757"/>
                </a:cubicBezTo>
                <a:cubicBezTo>
                  <a:pt x="646544" y="159861"/>
                  <a:pt x="629224" y="159413"/>
                  <a:pt x="606911" y="159413"/>
                </a:cubicBezTo>
                <a:cubicBezTo>
                  <a:pt x="584626" y="159413"/>
                  <a:pt x="560685" y="160535"/>
                  <a:pt x="535088" y="162779"/>
                </a:cubicBezTo>
                <a:cubicBezTo>
                  <a:pt x="509491" y="165024"/>
                  <a:pt x="488067" y="167694"/>
                  <a:pt x="470815" y="170792"/>
                </a:cubicBezTo>
                <a:cubicBezTo>
                  <a:pt x="453564" y="173889"/>
                  <a:pt x="438506" y="176815"/>
                  <a:pt x="425643" y="179568"/>
                </a:cubicBezTo>
                <a:cubicBezTo>
                  <a:pt x="412780" y="182322"/>
                  <a:pt x="399393" y="179332"/>
                  <a:pt x="385484" y="170598"/>
                </a:cubicBezTo>
                <a:cubicBezTo>
                  <a:pt x="372879" y="156731"/>
                  <a:pt x="371983" y="150483"/>
                  <a:pt x="382794" y="151852"/>
                </a:cubicBezTo>
                <a:cubicBezTo>
                  <a:pt x="393608" y="153222"/>
                  <a:pt x="412131" y="152791"/>
                  <a:pt x="438367" y="150562"/>
                </a:cubicBezTo>
                <a:cubicBezTo>
                  <a:pt x="464602" y="148332"/>
                  <a:pt x="492609" y="144958"/>
                  <a:pt x="522386" y="140441"/>
                </a:cubicBezTo>
                <a:cubicBezTo>
                  <a:pt x="552164" y="135924"/>
                  <a:pt x="578998" y="131407"/>
                  <a:pt x="602888" y="126889"/>
                </a:cubicBezTo>
                <a:cubicBezTo>
                  <a:pt x="608861" y="125760"/>
                  <a:pt x="614544" y="125015"/>
                  <a:pt x="619937" y="124654"/>
                </a:cubicBezTo>
                <a:close/>
                <a:moveTo>
                  <a:pt x="4702199" y="117514"/>
                </a:moveTo>
                <a:cubicBezTo>
                  <a:pt x="4708807" y="117472"/>
                  <a:pt x="4713476" y="118816"/>
                  <a:pt x="4716208" y="121544"/>
                </a:cubicBezTo>
                <a:cubicBezTo>
                  <a:pt x="4721672" y="127001"/>
                  <a:pt x="4720324" y="131726"/>
                  <a:pt x="4712164" y="135719"/>
                </a:cubicBezTo>
                <a:cubicBezTo>
                  <a:pt x="4704004" y="139713"/>
                  <a:pt x="4692012" y="143309"/>
                  <a:pt x="4676188" y="146507"/>
                </a:cubicBezTo>
                <a:cubicBezTo>
                  <a:pt x="4660364" y="149705"/>
                  <a:pt x="4645970" y="148199"/>
                  <a:pt x="4633006" y="141990"/>
                </a:cubicBezTo>
                <a:cubicBezTo>
                  <a:pt x="4620043" y="135780"/>
                  <a:pt x="4619573" y="131715"/>
                  <a:pt x="4631598" y="129793"/>
                </a:cubicBezTo>
                <a:cubicBezTo>
                  <a:pt x="4643622" y="127872"/>
                  <a:pt x="4658611" y="125204"/>
                  <a:pt x="4676565" y="121791"/>
                </a:cubicBezTo>
                <a:cubicBezTo>
                  <a:pt x="4687047" y="118981"/>
                  <a:pt x="4695592" y="117555"/>
                  <a:pt x="4702199" y="117514"/>
                </a:cubicBezTo>
                <a:close/>
                <a:moveTo>
                  <a:pt x="3114257" y="116220"/>
                </a:moveTo>
                <a:lnTo>
                  <a:pt x="3101286" y="118436"/>
                </a:lnTo>
                <a:cubicBezTo>
                  <a:pt x="3101286" y="129636"/>
                  <a:pt x="3101113" y="140345"/>
                  <a:pt x="3100767" y="150564"/>
                </a:cubicBezTo>
                <a:lnTo>
                  <a:pt x="3100708" y="151671"/>
                </a:lnTo>
                <a:lnTo>
                  <a:pt x="3101235" y="151242"/>
                </a:lnTo>
                <a:cubicBezTo>
                  <a:pt x="3105091" y="149684"/>
                  <a:pt x="3110457" y="148479"/>
                  <a:pt x="3117333" y="147625"/>
                </a:cubicBezTo>
                <a:cubicBezTo>
                  <a:pt x="3117333" y="135250"/>
                  <a:pt x="3116308" y="124781"/>
                  <a:pt x="3114257" y="116220"/>
                </a:cubicBezTo>
                <a:close/>
                <a:moveTo>
                  <a:pt x="7906640" y="116134"/>
                </a:moveTo>
                <a:cubicBezTo>
                  <a:pt x="7912520" y="117095"/>
                  <a:pt x="7917944" y="118762"/>
                  <a:pt x="7922913" y="121135"/>
                </a:cubicBezTo>
                <a:cubicBezTo>
                  <a:pt x="7927882" y="123509"/>
                  <a:pt x="7929438" y="126642"/>
                  <a:pt x="7927580" y="130535"/>
                </a:cubicBezTo>
                <a:cubicBezTo>
                  <a:pt x="7925724" y="134429"/>
                  <a:pt x="7924132" y="141925"/>
                  <a:pt x="7922806" y="153024"/>
                </a:cubicBezTo>
                <a:cubicBezTo>
                  <a:pt x="7921478" y="164124"/>
                  <a:pt x="7918694" y="175334"/>
                  <a:pt x="7914448" y="186656"/>
                </a:cubicBezTo>
                <a:cubicBezTo>
                  <a:pt x="7910204" y="197977"/>
                  <a:pt x="7903600" y="207883"/>
                  <a:pt x="7894638" y="216372"/>
                </a:cubicBezTo>
                <a:cubicBezTo>
                  <a:pt x="7885675" y="224862"/>
                  <a:pt x="7874063" y="231214"/>
                  <a:pt x="7859802" y="235430"/>
                </a:cubicBezTo>
                <a:lnTo>
                  <a:pt x="7848737" y="236422"/>
                </a:lnTo>
                <a:lnTo>
                  <a:pt x="7848614" y="236373"/>
                </a:lnTo>
                <a:lnTo>
                  <a:pt x="7857586" y="226816"/>
                </a:lnTo>
                <a:cubicBezTo>
                  <a:pt x="7870370" y="216856"/>
                  <a:pt x="7879821" y="205979"/>
                  <a:pt x="7885936" y="194184"/>
                </a:cubicBezTo>
                <a:cubicBezTo>
                  <a:pt x="7892052" y="182390"/>
                  <a:pt x="7896236" y="169483"/>
                  <a:pt x="7898488" y="155466"/>
                </a:cubicBezTo>
                <a:cubicBezTo>
                  <a:pt x="7900740" y="141448"/>
                  <a:pt x="7900514" y="130926"/>
                  <a:pt x="7897810" y="123899"/>
                </a:cubicBezTo>
                <a:cubicBezTo>
                  <a:pt x="7895107" y="116873"/>
                  <a:pt x="7898050" y="114284"/>
                  <a:pt x="7906640" y="116134"/>
                </a:cubicBezTo>
                <a:close/>
                <a:moveTo>
                  <a:pt x="1829691" y="116134"/>
                </a:moveTo>
                <a:cubicBezTo>
                  <a:pt x="1835570" y="117095"/>
                  <a:pt x="1840995" y="118762"/>
                  <a:pt x="1845963" y="121135"/>
                </a:cubicBezTo>
                <a:cubicBezTo>
                  <a:pt x="1850933" y="123509"/>
                  <a:pt x="1852488" y="126642"/>
                  <a:pt x="1850631" y="130535"/>
                </a:cubicBezTo>
                <a:cubicBezTo>
                  <a:pt x="1848774" y="134429"/>
                  <a:pt x="1847183" y="141925"/>
                  <a:pt x="1845856" y="153024"/>
                </a:cubicBezTo>
                <a:cubicBezTo>
                  <a:pt x="1844530" y="164124"/>
                  <a:pt x="1841744" y="175334"/>
                  <a:pt x="1837499" y="186656"/>
                </a:cubicBezTo>
                <a:cubicBezTo>
                  <a:pt x="1833254" y="197977"/>
                  <a:pt x="1826651" y="207883"/>
                  <a:pt x="1817688" y="216372"/>
                </a:cubicBezTo>
                <a:cubicBezTo>
                  <a:pt x="1808725" y="224862"/>
                  <a:pt x="1797113" y="231214"/>
                  <a:pt x="1782852" y="235430"/>
                </a:cubicBezTo>
                <a:lnTo>
                  <a:pt x="1771787" y="236422"/>
                </a:lnTo>
                <a:lnTo>
                  <a:pt x="1771664" y="236373"/>
                </a:lnTo>
                <a:lnTo>
                  <a:pt x="1780636" y="226816"/>
                </a:lnTo>
                <a:cubicBezTo>
                  <a:pt x="1793421" y="216856"/>
                  <a:pt x="1802871" y="205979"/>
                  <a:pt x="1808987" y="194184"/>
                </a:cubicBezTo>
                <a:cubicBezTo>
                  <a:pt x="1815103" y="182390"/>
                  <a:pt x="1819287" y="169483"/>
                  <a:pt x="1821539" y="155466"/>
                </a:cubicBezTo>
                <a:cubicBezTo>
                  <a:pt x="1823790" y="141448"/>
                  <a:pt x="1823564" y="130926"/>
                  <a:pt x="1820861" y="123899"/>
                </a:cubicBezTo>
                <a:cubicBezTo>
                  <a:pt x="1818157" y="116873"/>
                  <a:pt x="1821101" y="114284"/>
                  <a:pt x="1829691" y="116134"/>
                </a:cubicBezTo>
                <a:close/>
                <a:moveTo>
                  <a:pt x="3259828" y="115478"/>
                </a:moveTo>
                <a:cubicBezTo>
                  <a:pt x="3267536" y="116891"/>
                  <a:pt x="3274534" y="118977"/>
                  <a:pt x="3280822" y="121738"/>
                </a:cubicBezTo>
                <a:cubicBezTo>
                  <a:pt x="3287110" y="124498"/>
                  <a:pt x="3289354" y="128012"/>
                  <a:pt x="3287555" y="132278"/>
                </a:cubicBezTo>
                <a:cubicBezTo>
                  <a:pt x="3285755" y="136544"/>
                  <a:pt x="3284855" y="141488"/>
                  <a:pt x="3284855" y="147109"/>
                </a:cubicBezTo>
                <a:cubicBezTo>
                  <a:pt x="3290319" y="147209"/>
                  <a:pt x="3296044" y="146335"/>
                  <a:pt x="3302031" y="144485"/>
                </a:cubicBezTo>
                <a:cubicBezTo>
                  <a:pt x="3308018" y="142635"/>
                  <a:pt x="3314751" y="144148"/>
                  <a:pt x="3322229" y="149024"/>
                </a:cubicBezTo>
                <a:cubicBezTo>
                  <a:pt x="3329708" y="153899"/>
                  <a:pt x="3329995" y="157965"/>
                  <a:pt x="3323090" y="161220"/>
                </a:cubicBezTo>
                <a:cubicBezTo>
                  <a:pt x="3316185" y="164475"/>
                  <a:pt x="3303440" y="167314"/>
                  <a:pt x="3284855" y="169738"/>
                </a:cubicBezTo>
                <a:lnTo>
                  <a:pt x="3284855" y="190302"/>
                </a:lnTo>
                <a:cubicBezTo>
                  <a:pt x="3303067" y="189470"/>
                  <a:pt x="3317723" y="187911"/>
                  <a:pt x="3328822" y="185623"/>
                </a:cubicBezTo>
                <a:cubicBezTo>
                  <a:pt x="3339922" y="183336"/>
                  <a:pt x="3349544" y="186215"/>
                  <a:pt x="3357689" y="194260"/>
                </a:cubicBezTo>
                <a:cubicBezTo>
                  <a:pt x="3365834" y="202305"/>
                  <a:pt x="3361808" y="206607"/>
                  <a:pt x="3345611" y="207166"/>
                </a:cubicBezTo>
                <a:cubicBezTo>
                  <a:pt x="3329414" y="207725"/>
                  <a:pt x="3309162" y="208414"/>
                  <a:pt x="3284855" y="209231"/>
                </a:cubicBezTo>
                <a:cubicBezTo>
                  <a:pt x="3284855" y="235732"/>
                  <a:pt x="3284131" y="260598"/>
                  <a:pt x="3282683" y="283829"/>
                </a:cubicBezTo>
                <a:cubicBezTo>
                  <a:pt x="3281234" y="307060"/>
                  <a:pt x="3277434" y="318675"/>
                  <a:pt x="3271282" y="318675"/>
                </a:cubicBezTo>
                <a:cubicBezTo>
                  <a:pt x="3264987" y="318675"/>
                  <a:pt x="3261599" y="308089"/>
                  <a:pt x="3261119" y="286915"/>
                </a:cubicBezTo>
                <a:cubicBezTo>
                  <a:pt x="3260638" y="265742"/>
                  <a:pt x="3260398" y="240335"/>
                  <a:pt x="3260398" y="210694"/>
                </a:cubicBezTo>
                <a:cubicBezTo>
                  <a:pt x="3235833" y="213375"/>
                  <a:pt x="3220378" y="215623"/>
                  <a:pt x="3214032" y="217437"/>
                </a:cubicBezTo>
                <a:cubicBezTo>
                  <a:pt x="3207687" y="219251"/>
                  <a:pt x="3200108" y="216534"/>
                  <a:pt x="3191296" y="209285"/>
                </a:cubicBezTo>
                <a:cubicBezTo>
                  <a:pt x="3182484" y="202036"/>
                  <a:pt x="3184854" y="198411"/>
                  <a:pt x="3198405" y="198411"/>
                </a:cubicBezTo>
                <a:cubicBezTo>
                  <a:pt x="3210006" y="198411"/>
                  <a:pt x="3230671" y="196762"/>
                  <a:pt x="3260398" y="193464"/>
                </a:cubicBezTo>
                <a:lnTo>
                  <a:pt x="3260398" y="171566"/>
                </a:lnTo>
                <a:cubicBezTo>
                  <a:pt x="3245441" y="173359"/>
                  <a:pt x="3235496" y="172455"/>
                  <a:pt x="3230563" y="168856"/>
                </a:cubicBezTo>
                <a:cubicBezTo>
                  <a:pt x="3223751" y="178780"/>
                  <a:pt x="3215323" y="186885"/>
                  <a:pt x="3205278" y="193173"/>
                </a:cubicBezTo>
                <a:cubicBezTo>
                  <a:pt x="3195232" y="199462"/>
                  <a:pt x="3192942" y="196823"/>
                  <a:pt x="3198405" y="185258"/>
                </a:cubicBezTo>
                <a:cubicBezTo>
                  <a:pt x="3203869" y="173692"/>
                  <a:pt x="3208146" y="164066"/>
                  <a:pt x="3211236" y="156380"/>
                </a:cubicBezTo>
                <a:cubicBezTo>
                  <a:pt x="3214326" y="148694"/>
                  <a:pt x="3214972" y="142076"/>
                  <a:pt x="3213172" y="136526"/>
                </a:cubicBezTo>
                <a:cubicBezTo>
                  <a:pt x="3211372" y="130976"/>
                  <a:pt x="3214122" y="128682"/>
                  <a:pt x="3221421" y="129643"/>
                </a:cubicBezTo>
                <a:cubicBezTo>
                  <a:pt x="3228720" y="130604"/>
                  <a:pt x="3235270" y="132837"/>
                  <a:pt x="3241071" y="136343"/>
                </a:cubicBezTo>
                <a:cubicBezTo>
                  <a:pt x="3246871" y="139849"/>
                  <a:pt x="3248266" y="143427"/>
                  <a:pt x="3245255" y="147077"/>
                </a:cubicBezTo>
                <a:cubicBezTo>
                  <a:pt x="3242243" y="150726"/>
                  <a:pt x="3239246" y="153433"/>
                  <a:pt x="3236263" y="155197"/>
                </a:cubicBezTo>
                <a:cubicBezTo>
                  <a:pt x="3241913" y="155269"/>
                  <a:pt x="3249958" y="154193"/>
                  <a:pt x="3260398" y="151970"/>
                </a:cubicBezTo>
                <a:cubicBezTo>
                  <a:pt x="3259552" y="140756"/>
                  <a:pt x="3257318" y="131518"/>
                  <a:pt x="3253697" y="124254"/>
                </a:cubicBezTo>
                <a:cubicBezTo>
                  <a:pt x="3250076" y="116991"/>
                  <a:pt x="3252120" y="114066"/>
                  <a:pt x="3259828" y="115478"/>
                </a:cubicBezTo>
                <a:close/>
                <a:moveTo>
                  <a:pt x="927866" y="114166"/>
                </a:moveTo>
                <a:cubicBezTo>
                  <a:pt x="922245" y="114603"/>
                  <a:pt x="906664" y="117281"/>
                  <a:pt x="881124" y="122200"/>
                </a:cubicBezTo>
                <a:cubicBezTo>
                  <a:pt x="881985" y="130561"/>
                  <a:pt x="883189" y="141559"/>
                  <a:pt x="884738" y="155197"/>
                </a:cubicBezTo>
                <a:cubicBezTo>
                  <a:pt x="908730" y="150780"/>
                  <a:pt x="923485" y="148228"/>
                  <a:pt x="929006" y="147539"/>
                </a:cubicBezTo>
                <a:cubicBezTo>
                  <a:pt x="930268" y="144428"/>
                  <a:pt x="931799" y="137978"/>
                  <a:pt x="933599" y="128191"/>
                </a:cubicBezTo>
                <a:cubicBezTo>
                  <a:pt x="935398" y="118404"/>
                  <a:pt x="933488" y="113729"/>
                  <a:pt x="927866" y="114166"/>
                </a:cubicBezTo>
                <a:close/>
                <a:moveTo>
                  <a:pt x="213491" y="114166"/>
                </a:moveTo>
                <a:cubicBezTo>
                  <a:pt x="207870" y="114603"/>
                  <a:pt x="192289" y="117281"/>
                  <a:pt x="166750" y="122200"/>
                </a:cubicBezTo>
                <a:cubicBezTo>
                  <a:pt x="167610" y="130561"/>
                  <a:pt x="168814" y="141559"/>
                  <a:pt x="170363" y="155197"/>
                </a:cubicBezTo>
                <a:cubicBezTo>
                  <a:pt x="194354" y="150780"/>
                  <a:pt x="209110" y="148228"/>
                  <a:pt x="214631" y="147539"/>
                </a:cubicBezTo>
                <a:cubicBezTo>
                  <a:pt x="215893" y="144428"/>
                  <a:pt x="217424" y="137978"/>
                  <a:pt x="219224" y="128191"/>
                </a:cubicBezTo>
                <a:cubicBezTo>
                  <a:pt x="221024" y="118404"/>
                  <a:pt x="219113" y="113729"/>
                  <a:pt x="213491" y="114166"/>
                </a:cubicBezTo>
                <a:close/>
                <a:moveTo>
                  <a:pt x="790490" y="112405"/>
                </a:moveTo>
                <a:cubicBezTo>
                  <a:pt x="794789" y="112539"/>
                  <a:pt x="799844" y="114155"/>
                  <a:pt x="805655" y="117253"/>
                </a:cubicBezTo>
                <a:cubicBezTo>
                  <a:pt x="817278" y="123448"/>
                  <a:pt x="820759" y="129442"/>
                  <a:pt x="816099" y="135235"/>
                </a:cubicBezTo>
                <a:cubicBezTo>
                  <a:pt x="811438" y="141029"/>
                  <a:pt x="808272" y="146855"/>
                  <a:pt x="806602" y="152713"/>
                </a:cubicBezTo>
                <a:cubicBezTo>
                  <a:pt x="804931" y="158571"/>
                  <a:pt x="803206" y="175259"/>
                  <a:pt x="801429" y="202778"/>
                </a:cubicBezTo>
                <a:cubicBezTo>
                  <a:pt x="800568" y="217849"/>
                  <a:pt x="800339" y="223557"/>
                  <a:pt x="800740" y="219900"/>
                </a:cubicBezTo>
                <a:cubicBezTo>
                  <a:pt x="840836" y="192969"/>
                  <a:pt x="853681" y="188362"/>
                  <a:pt x="839276" y="206080"/>
                </a:cubicBezTo>
                <a:cubicBezTo>
                  <a:pt x="824871" y="223797"/>
                  <a:pt x="814618" y="236359"/>
                  <a:pt x="808516" y="243766"/>
                </a:cubicBezTo>
                <a:cubicBezTo>
                  <a:pt x="802414" y="251172"/>
                  <a:pt x="796044" y="259888"/>
                  <a:pt x="789404" y="269912"/>
                </a:cubicBezTo>
                <a:cubicBezTo>
                  <a:pt x="782765" y="279935"/>
                  <a:pt x="776570" y="279559"/>
                  <a:pt x="770820" y="268782"/>
                </a:cubicBezTo>
                <a:cubicBezTo>
                  <a:pt x="765069" y="258006"/>
                  <a:pt x="764445" y="248677"/>
                  <a:pt x="768948" y="240797"/>
                </a:cubicBezTo>
                <a:cubicBezTo>
                  <a:pt x="773451" y="232917"/>
                  <a:pt x="776372" y="219792"/>
                  <a:pt x="777714" y="201423"/>
                </a:cubicBezTo>
                <a:cubicBezTo>
                  <a:pt x="779054" y="183053"/>
                  <a:pt x="779725" y="170369"/>
                  <a:pt x="779725" y="163371"/>
                </a:cubicBezTo>
                <a:lnTo>
                  <a:pt x="779725" y="144485"/>
                </a:lnTo>
                <a:cubicBezTo>
                  <a:pt x="779725" y="140943"/>
                  <a:pt x="776627" y="141377"/>
                  <a:pt x="770432" y="145786"/>
                </a:cubicBezTo>
                <a:cubicBezTo>
                  <a:pt x="764237" y="150196"/>
                  <a:pt x="756279" y="154018"/>
                  <a:pt x="746556" y="157251"/>
                </a:cubicBezTo>
                <a:cubicBezTo>
                  <a:pt x="736833" y="160485"/>
                  <a:pt x="728010" y="158818"/>
                  <a:pt x="720087" y="152250"/>
                </a:cubicBezTo>
                <a:cubicBezTo>
                  <a:pt x="712164" y="145682"/>
                  <a:pt x="712484" y="142079"/>
                  <a:pt x="721045" y="141441"/>
                </a:cubicBezTo>
                <a:cubicBezTo>
                  <a:pt x="729605" y="140803"/>
                  <a:pt x="740156" y="137892"/>
                  <a:pt x="752697" y="132708"/>
                </a:cubicBezTo>
                <a:cubicBezTo>
                  <a:pt x="765237" y="127524"/>
                  <a:pt x="774293" y="122103"/>
                  <a:pt x="779865" y="116446"/>
                </a:cubicBezTo>
                <a:cubicBezTo>
                  <a:pt x="782650" y="113618"/>
                  <a:pt x="786192" y="112270"/>
                  <a:pt x="790490" y="112405"/>
                </a:cubicBezTo>
                <a:close/>
                <a:moveTo>
                  <a:pt x="76116" y="112405"/>
                </a:moveTo>
                <a:cubicBezTo>
                  <a:pt x="80414" y="112539"/>
                  <a:pt x="85469" y="114155"/>
                  <a:pt x="91281" y="117253"/>
                </a:cubicBezTo>
                <a:cubicBezTo>
                  <a:pt x="102903" y="123448"/>
                  <a:pt x="106384" y="129442"/>
                  <a:pt x="101724" y="135235"/>
                </a:cubicBezTo>
                <a:cubicBezTo>
                  <a:pt x="97063" y="141029"/>
                  <a:pt x="93898" y="146855"/>
                  <a:pt x="92227" y="152713"/>
                </a:cubicBezTo>
                <a:cubicBezTo>
                  <a:pt x="90556" y="158571"/>
                  <a:pt x="88832" y="175259"/>
                  <a:pt x="87054" y="202778"/>
                </a:cubicBezTo>
                <a:cubicBezTo>
                  <a:pt x="86193" y="217849"/>
                  <a:pt x="85964" y="223557"/>
                  <a:pt x="86365" y="219900"/>
                </a:cubicBezTo>
                <a:cubicBezTo>
                  <a:pt x="126461" y="192969"/>
                  <a:pt x="139306" y="188362"/>
                  <a:pt x="124901" y="206080"/>
                </a:cubicBezTo>
                <a:cubicBezTo>
                  <a:pt x="110496" y="223797"/>
                  <a:pt x="100243" y="236359"/>
                  <a:pt x="94141" y="243766"/>
                </a:cubicBezTo>
                <a:cubicBezTo>
                  <a:pt x="88040" y="251172"/>
                  <a:pt x="81669" y="259888"/>
                  <a:pt x="75029" y="269912"/>
                </a:cubicBezTo>
                <a:cubicBezTo>
                  <a:pt x="68390" y="279935"/>
                  <a:pt x="62195" y="279559"/>
                  <a:pt x="56445" y="268782"/>
                </a:cubicBezTo>
                <a:cubicBezTo>
                  <a:pt x="50694" y="258006"/>
                  <a:pt x="50070" y="248677"/>
                  <a:pt x="54573" y="240797"/>
                </a:cubicBezTo>
                <a:cubicBezTo>
                  <a:pt x="59076" y="232917"/>
                  <a:pt x="61998" y="219792"/>
                  <a:pt x="63339" y="201423"/>
                </a:cubicBezTo>
                <a:cubicBezTo>
                  <a:pt x="64679" y="183053"/>
                  <a:pt x="65350" y="170369"/>
                  <a:pt x="65350" y="163371"/>
                </a:cubicBezTo>
                <a:lnTo>
                  <a:pt x="65350" y="144485"/>
                </a:lnTo>
                <a:cubicBezTo>
                  <a:pt x="65350" y="140943"/>
                  <a:pt x="62252" y="141377"/>
                  <a:pt x="56057" y="145786"/>
                </a:cubicBezTo>
                <a:cubicBezTo>
                  <a:pt x="49862" y="150196"/>
                  <a:pt x="41904" y="154018"/>
                  <a:pt x="32181" y="157251"/>
                </a:cubicBezTo>
                <a:cubicBezTo>
                  <a:pt x="22458" y="160485"/>
                  <a:pt x="13635" y="158818"/>
                  <a:pt x="5712" y="152250"/>
                </a:cubicBezTo>
                <a:cubicBezTo>
                  <a:pt x="-2210" y="145682"/>
                  <a:pt x="-1891" y="142079"/>
                  <a:pt x="6670" y="141441"/>
                </a:cubicBezTo>
                <a:cubicBezTo>
                  <a:pt x="15231" y="140803"/>
                  <a:pt x="25782" y="137892"/>
                  <a:pt x="38322" y="132708"/>
                </a:cubicBezTo>
                <a:cubicBezTo>
                  <a:pt x="50863" y="127524"/>
                  <a:pt x="59919" y="122103"/>
                  <a:pt x="65490" y="116446"/>
                </a:cubicBezTo>
                <a:cubicBezTo>
                  <a:pt x="68275" y="113618"/>
                  <a:pt x="71817" y="112270"/>
                  <a:pt x="76116" y="112405"/>
                </a:cubicBezTo>
                <a:close/>
                <a:moveTo>
                  <a:pt x="3155847" y="110466"/>
                </a:moveTo>
                <a:cubicBezTo>
                  <a:pt x="3152671" y="109799"/>
                  <a:pt x="3145282" y="110233"/>
                  <a:pt x="3133681" y="111768"/>
                </a:cubicBezTo>
                <a:cubicBezTo>
                  <a:pt x="3140879" y="114105"/>
                  <a:pt x="3143805" y="117955"/>
                  <a:pt x="3142457" y="123319"/>
                </a:cubicBezTo>
                <a:cubicBezTo>
                  <a:pt x="3141109" y="128682"/>
                  <a:pt x="3140435" y="135716"/>
                  <a:pt x="3140435" y="144420"/>
                </a:cubicBezTo>
                <a:cubicBezTo>
                  <a:pt x="3139073" y="144420"/>
                  <a:pt x="3141292" y="143517"/>
                  <a:pt x="3147092" y="141710"/>
                </a:cubicBezTo>
                <a:cubicBezTo>
                  <a:pt x="3152893" y="139903"/>
                  <a:pt x="3157507" y="141889"/>
                  <a:pt x="3160934" y="147668"/>
                </a:cubicBezTo>
                <a:lnTo>
                  <a:pt x="3161410" y="150485"/>
                </a:lnTo>
                <a:lnTo>
                  <a:pt x="3161046" y="140848"/>
                </a:lnTo>
                <a:cubicBezTo>
                  <a:pt x="3159962" y="121094"/>
                  <a:pt x="3158229" y="110966"/>
                  <a:pt x="3155847" y="110466"/>
                </a:cubicBezTo>
                <a:close/>
                <a:moveTo>
                  <a:pt x="7513734" y="105863"/>
                </a:moveTo>
                <a:cubicBezTo>
                  <a:pt x="7516644" y="105533"/>
                  <a:pt x="7519552" y="105852"/>
                  <a:pt x="7522460" y="106820"/>
                </a:cubicBezTo>
                <a:cubicBezTo>
                  <a:pt x="7528274" y="108756"/>
                  <a:pt x="7536036" y="112915"/>
                  <a:pt x="7545744" y="119296"/>
                </a:cubicBezTo>
                <a:cubicBezTo>
                  <a:pt x="7555453" y="125678"/>
                  <a:pt x="7556546" y="131503"/>
                  <a:pt x="7549024" y="136773"/>
                </a:cubicBezTo>
                <a:cubicBezTo>
                  <a:pt x="7541503" y="142043"/>
                  <a:pt x="7534365" y="151863"/>
                  <a:pt x="7527611" y="166232"/>
                </a:cubicBezTo>
                <a:lnTo>
                  <a:pt x="7526578" y="168383"/>
                </a:lnTo>
                <a:cubicBezTo>
                  <a:pt x="7536473" y="180801"/>
                  <a:pt x="7536165" y="187574"/>
                  <a:pt x="7525654" y="188699"/>
                </a:cubicBezTo>
                <a:cubicBezTo>
                  <a:pt x="7515142" y="189825"/>
                  <a:pt x="7503978" y="191299"/>
                  <a:pt x="7492162" y="193120"/>
                </a:cubicBezTo>
                <a:cubicBezTo>
                  <a:pt x="7480346" y="194941"/>
                  <a:pt x="7468967" y="196633"/>
                  <a:pt x="7458025" y="198196"/>
                </a:cubicBezTo>
                <a:lnTo>
                  <a:pt x="7453852" y="210694"/>
                </a:lnTo>
                <a:cubicBezTo>
                  <a:pt x="7445148" y="210694"/>
                  <a:pt x="7438450" y="199917"/>
                  <a:pt x="7433762" y="178364"/>
                </a:cubicBezTo>
                <a:cubicBezTo>
                  <a:pt x="7429072" y="156810"/>
                  <a:pt x="7425344" y="143499"/>
                  <a:pt x="7422576" y="138430"/>
                </a:cubicBezTo>
                <a:cubicBezTo>
                  <a:pt x="7419809" y="133360"/>
                  <a:pt x="7418424" y="129076"/>
                  <a:pt x="7418424" y="125577"/>
                </a:cubicBezTo>
                <a:cubicBezTo>
                  <a:pt x="7418424" y="120128"/>
                  <a:pt x="7423178" y="118529"/>
                  <a:pt x="7432686" y="120780"/>
                </a:cubicBezTo>
                <a:cubicBezTo>
                  <a:pt x="7442194" y="123032"/>
                  <a:pt x="7455168" y="122412"/>
                  <a:pt x="7471609" y="118920"/>
                </a:cubicBezTo>
                <a:cubicBezTo>
                  <a:pt x="7488050" y="115428"/>
                  <a:pt x="7499182" y="112054"/>
                  <a:pt x="7505004" y="108799"/>
                </a:cubicBezTo>
                <a:cubicBezTo>
                  <a:pt x="7507915" y="107172"/>
                  <a:pt x="7510826" y="106193"/>
                  <a:pt x="7513734" y="105863"/>
                </a:cubicBezTo>
                <a:close/>
                <a:moveTo>
                  <a:pt x="2118011" y="98668"/>
                </a:moveTo>
                <a:cubicBezTo>
                  <a:pt x="2088269" y="102210"/>
                  <a:pt x="2068079" y="104734"/>
                  <a:pt x="2057438" y="106240"/>
                </a:cubicBezTo>
                <a:cubicBezTo>
                  <a:pt x="2059202" y="125240"/>
                  <a:pt x="2061310" y="144263"/>
                  <a:pt x="2063762" y="163306"/>
                </a:cubicBezTo>
                <a:cubicBezTo>
                  <a:pt x="2077615" y="162489"/>
                  <a:pt x="2095698" y="160431"/>
                  <a:pt x="2118011" y="157133"/>
                </a:cubicBezTo>
                <a:close/>
                <a:moveTo>
                  <a:pt x="3808627" y="91021"/>
                </a:moveTo>
                <a:cubicBezTo>
                  <a:pt x="3807150" y="90727"/>
                  <a:pt x="3800496" y="92473"/>
                  <a:pt x="3788666" y="96259"/>
                </a:cubicBezTo>
                <a:cubicBezTo>
                  <a:pt x="3789526" y="115733"/>
                  <a:pt x="3790351" y="132683"/>
                  <a:pt x="3791139" y="147109"/>
                </a:cubicBezTo>
                <a:cubicBezTo>
                  <a:pt x="3792014" y="147267"/>
                  <a:pt x="3797937" y="145388"/>
                  <a:pt x="3808907" y="141473"/>
                </a:cubicBezTo>
                <a:cubicBezTo>
                  <a:pt x="3810613" y="125369"/>
                  <a:pt x="3811689" y="114288"/>
                  <a:pt x="3812133" y="108229"/>
                </a:cubicBezTo>
                <a:cubicBezTo>
                  <a:pt x="3812578" y="102170"/>
                  <a:pt x="3812474" y="97861"/>
                  <a:pt x="3811822" y="95302"/>
                </a:cubicBezTo>
                <a:cubicBezTo>
                  <a:pt x="3811169" y="92742"/>
                  <a:pt x="3810105" y="91315"/>
                  <a:pt x="3808627" y="91021"/>
                </a:cubicBezTo>
                <a:close/>
                <a:moveTo>
                  <a:pt x="2198543" y="89381"/>
                </a:moveTo>
                <a:cubicBezTo>
                  <a:pt x="2195781" y="89047"/>
                  <a:pt x="2192128" y="89218"/>
                  <a:pt x="2187586" y="89892"/>
                </a:cubicBezTo>
                <a:cubicBezTo>
                  <a:pt x="2178502" y="91240"/>
                  <a:pt x="2164753" y="93118"/>
                  <a:pt x="2146340" y="95527"/>
                </a:cubicBezTo>
                <a:cubicBezTo>
                  <a:pt x="2145566" y="117066"/>
                  <a:pt x="2145178" y="136060"/>
                  <a:pt x="2145178" y="152508"/>
                </a:cubicBezTo>
                <a:cubicBezTo>
                  <a:pt x="2161555" y="151677"/>
                  <a:pt x="2180499" y="149612"/>
                  <a:pt x="2202009" y="146313"/>
                </a:cubicBezTo>
                <a:cubicBezTo>
                  <a:pt x="2204519" y="131184"/>
                  <a:pt x="2205995" y="119002"/>
                  <a:pt x="2206440" y="109767"/>
                </a:cubicBezTo>
                <a:cubicBezTo>
                  <a:pt x="2206884" y="100532"/>
                  <a:pt x="2206124" y="94574"/>
                  <a:pt x="2204160" y="91892"/>
                </a:cubicBezTo>
                <a:cubicBezTo>
                  <a:pt x="2203178" y="90551"/>
                  <a:pt x="2201305" y="89714"/>
                  <a:pt x="2198543" y="89381"/>
                </a:cubicBezTo>
                <a:close/>
                <a:moveTo>
                  <a:pt x="941713" y="86620"/>
                </a:moveTo>
                <a:cubicBezTo>
                  <a:pt x="947425" y="85815"/>
                  <a:pt x="954861" y="88504"/>
                  <a:pt x="964025" y="94688"/>
                </a:cubicBezTo>
                <a:cubicBezTo>
                  <a:pt x="976243" y="102934"/>
                  <a:pt x="978674" y="110104"/>
                  <a:pt x="971317" y="116199"/>
                </a:cubicBezTo>
                <a:cubicBezTo>
                  <a:pt x="963960" y="122293"/>
                  <a:pt x="958641" y="131944"/>
                  <a:pt x="955357" y="145152"/>
                </a:cubicBezTo>
                <a:cubicBezTo>
                  <a:pt x="963458" y="152709"/>
                  <a:pt x="965674" y="157638"/>
                  <a:pt x="962003" y="159940"/>
                </a:cubicBezTo>
                <a:cubicBezTo>
                  <a:pt x="958332" y="162242"/>
                  <a:pt x="946673" y="164031"/>
                  <a:pt x="927027" y="165307"/>
                </a:cubicBezTo>
                <a:cubicBezTo>
                  <a:pt x="939618" y="171000"/>
                  <a:pt x="944311" y="176410"/>
                  <a:pt x="941105" y="181536"/>
                </a:cubicBezTo>
                <a:cubicBezTo>
                  <a:pt x="937901" y="186663"/>
                  <a:pt x="935427" y="197278"/>
                  <a:pt x="933685" y="213382"/>
                </a:cubicBezTo>
                <a:cubicBezTo>
                  <a:pt x="931942" y="229486"/>
                  <a:pt x="932735" y="242532"/>
                  <a:pt x="936062" y="252520"/>
                </a:cubicBezTo>
                <a:cubicBezTo>
                  <a:pt x="939389" y="262508"/>
                  <a:pt x="947605" y="267911"/>
                  <a:pt x="960712" y="268728"/>
                </a:cubicBezTo>
                <a:cubicBezTo>
                  <a:pt x="973820" y="269546"/>
                  <a:pt x="984130" y="268965"/>
                  <a:pt x="991644" y="266986"/>
                </a:cubicBezTo>
                <a:cubicBezTo>
                  <a:pt x="999158" y="265007"/>
                  <a:pt x="1004188" y="259429"/>
                  <a:pt x="1006734" y="250251"/>
                </a:cubicBezTo>
                <a:cubicBezTo>
                  <a:pt x="1009279" y="241073"/>
                  <a:pt x="1012309" y="230587"/>
                  <a:pt x="1015822" y="218792"/>
                </a:cubicBezTo>
                <a:cubicBezTo>
                  <a:pt x="1019335" y="206997"/>
                  <a:pt x="1022493" y="210450"/>
                  <a:pt x="1025297" y="229149"/>
                </a:cubicBezTo>
                <a:cubicBezTo>
                  <a:pt x="1028101" y="247849"/>
                  <a:pt x="1031994" y="260558"/>
                  <a:pt x="1036977" y="267276"/>
                </a:cubicBezTo>
                <a:cubicBezTo>
                  <a:pt x="1041960" y="273995"/>
                  <a:pt x="1037397" y="280419"/>
                  <a:pt x="1023286" y="286550"/>
                </a:cubicBezTo>
                <a:cubicBezTo>
                  <a:pt x="1009175" y="292680"/>
                  <a:pt x="991909" y="295745"/>
                  <a:pt x="971489" y="295745"/>
                </a:cubicBezTo>
                <a:cubicBezTo>
                  <a:pt x="951613" y="295745"/>
                  <a:pt x="936506" y="292031"/>
                  <a:pt x="926167" y="284603"/>
                </a:cubicBezTo>
                <a:cubicBezTo>
                  <a:pt x="915828" y="277175"/>
                  <a:pt x="911558" y="258816"/>
                  <a:pt x="913358" y="229526"/>
                </a:cubicBezTo>
                <a:cubicBezTo>
                  <a:pt x="915157" y="200236"/>
                  <a:pt x="914587" y="179561"/>
                  <a:pt x="911648" y="167501"/>
                </a:cubicBezTo>
                <a:cubicBezTo>
                  <a:pt x="908005" y="168404"/>
                  <a:pt x="903230" y="169215"/>
                  <a:pt x="897322" y="169932"/>
                </a:cubicBezTo>
                <a:cubicBezTo>
                  <a:pt x="909023" y="177432"/>
                  <a:pt x="913175" y="183128"/>
                  <a:pt x="909776" y="187022"/>
                </a:cubicBezTo>
                <a:cubicBezTo>
                  <a:pt x="906378" y="190915"/>
                  <a:pt x="902233" y="198415"/>
                  <a:pt x="897343" y="209521"/>
                </a:cubicBezTo>
                <a:cubicBezTo>
                  <a:pt x="892453" y="220628"/>
                  <a:pt x="885846" y="231971"/>
                  <a:pt x="877521" y="243551"/>
                </a:cubicBezTo>
                <a:cubicBezTo>
                  <a:pt x="869197" y="255130"/>
                  <a:pt x="859872" y="264434"/>
                  <a:pt x="849547" y="271460"/>
                </a:cubicBezTo>
                <a:cubicBezTo>
                  <a:pt x="839222" y="278487"/>
                  <a:pt x="829503" y="282940"/>
                  <a:pt x="820390" y="284818"/>
                </a:cubicBezTo>
                <a:cubicBezTo>
                  <a:pt x="811276" y="286697"/>
                  <a:pt x="810904" y="283538"/>
                  <a:pt x="819271" y="275343"/>
                </a:cubicBezTo>
                <a:cubicBezTo>
                  <a:pt x="827639" y="267147"/>
                  <a:pt x="837125" y="256862"/>
                  <a:pt x="847730" y="244486"/>
                </a:cubicBezTo>
                <a:cubicBezTo>
                  <a:pt x="858334" y="232111"/>
                  <a:pt x="866974" y="217620"/>
                  <a:pt x="873650" y="201014"/>
                </a:cubicBezTo>
                <a:cubicBezTo>
                  <a:pt x="876987" y="192711"/>
                  <a:pt x="879302" y="186217"/>
                  <a:pt x="880594" y="181531"/>
                </a:cubicBezTo>
                <a:lnTo>
                  <a:pt x="881381" y="177727"/>
                </a:lnTo>
                <a:lnTo>
                  <a:pt x="879997" y="180150"/>
                </a:lnTo>
                <a:cubicBezTo>
                  <a:pt x="876022" y="185197"/>
                  <a:pt x="872536" y="183634"/>
                  <a:pt x="869541" y="175460"/>
                </a:cubicBezTo>
                <a:cubicBezTo>
                  <a:pt x="865547" y="164561"/>
                  <a:pt x="862009" y="153602"/>
                  <a:pt x="858926" y="142581"/>
                </a:cubicBezTo>
                <a:cubicBezTo>
                  <a:pt x="855843" y="131561"/>
                  <a:pt x="852221" y="122136"/>
                  <a:pt x="848063" y="114306"/>
                </a:cubicBezTo>
                <a:cubicBezTo>
                  <a:pt x="843904" y="106476"/>
                  <a:pt x="846973" y="103235"/>
                  <a:pt x="857269" y="104583"/>
                </a:cubicBezTo>
                <a:cubicBezTo>
                  <a:pt x="867565" y="105931"/>
                  <a:pt x="881838" y="104648"/>
                  <a:pt x="900086" y="100733"/>
                </a:cubicBezTo>
                <a:cubicBezTo>
                  <a:pt x="918334" y="96818"/>
                  <a:pt x="930498" y="92770"/>
                  <a:pt x="936578" y="88590"/>
                </a:cubicBezTo>
                <a:cubicBezTo>
                  <a:pt x="938098" y="87545"/>
                  <a:pt x="939810" y="86889"/>
                  <a:pt x="941713" y="86620"/>
                </a:cubicBezTo>
                <a:close/>
                <a:moveTo>
                  <a:pt x="227338" y="86620"/>
                </a:moveTo>
                <a:cubicBezTo>
                  <a:pt x="233050" y="85815"/>
                  <a:pt x="240487" y="88504"/>
                  <a:pt x="249650" y="94688"/>
                </a:cubicBezTo>
                <a:cubicBezTo>
                  <a:pt x="261868" y="102934"/>
                  <a:pt x="264298" y="110104"/>
                  <a:pt x="256942" y="116199"/>
                </a:cubicBezTo>
                <a:cubicBezTo>
                  <a:pt x="249585" y="122293"/>
                  <a:pt x="244265" y="131944"/>
                  <a:pt x="240982" y="145152"/>
                </a:cubicBezTo>
                <a:cubicBezTo>
                  <a:pt x="249084" y="152709"/>
                  <a:pt x="251299" y="157638"/>
                  <a:pt x="247628" y="159940"/>
                </a:cubicBezTo>
                <a:cubicBezTo>
                  <a:pt x="243957" y="162242"/>
                  <a:pt x="232299" y="164031"/>
                  <a:pt x="212652" y="165307"/>
                </a:cubicBezTo>
                <a:cubicBezTo>
                  <a:pt x="225243" y="171000"/>
                  <a:pt x="229936" y="176410"/>
                  <a:pt x="226730" y="181536"/>
                </a:cubicBezTo>
                <a:cubicBezTo>
                  <a:pt x="223526" y="186663"/>
                  <a:pt x="221052" y="197278"/>
                  <a:pt x="219310" y="213382"/>
                </a:cubicBezTo>
                <a:cubicBezTo>
                  <a:pt x="217567" y="229486"/>
                  <a:pt x="218360" y="242532"/>
                  <a:pt x="221687" y="252520"/>
                </a:cubicBezTo>
                <a:cubicBezTo>
                  <a:pt x="225014" y="262508"/>
                  <a:pt x="233231" y="267911"/>
                  <a:pt x="246337" y="268728"/>
                </a:cubicBezTo>
                <a:cubicBezTo>
                  <a:pt x="259444" y="269546"/>
                  <a:pt x="269755" y="268965"/>
                  <a:pt x="277269" y="266986"/>
                </a:cubicBezTo>
                <a:cubicBezTo>
                  <a:pt x="284784" y="265007"/>
                  <a:pt x="289813" y="259429"/>
                  <a:pt x="292359" y="250251"/>
                </a:cubicBezTo>
                <a:cubicBezTo>
                  <a:pt x="294904" y="241073"/>
                  <a:pt x="297934" y="230587"/>
                  <a:pt x="301447" y="218792"/>
                </a:cubicBezTo>
                <a:cubicBezTo>
                  <a:pt x="304960" y="206997"/>
                  <a:pt x="308118" y="210450"/>
                  <a:pt x="310922" y="229149"/>
                </a:cubicBezTo>
                <a:cubicBezTo>
                  <a:pt x="313726" y="247849"/>
                  <a:pt x="317619" y="260558"/>
                  <a:pt x="322603" y="267276"/>
                </a:cubicBezTo>
                <a:cubicBezTo>
                  <a:pt x="327585" y="273995"/>
                  <a:pt x="323022" y="280419"/>
                  <a:pt x="308911" y="286550"/>
                </a:cubicBezTo>
                <a:cubicBezTo>
                  <a:pt x="294800" y="292680"/>
                  <a:pt x="277535" y="295745"/>
                  <a:pt x="257114" y="295745"/>
                </a:cubicBezTo>
                <a:cubicBezTo>
                  <a:pt x="237238" y="295745"/>
                  <a:pt x="222131" y="292031"/>
                  <a:pt x="211792" y="284603"/>
                </a:cubicBezTo>
                <a:cubicBezTo>
                  <a:pt x="201453" y="277175"/>
                  <a:pt x="197183" y="258816"/>
                  <a:pt x="198983" y="229526"/>
                </a:cubicBezTo>
                <a:cubicBezTo>
                  <a:pt x="200782" y="200236"/>
                  <a:pt x="200212" y="179561"/>
                  <a:pt x="197273" y="167501"/>
                </a:cubicBezTo>
                <a:cubicBezTo>
                  <a:pt x="193630" y="168404"/>
                  <a:pt x="188855" y="169215"/>
                  <a:pt x="182947" y="169932"/>
                </a:cubicBezTo>
                <a:cubicBezTo>
                  <a:pt x="194648" y="177432"/>
                  <a:pt x="198800" y="183128"/>
                  <a:pt x="195401" y="187022"/>
                </a:cubicBezTo>
                <a:cubicBezTo>
                  <a:pt x="192003" y="190915"/>
                  <a:pt x="187858" y="198415"/>
                  <a:pt x="182968" y="209521"/>
                </a:cubicBezTo>
                <a:cubicBezTo>
                  <a:pt x="178078" y="220628"/>
                  <a:pt x="171471" y="231971"/>
                  <a:pt x="163146" y="243551"/>
                </a:cubicBezTo>
                <a:cubicBezTo>
                  <a:pt x="154822" y="255130"/>
                  <a:pt x="145497" y="264434"/>
                  <a:pt x="135172" y="271460"/>
                </a:cubicBezTo>
                <a:cubicBezTo>
                  <a:pt x="124847" y="278487"/>
                  <a:pt x="115128" y="282940"/>
                  <a:pt x="106015" y="284818"/>
                </a:cubicBezTo>
                <a:cubicBezTo>
                  <a:pt x="96902" y="286697"/>
                  <a:pt x="96529" y="283538"/>
                  <a:pt x="104896" y="275343"/>
                </a:cubicBezTo>
                <a:cubicBezTo>
                  <a:pt x="113264" y="267147"/>
                  <a:pt x="122750" y="256862"/>
                  <a:pt x="133355" y="244486"/>
                </a:cubicBezTo>
                <a:cubicBezTo>
                  <a:pt x="143959" y="232111"/>
                  <a:pt x="152599" y="217620"/>
                  <a:pt x="159275" y="201014"/>
                </a:cubicBezTo>
                <a:cubicBezTo>
                  <a:pt x="162612" y="192711"/>
                  <a:pt x="164927" y="186217"/>
                  <a:pt x="166220" y="181531"/>
                </a:cubicBezTo>
                <a:lnTo>
                  <a:pt x="167006" y="177727"/>
                </a:lnTo>
                <a:lnTo>
                  <a:pt x="165622" y="180150"/>
                </a:lnTo>
                <a:cubicBezTo>
                  <a:pt x="161647" y="185197"/>
                  <a:pt x="158161" y="183634"/>
                  <a:pt x="155166" y="175460"/>
                </a:cubicBezTo>
                <a:cubicBezTo>
                  <a:pt x="151173" y="164561"/>
                  <a:pt x="147634" y="153602"/>
                  <a:pt x="144551" y="142581"/>
                </a:cubicBezTo>
                <a:cubicBezTo>
                  <a:pt x="141468" y="131561"/>
                  <a:pt x="137847" y="122136"/>
                  <a:pt x="133688" y="114306"/>
                </a:cubicBezTo>
                <a:cubicBezTo>
                  <a:pt x="129529" y="106476"/>
                  <a:pt x="132598" y="103235"/>
                  <a:pt x="142895" y="104583"/>
                </a:cubicBezTo>
                <a:cubicBezTo>
                  <a:pt x="153191" y="105931"/>
                  <a:pt x="167463" y="104648"/>
                  <a:pt x="185711" y="100733"/>
                </a:cubicBezTo>
                <a:cubicBezTo>
                  <a:pt x="203958" y="96818"/>
                  <a:pt x="216123" y="92770"/>
                  <a:pt x="222203" y="88590"/>
                </a:cubicBezTo>
                <a:cubicBezTo>
                  <a:pt x="223723" y="87545"/>
                  <a:pt x="225435" y="86889"/>
                  <a:pt x="227338" y="86620"/>
                </a:cubicBezTo>
                <a:close/>
                <a:moveTo>
                  <a:pt x="3594826" y="70721"/>
                </a:moveTo>
                <a:cubicBezTo>
                  <a:pt x="3598518" y="70014"/>
                  <a:pt x="3605183" y="71744"/>
                  <a:pt x="3614819" y="75910"/>
                </a:cubicBezTo>
                <a:cubicBezTo>
                  <a:pt x="3628055" y="80241"/>
                  <a:pt x="3632873" y="86178"/>
                  <a:pt x="3629274" y="93721"/>
                </a:cubicBezTo>
                <a:cubicBezTo>
                  <a:pt x="3625675" y="101263"/>
                  <a:pt x="3624549" y="118307"/>
                  <a:pt x="3625897" y="144851"/>
                </a:cubicBezTo>
                <a:cubicBezTo>
                  <a:pt x="3627245" y="171394"/>
                  <a:pt x="3624825" y="189230"/>
                  <a:pt x="3618637" y="198357"/>
                </a:cubicBezTo>
                <a:cubicBezTo>
                  <a:pt x="3612449" y="207485"/>
                  <a:pt x="3607022" y="206255"/>
                  <a:pt x="3602354" y="194668"/>
                </a:cubicBezTo>
                <a:cubicBezTo>
                  <a:pt x="3597686" y="183082"/>
                  <a:pt x="3596030" y="174248"/>
                  <a:pt x="3597385" y="168168"/>
                </a:cubicBezTo>
                <a:cubicBezTo>
                  <a:pt x="3598740" y="162087"/>
                  <a:pt x="3599418" y="148794"/>
                  <a:pt x="3599418" y="128288"/>
                </a:cubicBezTo>
                <a:cubicBezTo>
                  <a:pt x="3599418" y="107351"/>
                  <a:pt x="3597166" y="91304"/>
                  <a:pt x="3592664" y="80148"/>
                </a:cubicBezTo>
                <a:cubicBezTo>
                  <a:pt x="3590412" y="74569"/>
                  <a:pt x="3591133" y="71427"/>
                  <a:pt x="3594826" y="70721"/>
                </a:cubicBezTo>
                <a:close/>
                <a:moveTo>
                  <a:pt x="4748108" y="69605"/>
                </a:moveTo>
                <a:cubicBezTo>
                  <a:pt x="4753270" y="69911"/>
                  <a:pt x="4758153" y="70934"/>
                  <a:pt x="4762756" y="72673"/>
                </a:cubicBezTo>
                <a:cubicBezTo>
                  <a:pt x="4771962" y="76150"/>
                  <a:pt x="4777322" y="81126"/>
                  <a:pt x="4778835" y="87601"/>
                </a:cubicBezTo>
                <a:cubicBezTo>
                  <a:pt x="4780348" y="94075"/>
                  <a:pt x="4774329" y="97313"/>
                  <a:pt x="4760777" y="97313"/>
                </a:cubicBezTo>
                <a:cubicBezTo>
                  <a:pt x="4750151" y="97313"/>
                  <a:pt x="4739009" y="97764"/>
                  <a:pt x="4727350" y="98668"/>
                </a:cubicBezTo>
                <a:cubicBezTo>
                  <a:pt x="4715692" y="99571"/>
                  <a:pt x="4703366" y="100693"/>
                  <a:pt x="4690374" y="102034"/>
                </a:cubicBezTo>
                <a:cubicBezTo>
                  <a:pt x="4677382" y="103375"/>
                  <a:pt x="4665010" y="105175"/>
                  <a:pt x="4653258" y="107433"/>
                </a:cubicBezTo>
                <a:cubicBezTo>
                  <a:pt x="4641506" y="109692"/>
                  <a:pt x="4633479" y="111036"/>
                  <a:pt x="4629177" y="111467"/>
                </a:cubicBezTo>
                <a:cubicBezTo>
                  <a:pt x="4624875" y="111897"/>
                  <a:pt x="4618326" y="112797"/>
                  <a:pt x="4609528" y="114166"/>
                </a:cubicBezTo>
                <a:cubicBezTo>
                  <a:pt x="4600730" y="115536"/>
                  <a:pt x="4591782" y="111692"/>
                  <a:pt x="4582683" y="102637"/>
                </a:cubicBezTo>
                <a:cubicBezTo>
                  <a:pt x="4573584" y="93581"/>
                  <a:pt x="4573971" y="89504"/>
                  <a:pt x="4583845" y="90408"/>
                </a:cubicBezTo>
                <a:cubicBezTo>
                  <a:pt x="4593718" y="91311"/>
                  <a:pt x="4617497" y="89583"/>
                  <a:pt x="4655183" y="85224"/>
                </a:cubicBezTo>
                <a:cubicBezTo>
                  <a:pt x="4694805" y="77882"/>
                  <a:pt x="4720338" y="73085"/>
                  <a:pt x="4731782" y="70834"/>
                </a:cubicBezTo>
                <a:cubicBezTo>
                  <a:pt x="4737503" y="69708"/>
                  <a:pt x="4742945" y="69298"/>
                  <a:pt x="4748108" y="69605"/>
                </a:cubicBezTo>
                <a:close/>
                <a:moveTo>
                  <a:pt x="5015498" y="69500"/>
                </a:moveTo>
                <a:cubicBezTo>
                  <a:pt x="5011555" y="69156"/>
                  <a:pt x="5004392" y="70074"/>
                  <a:pt x="4994009" y="72253"/>
                </a:cubicBezTo>
                <a:cubicBezTo>
                  <a:pt x="4983627" y="74433"/>
                  <a:pt x="4968520" y="77975"/>
                  <a:pt x="4948687" y="82879"/>
                </a:cubicBezTo>
                <a:cubicBezTo>
                  <a:pt x="4949591" y="88070"/>
                  <a:pt x="4950042" y="92380"/>
                  <a:pt x="4950042" y="95807"/>
                </a:cubicBezTo>
                <a:cubicBezTo>
                  <a:pt x="4956280" y="95061"/>
                  <a:pt x="4965301" y="92849"/>
                  <a:pt x="4977102" y="89171"/>
                </a:cubicBezTo>
                <a:cubicBezTo>
                  <a:pt x="4988904" y="85493"/>
                  <a:pt x="4996792" y="86504"/>
                  <a:pt x="5000764" y="92204"/>
                </a:cubicBezTo>
                <a:cubicBezTo>
                  <a:pt x="5004736" y="97904"/>
                  <a:pt x="5000011" y="103106"/>
                  <a:pt x="4986588" y="107810"/>
                </a:cubicBezTo>
                <a:cubicBezTo>
                  <a:pt x="4973166" y="112513"/>
                  <a:pt x="4961429" y="113969"/>
                  <a:pt x="4951376" y="112176"/>
                </a:cubicBezTo>
                <a:lnTo>
                  <a:pt x="4951376" y="129557"/>
                </a:lnTo>
                <a:cubicBezTo>
                  <a:pt x="4959536" y="129643"/>
                  <a:pt x="4968814" y="127865"/>
                  <a:pt x="4979210" y="124222"/>
                </a:cubicBezTo>
                <a:cubicBezTo>
                  <a:pt x="4989607" y="120580"/>
                  <a:pt x="4997017" y="122186"/>
                  <a:pt x="5001441" y="129040"/>
                </a:cubicBezTo>
                <a:cubicBezTo>
                  <a:pt x="5005865" y="135895"/>
                  <a:pt x="4999939" y="140871"/>
                  <a:pt x="4983663" y="143969"/>
                </a:cubicBezTo>
                <a:cubicBezTo>
                  <a:pt x="4967387" y="147066"/>
                  <a:pt x="4956624" y="147711"/>
                  <a:pt x="4951376" y="145905"/>
                </a:cubicBezTo>
                <a:lnTo>
                  <a:pt x="4951376" y="163306"/>
                </a:lnTo>
                <a:cubicBezTo>
                  <a:pt x="4954718" y="163321"/>
                  <a:pt x="4961034" y="162442"/>
                  <a:pt x="4970327" y="160671"/>
                </a:cubicBezTo>
                <a:cubicBezTo>
                  <a:pt x="4979619" y="158900"/>
                  <a:pt x="4988245" y="157097"/>
                  <a:pt x="4996203" y="155262"/>
                </a:cubicBezTo>
                <a:cubicBezTo>
                  <a:pt x="5004162" y="153426"/>
                  <a:pt x="5009407" y="154308"/>
                  <a:pt x="5011938" y="157907"/>
                </a:cubicBezTo>
                <a:cubicBezTo>
                  <a:pt x="5014469" y="161507"/>
                  <a:pt x="5016681" y="156950"/>
                  <a:pt x="5018574" y="144238"/>
                </a:cubicBezTo>
                <a:cubicBezTo>
                  <a:pt x="5020467" y="131525"/>
                  <a:pt x="5021414" y="115410"/>
                  <a:pt x="5021414" y="95893"/>
                </a:cubicBezTo>
                <a:cubicBezTo>
                  <a:pt x="5021414" y="78642"/>
                  <a:pt x="5019442" y="69844"/>
                  <a:pt x="5015498" y="69500"/>
                </a:cubicBezTo>
                <a:close/>
                <a:moveTo>
                  <a:pt x="3816852" y="64066"/>
                </a:moveTo>
                <a:cubicBezTo>
                  <a:pt x="3819525" y="63702"/>
                  <a:pt x="3822630" y="64008"/>
                  <a:pt x="3826169" y="64983"/>
                </a:cubicBezTo>
                <a:cubicBezTo>
                  <a:pt x="3833246" y="66933"/>
                  <a:pt x="3839789" y="70575"/>
                  <a:pt x="3845797" y="75910"/>
                </a:cubicBezTo>
                <a:cubicBezTo>
                  <a:pt x="3851806" y="81245"/>
                  <a:pt x="3851842" y="87558"/>
                  <a:pt x="3845905" y="94850"/>
                </a:cubicBezTo>
                <a:cubicBezTo>
                  <a:pt x="3839968" y="102142"/>
                  <a:pt x="3835286" y="115840"/>
                  <a:pt x="3831858" y="135945"/>
                </a:cubicBezTo>
                <a:cubicBezTo>
                  <a:pt x="3839057" y="145926"/>
                  <a:pt x="3838961" y="152096"/>
                  <a:pt x="3831568" y="154455"/>
                </a:cubicBezTo>
                <a:cubicBezTo>
                  <a:pt x="3824176" y="156814"/>
                  <a:pt x="3811137" y="160023"/>
                  <a:pt x="3792452" y="164081"/>
                </a:cubicBezTo>
                <a:cubicBezTo>
                  <a:pt x="3791563" y="176342"/>
                  <a:pt x="3788806" y="183128"/>
                  <a:pt x="3784181" y="184440"/>
                </a:cubicBezTo>
                <a:cubicBezTo>
                  <a:pt x="3779556" y="185752"/>
                  <a:pt x="3776444" y="182160"/>
                  <a:pt x="3774845" y="173664"/>
                </a:cubicBezTo>
                <a:cubicBezTo>
                  <a:pt x="3773247" y="165167"/>
                  <a:pt x="3771092" y="150752"/>
                  <a:pt x="3768381" y="130417"/>
                </a:cubicBezTo>
                <a:cubicBezTo>
                  <a:pt x="3765671" y="110083"/>
                  <a:pt x="3762276" y="95631"/>
                  <a:pt x="3758196" y="87063"/>
                </a:cubicBezTo>
                <a:cubicBezTo>
                  <a:pt x="3754117" y="78495"/>
                  <a:pt x="3755486" y="74691"/>
                  <a:pt x="3762305" y="75652"/>
                </a:cubicBezTo>
                <a:cubicBezTo>
                  <a:pt x="3769124" y="76613"/>
                  <a:pt x="3773738" y="77512"/>
                  <a:pt x="3776147" y="78351"/>
                </a:cubicBezTo>
                <a:cubicBezTo>
                  <a:pt x="3778556" y="79190"/>
                  <a:pt x="3782270" y="79215"/>
                  <a:pt x="3787289" y="78427"/>
                </a:cubicBezTo>
                <a:cubicBezTo>
                  <a:pt x="3792308" y="77638"/>
                  <a:pt x="3796467" y="76415"/>
                  <a:pt x="3799765" y="74759"/>
                </a:cubicBezTo>
                <a:cubicBezTo>
                  <a:pt x="3803063" y="73103"/>
                  <a:pt x="3806519" y="70572"/>
                  <a:pt x="3810133" y="67166"/>
                </a:cubicBezTo>
                <a:cubicBezTo>
                  <a:pt x="3811940" y="65463"/>
                  <a:pt x="3814180" y="64430"/>
                  <a:pt x="3816852" y="64066"/>
                </a:cubicBezTo>
                <a:close/>
                <a:moveTo>
                  <a:pt x="3149418" y="60772"/>
                </a:moveTo>
                <a:cubicBezTo>
                  <a:pt x="3148068" y="60388"/>
                  <a:pt x="3145719" y="60423"/>
                  <a:pt x="3142371" y="60874"/>
                </a:cubicBezTo>
                <a:cubicBezTo>
                  <a:pt x="3135674" y="61778"/>
                  <a:pt x="3128418" y="61778"/>
                  <a:pt x="3120602" y="60874"/>
                </a:cubicBezTo>
                <a:cubicBezTo>
                  <a:pt x="3115081" y="68145"/>
                  <a:pt x="3106861" y="77011"/>
                  <a:pt x="3095941" y="87472"/>
                </a:cubicBezTo>
                <a:lnTo>
                  <a:pt x="3079644" y="101228"/>
                </a:lnTo>
                <a:lnTo>
                  <a:pt x="3091650" y="101217"/>
                </a:lnTo>
                <a:cubicBezTo>
                  <a:pt x="3096095" y="101210"/>
                  <a:pt x="3106929" y="100432"/>
                  <a:pt x="3124152" y="98883"/>
                </a:cubicBezTo>
                <a:cubicBezTo>
                  <a:pt x="3140399" y="77516"/>
                  <a:pt x="3149172" y="65614"/>
                  <a:pt x="3150469" y="63176"/>
                </a:cubicBezTo>
                <a:cubicBezTo>
                  <a:pt x="3151118" y="61957"/>
                  <a:pt x="3150768" y="61156"/>
                  <a:pt x="3149418" y="60772"/>
                </a:cubicBezTo>
                <a:close/>
                <a:moveTo>
                  <a:pt x="7368564" y="60745"/>
                </a:moveTo>
                <a:cubicBezTo>
                  <a:pt x="7373124" y="60745"/>
                  <a:pt x="7379298" y="63183"/>
                  <a:pt x="7387084" y="68059"/>
                </a:cubicBezTo>
                <a:cubicBezTo>
                  <a:pt x="7395488" y="72346"/>
                  <a:pt x="7399227" y="77043"/>
                  <a:pt x="7398302" y="82148"/>
                </a:cubicBezTo>
                <a:cubicBezTo>
                  <a:pt x="7397377" y="87253"/>
                  <a:pt x="7396477" y="95452"/>
                  <a:pt x="7395602" y="106745"/>
                </a:cubicBezTo>
                <a:cubicBezTo>
                  <a:pt x="7394728" y="118038"/>
                  <a:pt x="7394290" y="144564"/>
                  <a:pt x="7394290" y="186322"/>
                </a:cubicBezTo>
                <a:cubicBezTo>
                  <a:pt x="7394290" y="227092"/>
                  <a:pt x="7393125" y="253994"/>
                  <a:pt x="7390795" y="267029"/>
                </a:cubicBezTo>
                <a:cubicBezTo>
                  <a:pt x="7388464" y="280064"/>
                  <a:pt x="7384768" y="289009"/>
                  <a:pt x="7379706" y="293863"/>
                </a:cubicBezTo>
                <a:cubicBezTo>
                  <a:pt x="7374644" y="298717"/>
                  <a:pt x="7370160" y="294623"/>
                  <a:pt x="7366252" y="281581"/>
                </a:cubicBezTo>
                <a:cubicBezTo>
                  <a:pt x="7362344" y="268538"/>
                  <a:pt x="7361520" y="258113"/>
                  <a:pt x="7363778" y="250305"/>
                </a:cubicBezTo>
                <a:cubicBezTo>
                  <a:pt x="7366036" y="242497"/>
                  <a:pt x="7368062" y="226056"/>
                  <a:pt x="7369854" y="200982"/>
                </a:cubicBezTo>
                <a:cubicBezTo>
                  <a:pt x="7371647" y="175908"/>
                  <a:pt x="7372096" y="150490"/>
                  <a:pt x="7371199" y="124728"/>
                </a:cubicBezTo>
                <a:cubicBezTo>
                  <a:pt x="7370302" y="98965"/>
                  <a:pt x="7368277" y="81861"/>
                  <a:pt x="7365122" y="73415"/>
                </a:cubicBezTo>
                <a:cubicBezTo>
                  <a:pt x="7361968" y="64968"/>
                  <a:pt x="7363114" y="60745"/>
                  <a:pt x="7368564" y="60745"/>
                </a:cubicBezTo>
                <a:close/>
                <a:moveTo>
                  <a:pt x="7177773" y="56107"/>
                </a:moveTo>
                <a:cubicBezTo>
                  <a:pt x="7180074" y="55109"/>
                  <a:pt x="7183640" y="56171"/>
                  <a:pt x="7188469" y="59293"/>
                </a:cubicBezTo>
                <a:cubicBezTo>
                  <a:pt x="7198127" y="65538"/>
                  <a:pt x="7205802" y="72242"/>
                  <a:pt x="7211496" y="79405"/>
                </a:cubicBezTo>
                <a:cubicBezTo>
                  <a:pt x="7217188" y="86568"/>
                  <a:pt x="7216909" y="92727"/>
                  <a:pt x="7210656" y="97883"/>
                </a:cubicBezTo>
                <a:cubicBezTo>
                  <a:pt x="7204404" y="103038"/>
                  <a:pt x="7193606" y="114005"/>
                  <a:pt x="7178262" y="130783"/>
                </a:cubicBezTo>
                <a:cubicBezTo>
                  <a:pt x="7162918" y="147561"/>
                  <a:pt x="7145627" y="167089"/>
                  <a:pt x="7126390" y="189366"/>
                </a:cubicBezTo>
                <a:cubicBezTo>
                  <a:pt x="7107153" y="211644"/>
                  <a:pt x="7095006" y="224790"/>
                  <a:pt x="7089952" y="228805"/>
                </a:cubicBezTo>
                <a:cubicBezTo>
                  <a:pt x="7084896" y="232821"/>
                  <a:pt x="7084979" y="234843"/>
                  <a:pt x="7090198" y="234871"/>
                </a:cubicBezTo>
                <a:cubicBezTo>
                  <a:pt x="7095418" y="234900"/>
                  <a:pt x="7110297" y="233573"/>
                  <a:pt x="7134832" y="230892"/>
                </a:cubicBezTo>
                <a:cubicBezTo>
                  <a:pt x="7159369" y="228210"/>
                  <a:pt x="7178721" y="225772"/>
                  <a:pt x="7192889" y="223578"/>
                </a:cubicBezTo>
                <a:cubicBezTo>
                  <a:pt x="7188688" y="217168"/>
                  <a:pt x="7183812" y="207994"/>
                  <a:pt x="7178262" y="196056"/>
                </a:cubicBezTo>
                <a:cubicBezTo>
                  <a:pt x="7172712" y="184118"/>
                  <a:pt x="7176749" y="181458"/>
                  <a:pt x="7190372" y="188076"/>
                </a:cubicBezTo>
                <a:cubicBezTo>
                  <a:pt x="7203996" y="194694"/>
                  <a:pt x="7216360" y="203326"/>
                  <a:pt x="7227467" y="213974"/>
                </a:cubicBezTo>
                <a:cubicBezTo>
                  <a:pt x="7238574" y="224622"/>
                  <a:pt x="7245284" y="235617"/>
                  <a:pt x="7247600" y="246960"/>
                </a:cubicBezTo>
                <a:cubicBezTo>
                  <a:pt x="7249917" y="258303"/>
                  <a:pt x="7248712" y="268144"/>
                  <a:pt x="7243987" y="276483"/>
                </a:cubicBezTo>
                <a:cubicBezTo>
                  <a:pt x="7239262" y="284822"/>
                  <a:pt x="7232830" y="284435"/>
                  <a:pt x="7224692" y="275321"/>
                </a:cubicBezTo>
                <a:cubicBezTo>
                  <a:pt x="7216554" y="266208"/>
                  <a:pt x="7208391" y="254116"/>
                  <a:pt x="7200202" y="239044"/>
                </a:cubicBezTo>
                <a:cubicBezTo>
                  <a:pt x="7174261" y="243547"/>
                  <a:pt x="7146355" y="249588"/>
                  <a:pt x="7116484" y="257167"/>
                </a:cubicBezTo>
                <a:cubicBezTo>
                  <a:pt x="7086614" y="264745"/>
                  <a:pt x="7065491" y="271944"/>
                  <a:pt x="7053115" y="278763"/>
                </a:cubicBezTo>
                <a:cubicBezTo>
                  <a:pt x="7040740" y="285582"/>
                  <a:pt x="7033494" y="282280"/>
                  <a:pt x="7031379" y="268858"/>
                </a:cubicBezTo>
                <a:cubicBezTo>
                  <a:pt x="7029264" y="255435"/>
                  <a:pt x="7032214" y="246340"/>
                  <a:pt x="7040230" y="241572"/>
                </a:cubicBezTo>
                <a:cubicBezTo>
                  <a:pt x="7048246" y="236804"/>
                  <a:pt x="7057804" y="229314"/>
                  <a:pt x="7068904" y="219104"/>
                </a:cubicBezTo>
                <a:cubicBezTo>
                  <a:pt x="7080003" y="208894"/>
                  <a:pt x="7095864" y="190782"/>
                  <a:pt x="7116484" y="164769"/>
                </a:cubicBezTo>
                <a:cubicBezTo>
                  <a:pt x="7137106" y="138756"/>
                  <a:pt x="7152070" y="118232"/>
                  <a:pt x="7161376" y="103196"/>
                </a:cubicBezTo>
                <a:cubicBezTo>
                  <a:pt x="7170684" y="88160"/>
                  <a:pt x="7175111" y="75523"/>
                  <a:pt x="7174659" y="65284"/>
                </a:cubicBezTo>
                <a:cubicBezTo>
                  <a:pt x="7174433" y="60164"/>
                  <a:pt x="7175472" y="57105"/>
                  <a:pt x="7177773" y="56107"/>
                </a:cubicBezTo>
                <a:close/>
                <a:moveTo>
                  <a:pt x="6126136" y="49216"/>
                </a:moveTo>
                <a:cubicBezTo>
                  <a:pt x="6122623" y="48886"/>
                  <a:pt x="6105989" y="51596"/>
                  <a:pt x="6076232" y="57347"/>
                </a:cubicBezTo>
                <a:cubicBezTo>
                  <a:pt x="6077050" y="60100"/>
                  <a:pt x="6077832" y="66173"/>
                  <a:pt x="6078577" y="75566"/>
                </a:cubicBezTo>
                <a:cubicBezTo>
                  <a:pt x="6085561" y="73988"/>
                  <a:pt x="6092330" y="71343"/>
                  <a:pt x="6098883" y="67629"/>
                </a:cubicBezTo>
                <a:cubicBezTo>
                  <a:pt x="6105436" y="63914"/>
                  <a:pt x="6112520" y="65072"/>
                  <a:pt x="6120135" y="71102"/>
                </a:cubicBezTo>
                <a:cubicBezTo>
                  <a:pt x="6127750" y="77132"/>
                  <a:pt x="6124864" y="82334"/>
                  <a:pt x="6111477" y="86708"/>
                </a:cubicBezTo>
                <a:cubicBezTo>
                  <a:pt x="6098091" y="91082"/>
                  <a:pt x="6088142" y="92817"/>
                  <a:pt x="6081631" y="91914"/>
                </a:cubicBezTo>
                <a:cubicBezTo>
                  <a:pt x="6083381" y="103328"/>
                  <a:pt x="6084550" y="110929"/>
                  <a:pt x="6085138" y="114715"/>
                </a:cubicBezTo>
                <a:cubicBezTo>
                  <a:pt x="6106419" y="110283"/>
                  <a:pt x="6119246" y="107752"/>
                  <a:pt x="6123620" y="107121"/>
                </a:cubicBezTo>
                <a:cubicBezTo>
                  <a:pt x="6127033" y="87475"/>
                  <a:pt x="6129184" y="72995"/>
                  <a:pt x="6130073" y="63681"/>
                </a:cubicBezTo>
                <a:cubicBezTo>
                  <a:pt x="6130962" y="54367"/>
                  <a:pt x="6129650" y="49545"/>
                  <a:pt x="6126136" y="49216"/>
                </a:cubicBezTo>
                <a:close/>
                <a:moveTo>
                  <a:pt x="852476" y="43411"/>
                </a:moveTo>
                <a:cubicBezTo>
                  <a:pt x="854819" y="43308"/>
                  <a:pt x="857865" y="43716"/>
                  <a:pt x="861615" y="44634"/>
                </a:cubicBezTo>
                <a:cubicBezTo>
                  <a:pt x="875510" y="46599"/>
                  <a:pt x="884710" y="50886"/>
                  <a:pt x="889212" y="57497"/>
                </a:cubicBezTo>
                <a:cubicBezTo>
                  <a:pt x="893715" y="64108"/>
                  <a:pt x="894529" y="71948"/>
                  <a:pt x="891654" y="81019"/>
                </a:cubicBezTo>
                <a:cubicBezTo>
                  <a:pt x="888779" y="90089"/>
                  <a:pt x="883067" y="91699"/>
                  <a:pt x="874520" y="85848"/>
                </a:cubicBezTo>
                <a:cubicBezTo>
                  <a:pt x="865974" y="79997"/>
                  <a:pt x="857936" y="70747"/>
                  <a:pt x="850407" y="58099"/>
                </a:cubicBezTo>
                <a:cubicBezTo>
                  <a:pt x="844761" y="48613"/>
                  <a:pt x="845451" y="43717"/>
                  <a:pt x="852476" y="43411"/>
                </a:cubicBezTo>
                <a:close/>
                <a:moveTo>
                  <a:pt x="138102" y="43411"/>
                </a:moveTo>
                <a:cubicBezTo>
                  <a:pt x="140444" y="43308"/>
                  <a:pt x="143490" y="43716"/>
                  <a:pt x="147240" y="44634"/>
                </a:cubicBezTo>
                <a:cubicBezTo>
                  <a:pt x="161135" y="46599"/>
                  <a:pt x="170335" y="50886"/>
                  <a:pt x="174838" y="57497"/>
                </a:cubicBezTo>
                <a:cubicBezTo>
                  <a:pt x="179340" y="64108"/>
                  <a:pt x="180154" y="71948"/>
                  <a:pt x="177279" y="81019"/>
                </a:cubicBezTo>
                <a:cubicBezTo>
                  <a:pt x="174403" y="90089"/>
                  <a:pt x="168692" y="91699"/>
                  <a:pt x="160146" y="85848"/>
                </a:cubicBezTo>
                <a:cubicBezTo>
                  <a:pt x="151599" y="79997"/>
                  <a:pt x="143561" y="70747"/>
                  <a:pt x="136033" y="58099"/>
                </a:cubicBezTo>
                <a:cubicBezTo>
                  <a:pt x="130386" y="48613"/>
                  <a:pt x="131076" y="43717"/>
                  <a:pt x="138102" y="43411"/>
                </a:cubicBezTo>
                <a:close/>
                <a:moveTo>
                  <a:pt x="7808322" y="42913"/>
                </a:moveTo>
                <a:cubicBezTo>
                  <a:pt x="7806013" y="42971"/>
                  <a:pt x="7802960" y="43336"/>
                  <a:pt x="7799164" y="44010"/>
                </a:cubicBezTo>
                <a:cubicBezTo>
                  <a:pt x="7791571" y="45358"/>
                  <a:pt x="7782662" y="47423"/>
                  <a:pt x="7772437" y="50205"/>
                </a:cubicBezTo>
                <a:cubicBezTo>
                  <a:pt x="7773284" y="51553"/>
                  <a:pt x="7774480" y="58207"/>
                  <a:pt x="7776030" y="70167"/>
                </a:cubicBezTo>
                <a:cubicBezTo>
                  <a:pt x="7778855" y="70296"/>
                  <a:pt x="7783587" y="68754"/>
                  <a:pt x="7790226" y="65542"/>
                </a:cubicBezTo>
                <a:cubicBezTo>
                  <a:pt x="7796866" y="62330"/>
                  <a:pt x="7802760" y="63592"/>
                  <a:pt x="7807908" y="69328"/>
                </a:cubicBezTo>
                <a:cubicBezTo>
                  <a:pt x="7813056" y="75064"/>
                  <a:pt x="7810765" y="79362"/>
                  <a:pt x="7801036" y="82223"/>
                </a:cubicBezTo>
                <a:cubicBezTo>
                  <a:pt x="7791306" y="85084"/>
                  <a:pt x="7783572" y="86515"/>
                  <a:pt x="7777836" y="86515"/>
                </a:cubicBezTo>
                <a:lnTo>
                  <a:pt x="7780181" y="107960"/>
                </a:lnTo>
                <a:cubicBezTo>
                  <a:pt x="7797289" y="105566"/>
                  <a:pt x="7806327" y="103558"/>
                  <a:pt x="7807295" y="101937"/>
                </a:cubicBezTo>
                <a:cubicBezTo>
                  <a:pt x="7808263" y="100317"/>
                  <a:pt x="7809870" y="90480"/>
                  <a:pt x="7812114" y="72425"/>
                </a:cubicBezTo>
                <a:cubicBezTo>
                  <a:pt x="7814358" y="54371"/>
                  <a:pt x="7814658" y="44785"/>
                  <a:pt x="7813016" y="43666"/>
                </a:cubicBezTo>
                <a:cubicBezTo>
                  <a:pt x="7812196" y="43107"/>
                  <a:pt x="7810631" y="42856"/>
                  <a:pt x="7808322" y="42913"/>
                </a:cubicBezTo>
                <a:close/>
                <a:moveTo>
                  <a:pt x="1731373" y="42913"/>
                </a:moveTo>
                <a:cubicBezTo>
                  <a:pt x="1729064" y="42971"/>
                  <a:pt x="1726011" y="43336"/>
                  <a:pt x="1722215" y="44010"/>
                </a:cubicBezTo>
                <a:cubicBezTo>
                  <a:pt x="1714622" y="45358"/>
                  <a:pt x="1705713" y="47423"/>
                  <a:pt x="1695488" y="50205"/>
                </a:cubicBezTo>
                <a:cubicBezTo>
                  <a:pt x="1696334" y="51553"/>
                  <a:pt x="1697532" y="58207"/>
                  <a:pt x="1699080" y="70167"/>
                </a:cubicBezTo>
                <a:cubicBezTo>
                  <a:pt x="1701906" y="70296"/>
                  <a:pt x="1706638" y="68754"/>
                  <a:pt x="1713277" y="65542"/>
                </a:cubicBezTo>
                <a:cubicBezTo>
                  <a:pt x="1719917" y="62330"/>
                  <a:pt x="1725810" y="63592"/>
                  <a:pt x="1730959" y="69328"/>
                </a:cubicBezTo>
                <a:cubicBezTo>
                  <a:pt x="1736107" y="75064"/>
                  <a:pt x="1733816" y="79362"/>
                  <a:pt x="1724086" y="82223"/>
                </a:cubicBezTo>
                <a:cubicBezTo>
                  <a:pt x="1714356" y="85084"/>
                  <a:pt x="1706623" y="86515"/>
                  <a:pt x="1700887" y="86515"/>
                </a:cubicBezTo>
                <a:lnTo>
                  <a:pt x="1703232" y="107960"/>
                </a:lnTo>
                <a:cubicBezTo>
                  <a:pt x="1720340" y="105566"/>
                  <a:pt x="1729377" y="103558"/>
                  <a:pt x="1730345" y="101937"/>
                </a:cubicBezTo>
                <a:cubicBezTo>
                  <a:pt x="1731313" y="100317"/>
                  <a:pt x="1732920" y="90480"/>
                  <a:pt x="1735164" y="72425"/>
                </a:cubicBezTo>
                <a:cubicBezTo>
                  <a:pt x="1737408" y="54371"/>
                  <a:pt x="1737709" y="44785"/>
                  <a:pt x="1736067" y="43666"/>
                </a:cubicBezTo>
                <a:cubicBezTo>
                  <a:pt x="1735246" y="43107"/>
                  <a:pt x="1733682" y="42856"/>
                  <a:pt x="1731373" y="42913"/>
                </a:cubicBezTo>
                <a:close/>
                <a:moveTo>
                  <a:pt x="4210218" y="37104"/>
                </a:moveTo>
                <a:cubicBezTo>
                  <a:pt x="4211722" y="36802"/>
                  <a:pt x="4213666" y="36828"/>
                  <a:pt x="4216050" y="37181"/>
                </a:cubicBezTo>
                <a:cubicBezTo>
                  <a:pt x="4225587" y="38593"/>
                  <a:pt x="4233940" y="41164"/>
                  <a:pt x="4241110" y="44892"/>
                </a:cubicBezTo>
                <a:cubicBezTo>
                  <a:pt x="4248280" y="48621"/>
                  <a:pt x="4250947" y="52621"/>
                  <a:pt x="4249112" y="56895"/>
                </a:cubicBezTo>
                <a:cubicBezTo>
                  <a:pt x="4247276" y="61168"/>
                  <a:pt x="4245942" y="74139"/>
                  <a:pt x="4245111" y="95807"/>
                </a:cubicBezTo>
                <a:cubicBezTo>
                  <a:pt x="4250990" y="94258"/>
                  <a:pt x="4257787" y="91846"/>
                  <a:pt x="4265502" y="88569"/>
                </a:cubicBezTo>
                <a:cubicBezTo>
                  <a:pt x="4273217" y="85292"/>
                  <a:pt x="4279846" y="86697"/>
                  <a:pt x="4285389" y="92785"/>
                </a:cubicBezTo>
                <a:cubicBezTo>
                  <a:pt x="4290931" y="98872"/>
                  <a:pt x="4286970" y="104300"/>
                  <a:pt x="4273504" y="109068"/>
                </a:cubicBezTo>
                <a:cubicBezTo>
                  <a:pt x="4260039" y="113836"/>
                  <a:pt x="4250574" y="115317"/>
                  <a:pt x="4245111" y="113510"/>
                </a:cubicBezTo>
                <a:lnTo>
                  <a:pt x="4245111" y="163306"/>
                </a:lnTo>
                <a:cubicBezTo>
                  <a:pt x="4267180" y="154301"/>
                  <a:pt x="4280571" y="152092"/>
                  <a:pt x="4285281" y="156681"/>
                </a:cubicBezTo>
                <a:cubicBezTo>
                  <a:pt x="4289992" y="161270"/>
                  <a:pt x="4284421" y="166902"/>
                  <a:pt x="4268568" y="173578"/>
                </a:cubicBezTo>
                <a:cubicBezTo>
                  <a:pt x="4252715" y="180253"/>
                  <a:pt x="4237747" y="186674"/>
                  <a:pt x="4223665" y="192840"/>
                </a:cubicBezTo>
                <a:cubicBezTo>
                  <a:pt x="4209583" y="199006"/>
                  <a:pt x="4196956" y="205323"/>
                  <a:pt x="4185785" y="211791"/>
                </a:cubicBezTo>
                <a:cubicBezTo>
                  <a:pt x="4174614" y="218258"/>
                  <a:pt x="4166132" y="221252"/>
                  <a:pt x="4160338" y="220771"/>
                </a:cubicBezTo>
                <a:cubicBezTo>
                  <a:pt x="4154545" y="220291"/>
                  <a:pt x="4147852" y="216451"/>
                  <a:pt x="4140259" y="209252"/>
                </a:cubicBezTo>
                <a:cubicBezTo>
                  <a:pt x="4132666" y="202054"/>
                  <a:pt x="4133167" y="197569"/>
                  <a:pt x="4141765" y="195798"/>
                </a:cubicBezTo>
                <a:cubicBezTo>
                  <a:pt x="4150361" y="194027"/>
                  <a:pt x="4162712" y="190323"/>
                  <a:pt x="4178816" y="184688"/>
                </a:cubicBezTo>
                <a:cubicBezTo>
                  <a:pt x="4178816" y="170993"/>
                  <a:pt x="4177489" y="156653"/>
                  <a:pt x="4174836" y="141667"/>
                </a:cubicBezTo>
                <a:cubicBezTo>
                  <a:pt x="4172183" y="126681"/>
                  <a:pt x="4168806" y="115518"/>
                  <a:pt x="4164705" y="108175"/>
                </a:cubicBezTo>
                <a:cubicBezTo>
                  <a:pt x="4160604" y="100833"/>
                  <a:pt x="4162411" y="97639"/>
                  <a:pt x="4170126" y="98593"/>
                </a:cubicBezTo>
                <a:cubicBezTo>
                  <a:pt x="4177841" y="99546"/>
                  <a:pt x="4185517" y="101844"/>
                  <a:pt x="4193153" y="105487"/>
                </a:cubicBezTo>
                <a:cubicBezTo>
                  <a:pt x="4200789" y="109129"/>
                  <a:pt x="4203929" y="113499"/>
                  <a:pt x="4202574" y="118597"/>
                </a:cubicBezTo>
                <a:cubicBezTo>
                  <a:pt x="4201219" y="123695"/>
                  <a:pt x="4201359" y="143094"/>
                  <a:pt x="4202993" y="176793"/>
                </a:cubicBezTo>
                <a:lnTo>
                  <a:pt x="4223342" y="169846"/>
                </a:lnTo>
                <a:cubicBezTo>
                  <a:pt x="4222453" y="128173"/>
                  <a:pt x="4220904" y="99826"/>
                  <a:pt x="4218696" y="84804"/>
                </a:cubicBezTo>
                <a:cubicBezTo>
                  <a:pt x="4216488" y="69783"/>
                  <a:pt x="4213111" y="57737"/>
                  <a:pt x="4208565" y="48667"/>
                </a:cubicBezTo>
                <a:cubicBezTo>
                  <a:pt x="4205155" y="41865"/>
                  <a:pt x="4205706" y="38010"/>
                  <a:pt x="4210218" y="37104"/>
                </a:cubicBezTo>
                <a:close/>
                <a:moveTo>
                  <a:pt x="8122170" y="36439"/>
                </a:moveTo>
                <a:cubicBezTo>
                  <a:pt x="8143307" y="36439"/>
                  <a:pt x="8159852" y="42175"/>
                  <a:pt x="8171804" y="53647"/>
                </a:cubicBezTo>
                <a:cubicBezTo>
                  <a:pt x="8183758" y="65119"/>
                  <a:pt x="8189734" y="79653"/>
                  <a:pt x="8189734" y="97248"/>
                </a:cubicBezTo>
                <a:cubicBezTo>
                  <a:pt x="8189734" y="109638"/>
                  <a:pt x="8186890" y="121046"/>
                  <a:pt x="8181204" y="131471"/>
                </a:cubicBezTo>
                <a:cubicBezTo>
                  <a:pt x="8175519" y="141896"/>
                  <a:pt x="8167930" y="150909"/>
                  <a:pt x="8158436" y="158510"/>
                </a:cubicBezTo>
                <a:cubicBezTo>
                  <a:pt x="8149947" y="165336"/>
                  <a:pt x="8144042" y="172061"/>
                  <a:pt x="8140722" y="178686"/>
                </a:cubicBezTo>
                <a:cubicBezTo>
                  <a:pt x="8137403" y="185311"/>
                  <a:pt x="8135742" y="189657"/>
                  <a:pt x="8135742" y="191722"/>
                </a:cubicBezTo>
                <a:lnTo>
                  <a:pt x="8135742" y="205295"/>
                </a:lnTo>
                <a:lnTo>
                  <a:pt x="8103176" y="205295"/>
                </a:lnTo>
                <a:lnTo>
                  <a:pt x="8103176" y="187678"/>
                </a:lnTo>
                <a:cubicBezTo>
                  <a:pt x="8103176" y="179317"/>
                  <a:pt x="8105277" y="171165"/>
                  <a:pt x="8109478" y="163220"/>
                </a:cubicBezTo>
                <a:cubicBezTo>
                  <a:pt x="8113680" y="155276"/>
                  <a:pt x="8120814" y="146729"/>
                  <a:pt x="8130881" y="137580"/>
                </a:cubicBezTo>
                <a:cubicBezTo>
                  <a:pt x="8137822" y="131514"/>
                  <a:pt x="8142590" y="125244"/>
                  <a:pt x="8145186" y="118769"/>
                </a:cubicBezTo>
                <a:cubicBezTo>
                  <a:pt x="8147781" y="112295"/>
                  <a:pt x="8149079" y="106017"/>
                  <a:pt x="8149079" y="99937"/>
                </a:cubicBezTo>
                <a:cubicBezTo>
                  <a:pt x="8149079" y="89383"/>
                  <a:pt x="8146748" y="81585"/>
                  <a:pt x="8142088" y="76545"/>
                </a:cubicBezTo>
                <a:cubicBezTo>
                  <a:pt x="8137428" y="71504"/>
                  <a:pt x="8130788" y="68984"/>
                  <a:pt x="8122170" y="68984"/>
                </a:cubicBezTo>
                <a:cubicBezTo>
                  <a:pt x="8113479" y="68984"/>
                  <a:pt x="8106144" y="72372"/>
                  <a:pt x="8100164" y="79147"/>
                </a:cubicBezTo>
                <a:cubicBezTo>
                  <a:pt x="8094184" y="85923"/>
                  <a:pt x="8091194" y="98732"/>
                  <a:pt x="8091194" y="117575"/>
                </a:cubicBezTo>
                <a:lnTo>
                  <a:pt x="8051895" y="117575"/>
                </a:lnTo>
                <a:cubicBezTo>
                  <a:pt x="8052813" y="89081"/>
                  <a:pt x="8059908" y="68435"/>
                  <a:pt x="8073180" y="55637"/>
                </a:cubicBezTo>
                <a:cubicBezTo>
                  <a:pt x="8086452" y="42838"/>
                  <a:pt x="8102782" y="36439"/>
                  <a:pt x="8122170" y="36439"/>
                </a:cubicBezTo>
                <a:close/>
                <a:moveTo>
                  <a:pt x="5264670" y="36439"/>
                </a:moveTo>
                <a:cubicBezTo>
                  <a:pt x="5285807" y="36439"/>
                  <a:pt x="5302352" y="42175"/>
                  <a:pt x="5314305" y="53647"/>
                </a:cubicBezTo>
                <a:cubicBezTo>
                  <a:pt x="5326258" y="65119"/>
                  <a:pt x="5332234" y="79653"/>
                  <a:pt x="5332234" y="97248"/>
                </a:cubicBezTo>
                <a:cubicBezTo>
                  <a:pt x="5332234" y="109638"/>
                  <a:pt x="5329391" y="121046"/>
                  <a:pt x="5323705" y="131471"/>
                </a:cubicBezTo>
                <a:cubicBezTo>
                  <a:pt x="5318019" y="141896"/>
                  <a:pt x="5310430" y="150909"/>
                  <a:pt x="5300936" y="158510"/>
                </a:cubicBezTo>
                <a:cubicBezTo>
                  <a:pt x="5292447" y="165336"/>
                  <a:pt x="5286542" y="172061"/>
                  <a:pt x="5283223" y="178686"/>
                </a:cubicBezTo>
                <a:cubicBezTo>
                  <a:pt x="5279903" y="185311"/>
                  <a:pt x="5278243" y="189657"/>
                  <a:pt x="5278243" y="191722"/>
                </a:cubicBezTo>
                <a:lnTo>
                  <a:pt x="5278243" y="205295"/>
                </a:lnTo>
                <a:lnTo>
                  <a:pt x="5245676" y="205295"/>
                </a:lnTo>
                <a:lnTo>
                  <a:pt x="5245676" y="187678"/>
                </a:lnTo>
                <a:cubicBezTo>
                  <a:pt x="5245676" y="179317"/>
                  <a:pt x="5247777" y="171165"/>
                  <a:pt x="5251979" y="163220"/>
                </a:cubicBezTo>
                <a:cubicBezTo>
                  <a:pt x="5256181" y="155276"/>
                  <a:pt x="5263314" y="146729"/>
                  <a:pt x="5273381" y="137580"/>
                </a:cubicBezTo>
                <a:cubicBezTo>
                  <a:pt x="5280322" y="131514"/>
                  <a:pt x="5285090" y="125244"/>
                  <a:pt x="5287686" y="118769"/>
                </a:cubicBezTo>
                <a:cubicBezTo>
                  <a:pt x="5290281" y="112295"/>
                  <a:pt x="5291579" y="106017"/>
                  <a:pt x="5291579" y="99937"/>
                </a:cubicBezTo>
                <a:cubicBezTo>
                  <a:pt x="5291579" y="89383"/>
                  <a:pt x="5289249" y="81585"/>
                  <a:pt x="5284588" y="76545"/>
                </a:cubicBezTo>
                <a:cubicBezTo>
                  <a:pt x="5279928" y="71504"/>
                  <a:pt x="5273288" y="68984"/>
                  <a:pt x="5264670" y="68984"/>
                </a:cubicBezTo>
                <a:cubicBezTo>
                  <a:pt x="5255979" y="68984"/>
                  <a:pt x="5248644" y="72372"/>
                  <a:pt x="5242665" y="79147"/>
                </a:cubicBezTo>
                <a:cubicBezTo>
                  <a:pt x="5236685" y="85923"/>
                  <a:pt x="5233695" y="98732"/>
                  <a:pt x="5233695" y="117575"/>
                </a:cubicBezTo>
                <a:lnTo>
                  <a:pt x="5194395" y="117575"/>
                </a:lnTo>
                <a:cubicBezTo>
                  <a:pt x="5195313" y="89081"/>
                  <a:pt x="5202408" y="68435"/>
                  <a:pt x="5215680" y="55637"/>
                </a:cubicBezTo>
                <a:cubicBezTo>
                  <a:pt x="5228952" y="42838"/>
                  <a:pt x="5245282" y="36439"/>
                  <a:pt x="5264670" y="36439"/>
                </a:cubicBezTo>
                <a:close/>
                <a:moveTo>
                  <a:pt x="1351448" y="34261"/>
                </a:moveTo>
                <a:cubicBezTo>
                  <a:pt x="1353119" y="34255"/>
                  <a:pt x="1355182" y="34612"/>
                  <a:pt x="1357636" y="35331"/>
                </a:cubicBezTo>
                <a:cubicBezTo>
                  <a:pt x="1367452" y="38206"/>
                  <a:pt x="1375802" y="42490"/>
                  <a:pt x="1382685" y="48183"/>
                </a:cubicBezTo>
                <a:cubicBezTo>
                  <a:pt x="1389569" y="53876"/>
                  <a:pt x="1390662" y="60010"/>
                  <a:pt x="1385966" y="66585"/>
                </a:cubicBezTo>
                <a:cubicBezTo>
                  <a:pt x="1381269" y="73160"/>
                  <a:pt x="1376063" y="83930"/>
                  <a:pt x="1370349" y="98894"/>
                </a:cubicBezTo>
                <a:cubicBezTo>
                  <a:pt x="1364634" y="113858"/>
                  <a:pt x="1359138" y="129915"/>
                  <a:pt x="1353861" y="147066"/>
                </a:cubicBezTo>
                <a:cubicBezTo>
                  <a:pt x="1375788" y="153964"/>
                  <a:pt x="1389820" y="163403"/>
                  <a:pt x="1395957" y="175384"/>
                </a:cubicBezTo>
                <a:cubicBezTo>
                  <a:pt x="1402094" y="187366"/>
                  <a:pt x="1402553" y="198497"/>
                  <a:pt x="1397333" y="208779"/>
                </a:cubicBezTo>
                <a:cubicBezTo>
                  <a:pt x="1392114" y="219061"/>
                  <a:pt x="1383542" y="215627"/>
                  <a:pt x="1371618" y="198476"/>
                </a:cubicBezTo>
                <a:cubicBezTo>
                  <a:pt x="1359694" y="181325"/>
                  <a:pt x="1351731" y="167852"/>
                  <a:pt x="1347730" y="158058"/>
                </a:cubicBezTo>
                <a:cubicBezTo>
                  <a:pt x="1340719" y="178177"/>
                  <a:pt x="1330759" y="196995"/>
                  <a:pt x="1317853" y="214512"/>
                </a:cubicBezTo>
                <a:cubicBezTo>
                  <a:pt x="1304947" y="232028"/>
                  <a:pt x="1291048" y="244770"/>
                  <a:pt x="1276155" y="252736"/>
                </a:cubicBezTo>
                <a:cubicBezTo>
                  <a:pt x="1261263" y="260702"/>
                  <a:pt x="1259502" y="257299"/>
                  <a:pt x="1270874" y="242529"/>
                </a:cubicBezTo>
                <a:cubicBezTo>
                  <a:pt x="1282247" y="227758"/>
                  <a:pt x="1293274" y="210798"/>
                  <a:pt x="1303957" y="191646"/>
                </a:cubicBezTo>
                <a:cubicBezTo>
                  <a:pt x="1314641" y="172495"/>
                  <a:pt x="1323363" y="153681"/>
                  <a:pt x="1330125" y="135203"/>
                </a:cubicBezTo>
                <a:cubicBezTo>
                  <a:pt x="1336886" y="116726"/>
                  <a:pt x="1342055" y="99098"/>
                  <a:pt x="1345633" y="82320"/>
                </a:cubicBezTo>
                <a:cubicBezTo>
                  <a:pt x="1349212" y="65542"/>
                  <a:pt x="1349652" y="52797"/>
                  <a:pt x="1346957" y="44085"/>
                </a:cubicBezTo>
                <a:cubicBezTo>
                  <a:pt x="1344935" y="37552"/>
                  <a:pt x="1346431" y="34277"/>
                  <a:pt x="1351448" y="34261"/>
                </a:cubicBezTo>
                <a:close/>
                <a:moveTo>
                  <a:pt x="3560769" y="34255"/>
                </a:moveTo>
                <a:cubicBezTo>
                  <a:pt x="3564501" y="35022"/>
                  <a:pt x="3568106" y="36869"/>
                  <a:pt x="3571584" y="39794"/>
                </a:cubicBezTo>
                <a:cubicBezTo>
                  <a:pt x="3578538" y="45645"/>
                  <a:pt x="3577474" y="50833"/>
                  <a:pt x="3568389" y="55357"/>
                </a:cubicBezTo>
                <a:cubicBezTo>
                  <a:pt x="3559305" y="59881"/>
                  <a:pt x="3543606" y="63563"/>
                  <a:pt x="3521292" y="66402"/>
                </a:cubicBezTo>
                <a:cubicBezTo>
                  <a:pt x="3530284" y="72167"/>
                  <a:pt x="3531624" y="77469"/>
                  <a:pt x="3525315" y="82309"/>
                </a:cubicBezTo>
                <a:cubicBezTo>
                  <a:pt x="3519005" y="87149"/>
                  <a:pt x="3512319" y="93764"/>
                  <a:pt x="3505257" y="102153"/>
                </a:cubicBezTo>
                <a:cubicBezTo>
                  <a:pt x="3498194" y="110542"/>
                  <a:pt x="3492802" y="116080"/>
                  <a:pt x="3489081" y="118769"/>
                </a:cubicBezTo>
                <a:cubicBezTo>
                  <a:pt x="3485360" y="121458"/>
                  <a:pt x="3486370" y="122387"/>
                  <a:pt x="3492114" y="121555"/>
                </a:cubicBezTo>
                <a:cubicBezTo>
                  <a:pt x="3497857" y="120723"/>
                  <a:pt x="3513377" y="118658"/>
                  <a:pt x="3538673" y="115360"/>
                </a:cubicBezTo>
                <a:cubicBezTo>
                  <a:pt x="3536952" y="110384"/>
                  <a:pt x="3534722" y="103181"/>
                  <a:pt x="3531983" y="93753"/>
                </a:cubicBezTo>
                <a:cubicBezTo>
                  <a:pt x="3529244" y="84324"/>
                  <a:pt x="3532668" y="81789"/>
                  <a:pt x="3542254" y="86149"/>
                </a:cubicBezTo>
                <a:cubicBezTo>
                  <a:pt x="3551841" y="90508"/>
                  <a:pt x="3559498" y="96036"/>
                  <a:pt x="3565227" y="102733"/>
                </a:cubicBezTo>
                <a:cubicBezTo>
                  <a:pt x="3570956" y="109430"/>
                  <a:pt x="3574064" y="116514"/>
                  <a:pt x="3574552" y="123986"/>
                </a:cubicBezTo>
                <a:cubicBezTo>
                  <a:pt x="3575040" y="131457"/>
                  <a:pt x="3572397" y="137878"/>
                  <a:pt x="3566625" y="143248"/>
                </a:cubicBezTo>
                <a:cubicBezTo>
                  <a:pt x="3560853" y="148618"/>
                  <a:pt x="3553938" y="144105"/>
                  <a:pt x="3545879" y="129707"/>
                </a:cubicBezTo>
                <a:cubicBezTo>
                  <a:pt x="3530635" y="133120"/>
                  <a:pt x="3520188" y="135135"/>
                  <a:pt x="3514538" y="135752"/>
                </a:cubicBezTo>
                <a:cubicBezTo>
                  <a:pt x="3524433" y="140211"/>
                  <a:pt x="3528480" y="144933"/>
                  <a:pt x="3526681" y="149916"/>
                </a:cubicBezTo>
                <a:cubicBezTo>
                  <a:pt x="3524881" y="154899"/>
                  <a:pt x="3523981" y="162511"/>
                  <a:pt x="3523981" y="172749"/>
                </a:cubicBezTo>
                <a:cubicBezTo>
                  <a:pt x="3524999" y="172850"/>
                  <a:pt x="3530169" y="171523"/>
                  <a:pt x="3539490" y="168770"/>
                </a:cubicBezTo>
                <a:cubicBezTo>
                  <a:pt x="3548811" y="166017"/>
                  <a:pt x="3556655" y="167967"/>
                  <a:pt x="3563023" y="174621"/>
                </a:cubicBezTo>
                <a:cubicBezTo>
                  <a:pt x="3569390" y="181275"/>
                  <a:pt x="3566640" y="186240"/>
                  <a:pt x="3554773" y="189517"/>
                </a:cubicBezTo>
                <a:cubicBezTo>
                  <a:pt x="3542907" y="192793"/>
                  <a:pt x="3532105" y="195558"/>
                  <a:pt x="3522368" y="197809"/>
                </a:cubicBezTo>
                <a:cubicBezTo>
                  <a:pt x="3521651" y="209496"/>
                  <a:pt x="3521292" y="217792"/>
                  <a:pt x="3521292" y="222696"/>
                </a:cubicBezTo>
                <a:cubicBezTo>
                  <a:pt x="3525293" y="222022"/>
                  <a:pt x="3536640" y="219602"/>
                  <a:pt x="3555333" y="215437"/>
                </a:cubicBezTo>
                <a:cubicBezTo>
                  <a:pt x="3574025" y="211271"/>
                  <a:pt x="3585397" y="211604"/>
                  <a:pt x="3589448" y="216437"/>
                </a:cubicBezTo>
                <a:cubicBezTo>
                  <a:pt x="3593499" y="221270"/>
                  <a:pt x="3581360" y="227554"/>
                  <a:pt x="3553031" y="235291"/>
                </a:cubicBezTo>
                <a:cubicBezTo>
                  <a:pt x="3524702" y="243027"/>
                  <a:pt x="3502492" y="250022"/>
                  <a:pt x="3486403" y="256274"/>
                </a:cubicBezTo>
                <a:cubicBezTo>
                  <a:pt x="3470313" y="262526"/>
                  <a:pt x="3459425" y="267069"/>
                  <a:pt x="3453739" y="269901"/>
                </a:cubicBezTo>
                <a:cubicBezTo>
                  <a:pt x="3448053" y="272733"/>
                  <a:pt x="3442486" y="272109"/>
                  <a:pt x="3437037" y="268029"/>
                </a:cubicBezTo>
                <a:cubicBezTo>
                  <a:pt x="3431587" y="263950"/>
                  <a:pt x="3426916" y="257622"/>
                  <a:pt x="3423023" y="249047"/>
                </a:cubicBezTo>
                <a:cubicBezTo>
                  <a:pt x="3419129" y="240471"/>
                  <a:pt x="3423169" y="236642"/>
                  <a:pt x="3435144" y="237560"/>
                </a:cubicBezTo>
                <a:cubicBezTo>
                  <a:pt x="3447118" y="238478"/>
                  <a:pt x="3467682" y="235187"/>
                  <a:pt x="3496835" y="227687"/>
                </a:cubicBezTo>
                <a:lnTo>
                  <a:pt x="3496835" y="202606"/>
                </a:lnTo>
                <a:cubicBezTo>
                  <a:pt x="3489235" y="204384"/>
                  <a:pt x="3482656" y="205728"/>
                  <a:pt x="3477100" y="206639"/>
                </a:cubicBezTo>
                <a:cubicBezTo>
                  <a:pt x="3471543" y="207550"/>
                  <a:pt x="3465344" y="204710"/>
                  <a:pt x="3458504" y="198121"/>
                </a:cubicBezTo>
                <a:cubicBezTo>
                  <a:pt x="3451664" y="191532"/>
                  <a:pt x="3452359" y="187925"/>
                  <a:pt x="3460590" y="187301"/>
                </a:cubicBezTo>
                <a:cubicBezTo>
                  <a:pt x="3468822" y="186677"/>
                  <a:pt x="3480903" y="184372"/>
                  <a:pt x="3496835" y="180386"/>
                </a:cubicBezTo>
                <a:cubicBezTo>
                  <a:pt x="3496835" y="163407"/>
                  <a:pt x="3495172" y="150565"/>
                  <a:pt x="3491845" y="141861"/>
                </a:cubicBezTo>
                <a:cubicBezTo>
                  <a:pt x="3479197" y="147066"/>
                  <a:pt x="3469374" y="151519"/>
                  <a:pt x="3462376" y="155219"/>
                </a:cubicBezTo>
                <a:cubicBezTo>
                  <a:pt x="3455378" y="158918"/>
                  <a:pt x="3449961" y="159320"/>
                  <a:pt x="3446125" y="156423"/>
                </a:cubicBezTo>
                <a:cubicBezTo>
                  <a:pt x="3442289" y="153526"/>
                  <a:pt x="3439883" y="148554"/>
                  <a:pt x="3438908" y="141506"/>
                </a:cubicBezTo>
                <a:cubicBezTo>
                  <a:pt x="3437933" y="134457"/>
                  <a:pt x="3442328" y="129048"/>
                  <a:pt x="3452094" y="125276"/>
                </a:cubicBezTo>
                <a:cubicBezTo>
                  <a:pt x="3461859" y="121505"/>
                  <a:pt x="3471313" y="113528"/>
                  <a:pt x="3480455" y="101346"/>
                </a:cubicBezTo>
                <a:cubicBezTo>
                  <a:pt x="3489597" y="89164"/>
                  <a:pt x="3494605" y="79273"/>
                  <a:pt x="3495480" y="71672"/>
                </a:cubicBezTo>
                <a:cubicBezTo>
                  <a:pt x="3488468" y="73479"/>
                  <a:pt x="3481326" y="74146"/>
                  <a:pt x="3474056" y="73673"/>
                </a:cubicBezTo>
                <a:cubicBezTo>
                  <a:pt x="3466785" y="73200"/>
                  <a:pt x="3460214" y="70450"/>
                  <a:pt x="3454342" y="65424"/>
                </a:cubicBezTo>
                <a:cubicBezTo>
                  <a:pt x="3448469" y="60397"/>
                  <a:pt x="3449885" y="57250"/>
                  <a:pt x="3458590" y="55981"/>
                </a:cubicBezTo>
                <a:cubicBezTo>
                  <a:pt x="3467294" y="54712"/>
                  <a:pt x="3482577" y="51625"/>
                  <a:pt x="3504439" y="46720"/>
                </a:cubicBezTo>
                <a:cubicBezTo>
                  <a:pt x="3526301" y="41816"/>
                  <a:pt x="3541218" y="37973"/>
                  <a:pt x="3549191" y="35191"/>
                </a:cubicBezTo>
                <a:cubicBezTo>
                  <a:pt x="3553178" y="33800"/>
                  <a:pt x="3557037" y="33488"/>
                  <a:pt x="3560769" y="34255"/>
                </a:cubicBezTo>
                <a:close/>
                <a:moveTo>
                  <a:pt x="781166" y="32395"/>
                </a:moveTo>
                <a:cubicBezTo>
                  <a:pt x="792595" y="32395"/>
                  <a:pt x="803339" y="34417"/>
                  <a:pt x="813399" y="38461"/>
                </a:cubicBezTo>
                <a:cubicBezTo>
                  <a:pt x="823459" y="42504"/>
                  <a:pt x="827671" y="50850"/>
                  <a:pt x="826037" y="63499"/>
                </a:cubicBezTo>
                <a:cubicBezTo>
                  <a:pt x="824402" y="76147"/>
                  <a:pt x="818077" y="79606"/>
                  <a:pt x="807064" y="73877"/>
                </a:cubicBezTo>
                <a:cubicBezTo>
                  <a:pt x="796051" y="68148"/>
                  <a:pt x="785594" y="59802"/>
                  <a:pt x="775691" y="48839"/>
                </a:cubicBezTo>
                <a:cubicBezTo>
                  <a:pt x="765790" y="37876"/>
                  <a:pt x="767615" y="32395"/>
                  <a:pt x="781166" y="32395"/>
                </a:cubicBezTo>
                <a:close/>
                <a:moveTo>
                  <a:pt x="66791" y="32395"/>
                </a:moveTo>
                <a:cubicBezTo>
                  <a:pt x="78220" y="32395"/>
                  <a:pt x="88965" y="34417"/>
                  <a:pt x="99024" y="38461"/>
                </a:cubicBezTo>
                <a:cubicBezTo>
                  <a:pt x="109084" y="42504"/>
                  <a:pt x="113296" y="50850"/>
                  <a:pt x="111661" y="63499"/>
                </a:cubicBezTo>
                <a:cubicBezTo>
                  <a:pt x="110027" y="76147"/>
                  <a:pt x="103703" y="79606"/>
                  <a:pt x="92689" y="73877"/>
                </a:cubicBezTo>
                <a:cubicBezTo>
                  <a:pt x="81676" y="68148"/>
                  <a:pt x="71219" y="59802"/>
                  <a:pt x="61317" y="48839"/>
                </a:cubicBezTo>
                <a:cubicBezTo>
                  <a:pt x="51415" y="37876"/>
                  <a:pt x="53240" y="32395"/>
                  <a:pt x="66791" y="32395"/>
                </a:cubicBezTo>
                <a:close/>
                <a:moveTo>
                  <a:pt x="2918621" y="24309"/>
                </a:moveTo>
                <a:cubicBezTo>
                  <a:pt x="2922661" y="24967"/>
                  <a:pt x="2926974" y="26988"/>
                  <a:pt x="2931559" y="30373"/>
                </a:cubicBezTo>
                <a:cubicBezTo>
                  <a:pt x="2940729" y="37141"/>
                  <a:pt x="2947219" y="43921"/>
                  <a:pt x="2951026" y="50711"/>
                </a:cubicBezTo>
                <a:cubicBezTo>
                  <a:pt x="2954833" y="57501"/>
                  <a:pt x="2952499" y="61978"/>
                  <a:pt x="2944024" y="64144"/>
                </a:cubicBezTo>
                <a:cubicBezTo>
                  <a:pt x="2935549" y="66309"/>
                  <a:pt x="2923525" y="72285"/>
                  <a:pt x="2907951" y="82073"/>
                </a:cubicBezTo>
                <a:cubicBezTo>
                  <a:pt x="2892378" y="91860"/>
                  <a:pt x="2877141" y="102253"/>
                  <a:pt x="2862242" y="113252"/>
                </a:cubicBezTo>
                <a:cubicBezTo>
                  <a:pt x="2873944" y="118271"/>
                  <a:pt x="2878422" y="123179"/>
                  <a:pt x="2875675" y="127976"/>
                </a:cubicBezTo>
                <a:cubicBezTo>
                  <a:pt x="2872929" y="132773"/>
                  <a:pt x="2871122" y="141255"/>
                  <a:pt x="2870255" y="153422"/>
                </a:cubicBezTo>
                <a:cubicBezTo>
                  <a:pt x="2869387" y="165590"/>
                  <a:pt x="2869624" y="183336"/>
                  <a:pt x="2870964" y="206660"/>
                </a:cubicBezTo>
                <a:cubicBezTo>
                  <a:pt x="2872305" y="229985"/>
                  <a:pt x="2872746" y="247530"/>
                  <a:pt x="2872287" y="259296"/>
                </a:cubicBezTo>
                <a:cubicBezTo>
                  <a:pt x="2871828" y="271062"/>
                  <a:pt x="2866340" y="283678"/>
                  <a:pt x="2855821" y="297144"/>
                </a:cubicBezTo>
                <a:cubicBezTo>
                  <a:pt x="2845303" y="310609"/>
                  <a:pt x="2837107" y="312376"/>
                  <a:pt x="2831235" y="302446"/>
                </a:cubicBezTo>
                <a:cubicBezTo>
                  <a:pt x="2825363" y="292515"/>
                  <a:pt x="2816888" y="281914"/>
                  <a:pt x="2805810" y="270643"/>
                </a:cubicBezTo>
                <a:cubicBezTo>
                  <a:pt x="2794732" y="259371"/>
                  <a:pt x="2795123" y="255310"/>
                  <a:pt x="2806982" y="258457"/>
                </a:cubicBezTo>
                <a:cubicBezTo>
                  <a:pt x="2818841" y="261605"/>
                  <a:pt x="2827008" y="263046"/>
                  <a:pt x="2831482" y="262781"/>
                </a:cubicBezTo>
                <a:cubicBezTo>
                  <a:pt x="2835956" y="262516"/>
                  <a:pt x="2838803" y="259128"/>
                  <a:pt x="2840022" y="252617"/>
                </a:cubicBezTo>
                <a:cubicBezTo>
                  <a:pt x="2841241" y="246107"/>
                  <a:pt x="2842072" y="230143"/>
                  <a:pt x="2842517" y="204725"/>
                </a:cubicBezTo>
                <a:cubicBezTo>
                  <a:pt x="2842962" y="179307"/>
                  <a:pt x="2842309" y="159607"/>
                  <a:pt x="2840560" y="145625"/>
                </a:cubicBezTo>
                <a:cubicBezTo>
                  <a:pt x="2838810" y="131643"/>
                  <a:pt x="2835437" y="120745"/>
                  <a:pt x="2830439" y="112929"/>
                </a:cubicBezTo>
                <a:cubicBezTo>
                  <a:pt x="2825442" y="105114"/>
                  <a:pt x="2826069" y="101683"/>
                  <a:pt x="2832321" y="102637"/>
                </a:cubicBezTo>
                <a:cubicBezTo>
                  <a:pt x="2838573" y="103590"/>
                  <a:pt x="2844417" y="104461"/>
                  <a:pt x="2849852" y="105250"/>
                </a:cubicBezTo>
                <a:cubicBezTo>
                  <a:pt x="2871922" y="84586"/>
                  <a:pt x="2887126" y="69776"/>
                  <a:pt x="2895465" y="60820"/>
                </a:cubicBezTo>
                <a:cubicBezTo>
                  <a:pt x="2903803" y="51865"/>
                  <a:pt x="2899322" y="48961"/>
                  <a:pt x="2882021" y="52109"/>
                </a:cubicBezTo>
                <a:cubicBezTo>
                  <a:pt x="2864719" y="55256"/>
                  <a:pt x="2845145" y="59049"/>
                  <a:pt x="2823298" y="63488"/>
                </a:cubicBezTo>
                <a:cubicBezTo>
                  <a:pt x="2801450" y="67926"/>
                  <a:pt x="2787171" y="71525"/>
                  <a:pt x="2780460" y="74286"/>
                </a:cubicBezTo>
                <a:cubicBezTo>
                  <a:pt x="2773749" y="77046"/>
                  <a:pt x="2766618" y="76978"/>
                  <a:pt x="2759068" y="74082"/>
                </a:cubicBezTo>
                <a:cubicBezTo>
                  <a:pt x="2751518" y="71185"/>
                  <a:pt x="2744979" y="65983"/>
                  <a:pt x="2739450" y="58476"/>
                </a:cubicBezTo>
                <a:cubicBezTo>
                  <a:pt x="2733922" y="50969"/>
                  <a:pt x="2736970" y="47674"/>
                  <a:pt x="2748592" y="48592"/>
                </a:cubicBezTo>
                <a:cubicBezTo>
                  <a:pt x="2760215" y="49510"/>
                  <a:pt x="2777610" y="48854"/>
                  <a:pt x="2800776" y="46624"/>
                </a:cubicBezTo>
                <a:cubicBezTo>
                  <a:pt x="2823943" y="44394"/>
                  <a:pt x="2845744" y="41504"/>
                  <a:pt x="2866178" y="37955"/>
                </a:cubicBezTo>
                <a:cubicBezTo>
                  <a:pt x="2886613" y="34406"/>
                  <a:pt x="2900326" y="30563"/>
                  <a:pt x="2907317" y="26425"/>
                </a:cubicBezTo>
                <a:cubicBezTo>
                  <a:pt x="2910812" y="24357"/>
                  <a:pt x="2914580" y="23652"/>
                  <a:pt x="2918621" y="24309"/>
                </a:cubicBezTo>
                <a:close/>
                <a:moveTo>
                  <a:pt x="7115050" y="23754"/>
                </a:moveTo>
                <a:cubicBezTo>
                  <a:pt x="7116876" y="23764"/>
                  <a:pt x="7119042" y="24314"/>
                  <a:pt x="7121550" y="25404"/>
                </a:cubicBezTo>
                <a:cubicBezTo>
                  <a:pt x="7131581" y="29763"/>
                  <a:pt x="7139031" y="34847"/>
                  <a:pt x="7143900" y="40655"/>
                </a:cubicBezTo>
                <a:cubicBezTo>
                  <a:pt x="7148768" y="46462"/>
                  <a:pt x="7148779" y="51725"/>
                  <a:pt x="7143932" y="56443"/>
                </a:cubicBezTo>
                <a:cubicBezTo>
                  <a:pt x="7139084" y="61161"/>
                  <a:pt x="7129678" y="72311"/>
                  <a:pt x="7115710" y="89892"/>
                </a:cubicBezTo>
                <a:cubicBezTo>
                  <a:pt x="7101742" y="107473"/>
                  <a:pt x="7087198" y="122681"/>
                  <a:pt x="7072076" y="135515"/>
                </a:cubicBezTo>
                <a:cubicBezTo>
                  <a:pt x="7056955" y="148350"/>
                  <a:pt x="7042489" y="157341"/>
                  <a:pt x="7028679" y="162489"/>
                </a:cubicBezTo>
                <a:cubicBezTo>
                  <a:pt x="7014870" y="167637"/>
                  <a:pt x="7015498" y="163213"/>
                  <a:pt x="7030562" y="149217"/>
                </a:cubicBezTo>
                <a:cubicBezTo>
                  <a:pt x="7045626" y="135221"/>
                  <a:pt x="7062498" y="115561"/>
                  <a:pt x="7081176" y="90236"/>
                </a:cubicBezTo>
                <a:cubicBezTo>
                  <a:pt x="7099854" y="64911"/>
                  <a:pt x="7108740" y="47581"/>
                  <a:pt x="7107837" y="38245"/>
                </a:cubicBezTo>
                <a:cubicBezTo>
                  <a:pt x="7107170" y="28555"/>
                  <a:pt x="7109575" y="23725"/>
                  <a:pt x="7115050" y="23754"/>
                </a:cubicBezTo>
                <a:close/>
                <a:moveTo>
                  <a:pt x="7572474" y="23368"/>
                </a:moveTo>
                <a:cubicBezTo>
                  <a:pt x="7577720" y="24073"/>
                  <a:pt x="7584118" y="26278"/>
                  <a:pt x="7591668" y="29985"/>
                </a:cubicBezTo>
                <a:cubicBezTo>
                  <a:pt x="7606755" y="37514"/>
                  <a:pt x="7612498" y="43860"/>
                  <a:pt x="7608898" y="49022"/>
                </a:cubicBezTo>
                <a:cubicBezTo>
                  <a:pt x="7605299" y="54185"/>
                  <a:pt x="7603500" y="71156"/>
                  <a:pt x="7603500" y="99937"/>
                </a:cubicBezTo>
                <a:cubicBezTo>
                  <a:pt x="7603500" y="130424"/>
                  <a:pt x="7603714" y="154200"/>
                  <a:pt x="7604144" y="171265"/>
                </a:cubicBezTo>
                <a:cubicBezTo>
                  <a:pt x="7604575" y="188330"/>
                  <a:pt x="7605926" y="208026"/>
                  <a:pt x="7608200" y="230354"/>
                </a:cubicBezTo>
                <a:cubicBezTo>
                  <a:pt x="7610472" y="252682"/>
                  <a:pt x="7607848" y="272762"/>
                  <a:pt x="7600327" y="290594"/>
                </a:cubicBezTo>
                <a:cubicBezTo>
                  <a:pt x="7592805" y="308426"/>
                  <a:pt x="7586155" y="312588"/>
                  <a:pt x="7580376" y="303080"/>
                </a:cubicBezTo>
                <a:cubicBezTo>
                  <a:pt x="7574597" y="293573"/>
                  <a:pt x="7564832" y="282072"/>
                  <a:pt x="7551078" y="268578"/>
                </a:cubicBezTo>
                <a:cubicBezTo>
                  <a:pt x="7537326" y="255084"/>
                  <a:pt x="7534767" y="249280"/>
                  <a:pt x="7543400" y="251165"/>
                </a:cubicBezTo>
                <a:cubicBezTo>
                  <a:pt x="7552032" y="253051"/>
                  <a:pt x="7559356" y="254625"/>
                  <a:pt x="7565372" y="255887"/>
                </a:cubicBezTo>
                <a:cubicBezTo>
                  <a:pt x="7571388" y="257149"/>
                  <a:pt x="7575170" y="254374"/>
                  <a:pt x="7576719" y="247562"/>
                </a:cubicBezTo>
                <a:cubicBezTo>
                  <a:pt x="7578268" y="240751"/>
                  <a:pt x="7579042" y="224840"/>
                  <a:pt x="7579042" y="199831"/>
                </a:cubicBezTo>
                <a:cubicBezTo>
                  <a:pt x="7579042" y="173861"/>
                  <a:pt x="7578598" y="147873"/>
                  <a:pt x="7577708" y="121867"/>
                </a:cubicBezTo>
                <a:cubicBezTo>
                  <a:pt x="7576820" y="95861"/>
                  <a:pt x="7575514" y="78136"/>
                  <a:pt x="7573794" y="68693"/>
                </a:cubicBezTo>
                <a:cubicBezTo>
                  <a:pt x="7572072" y="59250"/>
                  <a:pt x="7570202" y="53113"/>
                  <a:pt x="7568180" y="50280"/>
                </a:cubicBezTo>
                <a:cubicBezTo>
                  <a:pt x="7566158" y="47448"/>
                  <a:pt x="7556230" y="47800"/>
                  <a:pt x="7538398" y="51334"/>
                </a:cubicBezTo>
                <a:cubicBezTo>
                  <a:pt x="7520566" y="54869"/>
                  <a:pt x="7506822" y="58017"/>
                  <a:pt x="7497164" y="60777"/>
                </a:cubicBezTo>
                <a:cubicBezTo>
                  <a:pt x="7487505" y="63538"/>
                  <a:pt x="7478266" y="61297"/>
                  <a:pt x="7469447" y="54055"/>
                </a:cubicBezTo>
                <a:cubicBezTo>
                  <a:pt x="7460628" y="46814"/>
                  <a:pt x="7461194" y="43193"/>
                  <a:pt x="7471146" y="43193"/>
                </a:cubicBezTo>
                <a:cubicBezTo>
                  <a:pt x="7478102" y="43193"/>
                  <a:pt x="7493209" y="41436"/>
                  <a:pt x="7516468" y="37923"/>
                </a:cubicBezTo>
                <a:cubicBezTo>
                  <a:pt x="7539729" y="34409"/>
                  <a:pt x="7554302" y="30355"/>
                  <a:pt x="7560188" y="25759"/>
                </a:cubicBezTo>
                <a:cubicBezTo>
                  <a:pt x="7563132" y="23461"/>
                  <a:pt x="7567227" y="22664"/>
                  <a:pt x="7572474" y="23368"/>
                </a:cubicBezTo>
                <a:close/>
                <a:moveTo>
                  <a:pt x="3302359" y="23199"/>
                </a:moveTo>
                <a:cubicBezTo>
                  <a:pt x="3305073" y="23117"/>
                  <a:pt x="3307922" y="23575"/>
                  <a:pt x="3310904" y="24576"/>
                </a:cubicBezTo>
                <a:cubicBezTo>
                  <a:pt x="3316870" y="26576"/>
                  <a:pt x="3322570" y="30573"/>
                  <a:pt x="3328005" y="36568"/>
                </a:cubicBezTo>
                <a:cubicBezTo>
                  <a:pt x="3333440" y="42562"/>
                  <a:pt x="3333805" y="47402"/>
                  <a:pt x="3329102" y="51087"/>
                </a:cubicBezTo>
                <a:cubicBezTo>
                  <a:pt x="3324398" y="54772"/>
                  <a:pt x="3320767" y="61319"/>
                  <a:pt x="3318207" y="70726"/>
                </a:cubicBezTo>
                <a:cubicBezTo>
                  <a:pt x="3315647" y="80133"/>
                  <a:pt x="3313403" y="88450"/>
                  <a:pt x="3311474" y="95678"/>
                </a:cubicBezTo>
                <a:cubicBezTo>
                  <a:pt x="3309545" y="102905"/>
                  <a:pt x="3304071" y="109484"/>
                  <a:pt x="3295051" y="115414"/>
                </a:cubicBezTo>
                <a:cubicBezTo>
                  <a:pt x="3286031" y="121343"/>
                  <a:pt x="3280148" y="121160"/>
                  <a:pt x="3277402" y="114865"/>
                </a:cubicBezTo>
                <a:cubicBezTo>
                  <a:pt x="3274656" y="108570"/>
                  <a:pt x="3269787" y="102020"/>
                  <a:pt x="3262796" y="95215"/>
                </a:cubicBezTo>
                <a:cubicBezTo>
                  <a:pt x="3255805" y="88411"/>
                  <a:pt x="3256619" y="85468"/>
                  <a:pt x="3265238" y="86385"/>
                </a:cubicBezTo>
                <a:cubicBezTo>
                  <a:pt x="3273856" y="87303"/>
                  <a:pt x="3279019" y="87755"/>
                  <a:pt x="3280725" y="87741"/>
                </a:cubicBezTo>
                <a:cubicBezTo>
                  <a:pt x="3281858" y="87741"/>
                  <a:pt x="3283270" y="86723"/>
                  <a:pt x="3284963" y="84686"/>
                </a:cubicBezTo>
                <a:cubicBezTo>
                  <a:pt x="3286655" y="82650"/>
                  <a:pt x="3288609" y="76849"/>
                  <a:pt x="3290824" y="67284"/>
                </a:cubicBezTo>
                <a:cubicBezTo>
                  <a:pt x="3293040" y="57719"/>
                  <a:pt x="3293879" y="52012"/>
                  <a:pt x="3293341" y="50162"/>
                </a:cubicBezTo>
                <a:cubicBezTo>
                  <a:pt x="3292803" y="48312"/>
                  <a:pt x="3290953" y="47599"/>
                  <a:pt x="3287791" y="48022"/>
                </a:cubicBezTo>
                <a:cubicBezTo>
                  <a:pt x="3284629" y="48445"/>
                  <a:pt x="3276903" y="49933"/>
                  <a:pt x="3264614" y="52485"/>
                </a:cubicBezTo>
                <a:cubicBezTo>
                  <a:pt x="3270909" y="57476"/>
                  <a:pt x="3272322" y="61910"/>
                  <a:pt x="3268852" y="65789"/>
                </a:cubicBezTo>
                <a:cubicBezTo>
                  <a:pt x="3265381" y="69668"/>
                  <a:pt x="3258892" y="79301"/>
                  <a:pt x="3249385" y="94688"/>
                </a:cubicBezTo>
                <a:cubicBezTo>
                  <a:pt x="3239877" y="110076"/>
                  <a:pt x="3227190" y="122010"/>
                  <a:pt x="3211322" y="130492"/>
                </a:cubicBezTo>
                <a:cubicBezTo>
                  <a:pt x="3195455" y="138975"/>
                  <a:pt x="3192752" y="136720"/>
                  <a:pt x="3203213" y="123727"/>
                </a:cubicBezTo>
                <a:cubicBezTo>
                  <a:pt x="3213674" y="110735"/>
                  <a:pt x="3222013" y="98023"/>
                  <a:pt x="3228229" y="85590"/>
                </a:cubicBezTo>
                <a:cubicBezTo>
                  <a:pt x="3234446" y="73157"/>
                  <a:pt x="3238421" y="63570"/>
                  <a:pt x="3240157" y="56830"/>
                </a:cubicBezTo>
                <a:cubicBezTo>
                  <a:pt x="3237045" y="58623"/>
                  <a:pt x="3233904" y="59745"/>
                  <a:pt x="3230735" y="60197"/>
                </a:cubicBezTo>
                <a:cubicBezTo>
                  <a:pt x="3227566" y="60648"/>
                  <a:pt x="3222045" y="57788"/>
                  <a:pt x="3214172" y="51614"/>
                </a:cubicBezTo>
                <a:cubicBezTo>
                  <a:pt x="3206300" y="45441"/>
                  <a:pt x="3208278" y="42060"/>
                  <a:pt x="3220109" y="41472"/>
                </a:cubicBezTo>
                <a:cubicBezTo>
                  <a:pt x="3231940" y="40884"/>
                  <a:pt x="3246094" y="38586"/>
                  <a:pt x="3262570" y="34578"/>
                </a:cubicBezTo>
                <a:cubicBezTo>
                  <a:pt x="3279047" y="30570"/>
                  <a:pt x="3289731" y="27401"/>
                  <a:pt x="3294621" y="25070"/>
                </a:cubicBezTo>
                <a:cubicBezTo>
                  <a:pt x="3297066" y="23905"/>
                  <a:pt x="3299645" y="23281"/>
                  <a:pt x="3302359" y="23199"/>
                </a:cubicBezTo>
                <a:close/>
                <a:moveTo>
                  <a:pt x="7953586" y="22973"/>
                </a:moveTo>
                <a:cubicBezTo>
                  <a:pt x="7962600" y="21138"/>
                  <a:pt x="7969530" y="23371"/>
                  <a:pt x="7974376" y="29674"/>
                </a:cubicBezTo>
                <a:cubicBezTo>
                  <a:pt x="7979224" y="35976"/>
                  <a:pt x="7976240" y="40425"/>
                  <a:pt x="7965428" y="43021"/>
                </a:cubicBezTo>
                <a:cubicBezTo>
                  <a:pt x="7954616" y="45616"/>
                  <a:pt x="7936626" y="49137"/>
                  <a:pt x="7911458" y="53582"/>
                </a:cubicBezTo>
                <a:cubicBezTo>
                  <a:pt x="7920464" y="57296"/>
                  <a:pt x="7923260" y="61634"/>
                  <a:pt x="7919848" y="66596"/>
                </a:cubicBezTo>
                <a:cubicBezTo>
                  <a:pt x="7916435" y="71558"/>
                  <a:pt x="7910038" y="79947"/>
                  <a:pt x="7900660" y="91763"/>
                </a:cubicBezTo>
                <a:cubicBezTo>
                  <a:pt x="7915560" y="88379"/>
                  <a:pt x="7926018" y="85059"/>
                  <a:pt x="7932034" y="81804"/>
                </a:cubicBezTo>
                <a:cubicBezTo>
                  <a:pt x="7938049" y="78549"/>
                  <a:pt x="7946248" y="79707"/>
                  <a:pt x="7956630" y="85278"/>
                </a:cubicBezTo>
                <a:cubicBezTo>
                  <a:pt x="7967012" y="90849"/>
                  <a:pt x="7971250" y="96069"/>
                  <a:pt x="7969342" y="100937"/>
                </a:cubicBezTo>
                <a:cubicBezTo>
                  <a:pt x="7967436" y="105806"/>
                  <a:pt x="7965858" y="110115"/>
                  <a:pt x="7964610" y="113865"/>
                </a:cubicBezTo>
                <a:cubicBezTo>
                  <a:pt x="7963363" y="117615"/>
                  <a:pt x="7963184" y="126416"/>
                  <a:pt x="7964072" y="140269"/>
                </a:cubicBezTo>
                <a:cubicBezTo>
                  <a:pt x="7964962" y="154122"/>
                  <a:pt x="7964288" y="168422"/>
                  <a:pt x="7962050" y="183171"/>
                </a:cubicBezTo>
                <a:cubicBezTo>
                  <a:pt x="7959814" y="197920"/>
                  <a:pt x="7955071" y="201645"/>
                  <a:pt x="7947822" y="194346"/>
                </a:cubicBezTo>
                <a:cubicBezTo>
                  <a:pt x="7940573" y="187047"/>
                  <a:pt x="7937400" y="181142"/>
                  <a:pt x="7938304" y="176632"/>
                </a:cubicBezTo>
                <a:cubicBezTo>
                  <a:pt x="7939206" y="172122"/>
                  <a:pt x="7939881" y="161008"/>
                  <a:pt x="7940326" y="143291"/>
                </a:cubicBezTo>
                <a:cubicBezTo>
                  <a:pt x="7940770" y="125574"/>
                  <a:pt x="7940286" y="113933"/>
                  <a:pt x="7938874" y="108369"/>
                </a:cubicBezTo>
                <a:cubicBezTo>
                  <a:pt x="7937461" y="102805"/>
                  <a:pt x="7932474" y="101285"/>
                  <a:pt x="7923913" y="103809"/>
                </a:cubicBezTo>
                <a:lnTo>
                  <a:pt x="7883130" y="111467"/>
                </a:lnTo>
                <a:cubicBezTo>
                  <a:pt x="7883130" y="124516"/>
                  <a:pt x="7882599" y="142294"/>
                  <a:pt x="7881538" y="164801"/>
                </a:cubicBezTo>
                <a:cubicBezTo>
                  <a:pt x="7880476" y="187308"/>
                  <a:pt x="7875949" y="195428"/>
                  <a:pt x="7867954" y="189162"/>
                </a:cubicBezTo>
                <a:cubicBezTo>
                  <a:pt x="7859959" y="182895"/>
                  <a:pt x="7856418" y="176248"/>
                  <a:pt x="7857328" y="169222"/>
                </a:cubicBezTo>
                <a:cubicBezTo>
                  <a:pt x="7858238" y="162195"/>
                  <a:pt x="7859138" y="151569"/>
                  <a:pt x="7860027" y="137343"/>
                </a:cubicBezTo>
                <a:cubicBezTo>
                  <a:pt x="7860916" y="123118"/>
                  <a:pt x="7859562" y="112642"/>
                  <a:pt x="7855962" y="105917"/>
                </a:cubicBezTo>
                <a:cubicBezTo>
                  <a:pt x="7852362" y="99191"/>
                  <a:pt x="7854191" y="95829"/>
                  <a:pt x="7861447" y="95829"/>
                </a:cubicBezTo>
                <a:cubicBezTo>
                  <a:pt x="7866380" y="95829"/>
                  <a:pt x="7870270" y="96051"/>
                  <a:pt x="7873116" y="96495"/>
                </a:cubicBezTo>
                <a:cubicBezTo>
                  <a:pt x="7875963" y="96940"/>
                  <a:pt x="7879824" y="96624"/>
                  <a:pt x="7884700" y="95549"/>
                </a:cubicBezTo>
                <a:cubicBezTo>
                  <a:pt x="7890737" y="74325"/>
                  <a:pt x="7893254" y="61871"/>
                  <a:pt x="7892250" y="58185"/>
                </a:cubicBezTo>
                <a:cubicBezTo>
                  <a:pt x="7886614" y="59949"/>
                  <a:pt x="7881269" y="61064"/>
                  <a:pt x="7876214" y="61530"/>
                </a:cubicBezTo>
                <a:cubicBezTo>
                  <a:pt x="7871159" y="61996"/>
                  <a:pt x="7864720" y="59516"/>
                  <a:pt x="7856898" y="54088"/>
                </a:cubicBezTo>
                <a:cubicBezTo>
                  <a:pt x="7849075" y="48660"/>
                  <a:pt x="7851094" y="45053"/>
                  <a:pt x="7862952" y="43268"/>
                </a:cubicBezTo>
                <a:cubicBezTo>
                  <a:pt x="7874812" y="41483"/>
                  <a:pt x="7885912" y="39238"/>
                  <a:pt x="7896250" y="36535"/>
                </a:cubicBezTo>
                <a:cubicBezTo>
                  <a:pt x="7906590" y="33832"/>
                  <a:pt x="7916478" y="31355"/>
                  <a:pt x="7925914" y="29104"/>
                </a:cubicBezTo>
                <a:cubicBezTo>
                  <a:pt x="7935350" y="26852"/>
                  <a:pt x="7944574" y="24809"/>
                  <a:pt x="7953586" y="22973"/>
                </a:cubicBezTo>
                <a:close/>
                <a:moveTo>
                  <a:pt x="1876637" y="22973"/>
                </a:moveTo>
                <a:cubicBezTo>
                  <a:pt x="1885650" y="21138"/>
                  <a:pt x="1892580" y="23371"/>
                  <a:pt x="1897427" y="29674"/>
                </a:cubicBezTo>
                <a:cubicBezTo>
                  <a:pt x="1902274" y="35976"/>
                  <a:pt x="1899291" y="40425"/>
                  <a:pt x="1888478" y="43021"/>
                </a:cubicBezTo>
                <a:cubicBezTo>
                  <a:pt x="1877666" y="45616"/>
                  <a:pt x="1859676" y="49137"/>
                  <a:pt x="1834509" y="53582"/>
                </a:cubicBezTo>
                <a:cubicBezTo>
                  <a:pt x="1843515" y="57296"/>
                  <a:pt x="1846311" y="61634"/>
                  <a:pt x="1842899" y="66596"/>
                </a:cubicBezTo>
                <a:cubicBezTo>
                  <a:pt x="1839485" y="71558"/>
                  <a:pt x="1833089" y="79947"/>
                  <a:pt x="1823711" y="91763"/>
                </a:cubicBezTo>
                <a:cubicBezTo>
                  <a:pt x="1838610" y="88379"/>
                  <a:pt x="1849068" y="85059"/>
                  <a:pt x="1855084" y="81804"/>
                </a:cubicBezTo>
                <a:cubicBezTo>
                  <a:pt x="1861100" y="78549"/>
                  <a:pt x="1869298" y="79707"/>
                  <a:pt x="1879681" y="85278"/>
                </a:cubicBezTo>
                <a:cubicBezTo>
                  <a:pt x="1890063" y="90849"/>
                  <a:pt x="1894301" y="96069"/>
                  <a:pt x="1892394" y="100937"/>
                </a:cubicBezTo>
                <a:cubicBezTo>
                  <a:pt x="1890486" y="105806"/>
                  <a:pt x="1888909" y="110115"/>
                  <a:pt x="1887661" y="113865"/>
                </a:cubicBezTo>
                <a:cubicBezTo>
                  <a:pt x="1886413" y="117615"/>
                  <a:pt x="1886235" y="126416"/>
                  <a:pt x="1887123" y="140269"/>
                </a:cubicBezTo>
                <a:cubicBezTo>
                  <a:pt x="1888013" y="154121"/>
                  <a:pt x="1887339" y="168422"/>
                  <a:pt x="1885101" y="183171"/>
                </a:cubicBezTo>
                <a:cubicBezTo>
                  <a:pt x="1882865" y="197920"/>
                  <a:pt x="1878121" y="201645"/>
                  <a:pt x="1870872" y="194346"/>
                </a:cubicBezTo>
                <a:cubicBezTo>
                  <a:pt x="1863624" y="187047"/>
                  <a:pt x="1860450" y="181142"/>
                  <a:pt x="1861354" y="176632"/>
                </a:cubicBezTo>
                <a:cubicBezTo>
                  <a:pt x="1862258" y="172122"/>
                  <a:pt x="1862931" y="161008"/>
                  <a:pt x="1863376" y="143291"/>
                </a:cubicBezTo>
                <a:cubicBezTo>
                  <a:pt x="1863820" y="125574"/>
                  <a:pt x="1863336" y="113933"/>
                  <a:pt x="1861924" y="108369"/>
                </a:cubicBezTo>
                <a:cubicBezTo>
                  <a:pt x="1860511" y="102805"/>
                  <a:pt x="1855525" y="101285"/>
                  <a:pt x="1846964" y="103809"/>
                </a:cubicBezTo>
                <a:lnTo>
                  <a:pt x="1806180" y="111467"/>
                </a:lnTo>
                <a:cubicBezTo>
                  <a:pt x="1806180" y="124516"/>
                  <a:pt x="1805649" y="142294"/>
                  <a:pt x="1804588" y="164801"/>
                </a:cubicBezTo>
                <a:cubicBezTo>
                  <a:pt x="1803527" y="187308"/>
                  <a:pt x="1798999" y="195428"/>
                  <a:pt x="1791004" y="189162"/>
                </a:cubicBezTo>
                <a:cubicBezTo>
                  <a:pt x="1783010" y="182895"/>
                  <a:pt x="1779468" y="176248"/>
                  <a:pt x="1780378" y="169222"/>
                </a:cubicBezTo>
                <a:cubicBezTo>
                  <a:pt x="1781289" y="162195"/>
                  <a:pt x="1782189" y="151569"/>
                  <a:pt x="1783078" y="137343"/>
                </a:cubicBezTo>
                <a:cubicBezTo>
                  <a:pt x="1783967" y="123118"/>
                  <a:pt x="1782612" y="112642"/>
                  <a:pt x="1779013" y="105917"/>
                </a:cubicBezTo>
                <a:cubicBezTo>
                  <a:pt x="1775413" y="99191"/>
                  <a:pt x="1777242" y="95829"/>
                  <a:pt x="1784498" y="95829"/>
                </a:cubicBezTo>
                <a:cubicBezTo>
                  <a:pt x="1789431" y="95829"/>
                  <a:pt x="1793320" y="96051"/>
                  <a:pt x="1796167" y="96495"/>
                </a:cubicBezTo>
                <a:cubicBezTo>
                  <a:pt x="1799014" y="96940"/>
                  <a:pt x="1802874" y="96624"/>
                  <a:pt x="1807750" y="95549"/>
                </a:cubicBezTo>
                <a:cubicBezTo>
                  <a:pt x="1813787" y="74325"/>
                  <a:pt x="1816305" y="61871"/>
                  <a:pt x="1815301" y="58185"/>
                </a:cubicBezTo>
                <a:cubicBezTo>
                  <a:pt x="1809665" y="59949"/>
                  <a:pt x="1804319" y="61064"/>
                  <a:pt x="1799264" y="61530"/>
                </a:cubicBezTo>
                <a:cubicBezTo>
                  <a:pt x="1794209" y="61996"/>
                  <a:pt x="1787771" y="59516"/>
                  <a:pt x="1779948" y="54088"/>
                </a:cubicBezTo>
                <a:cubicBezTo>
                  <a:pt x="1772126" y="48660"/>
                  <a:pt x="1774144" y="45053"/>
                  <a:pt x="1786004" y="43268"/>
                </a:cubicBezTo>
                <a:cubicBezTo>
                  <a:pt x="1797863" y="41483"/>
                  <a:pt x="1808962" y="39238"/>
                  <a:pt x="1819302" y="36535"/>
                </a:cubicBezTo>
                <a:cubicBezTo>
                  <a:pt x="1829641" y="33832"/>
                  <a:pt x="1839528" y="31355"/>
                  <a:pt x="1848964" y="29104"/>
                </a:cubicBezTo>
                <a:cubicBezTo>
                  <a:pt x="1858400" y="26852"/>
                  <a:pt x="1867624" y="24809"/>
                  <a:pt x="1876637" y="22973"/>
                </a:cubicBezTo>
                <a:close/>
                <a:moveTo>
                  <a:pt x="6137795" y="22927"/>
                </a:moveTo>
                <a:cubicBezTo>
                  <a:pt x="6140584" y="23306"/>
                  <a:pt x="6143689" y="24586"/>
                  <a:pt x="6147109" y="26770"/>
                </a:cubicBezTo>
                <a:cubicBezTo>
                  <a:pt x="6153949" y="31136"/>
                  <a:pt x="6160492" y="35962"/>
                  <a:pt x="6166737" y="41246"/>
                </a:cubicBezTo>
                <a:cubicBezTo>
                  <a:pt x="6172982" y="46530"/>
                  <a:pt x="6173750" y="51302"/>
                  <a:pt x="6169039" y="55561"/>
                </a:cubicBezTo>
                <a:cubicBezTo>
                  <a:pt x="6164328" y="59820"/>
                  <a:pt x="6159925" y="68091"/>
                  <a:pt x="6155832" y="80373"/>
                </a:cubicBezTo>
                <a:cubicBezTo>
                  <a:pt x="6151738" y="92656"/>
                  <a:pt x="6147604" y="104626"/>
                  <a:pt x="6143431" y="116285"/>
                </a:cubicBezTo>
                <a:cubicBezTo>
                  <a:pt x="6139258" y="127943"/>
                  <a:pt x="6133393" y="130618"/>
                  <a:pt x="6125835" y="124308"/>
                </a:cubicBezTo>
                <a:cubicBezTo>
                  <a:pt x="6119325" y="125886"/>
                  <a:pt x="6105845" y="128897"/>
                  <a:pt x="6085396" y="133343"/>
                </a:cubicBezTo>
                <a:cubicBezTo>
                  <a:pt x="6076204" y="143524"/>
                  <a:pt x="6069213" y="139537"/>
                  <a:pt x="6064423" y="121383"/>
                </a:cubicBezTo>
                <a:cubicBezTo>
                  <a:pt x="6059634" y="103228"/>
                  <a:pt x="6055931" y="88497"/>
                  <a:pt x="6053313" y="77190"/>
                </a:cubicBezTo>
                <a:cubicBezTo>
                  <a:pt x="6050696" y="65883"/>
                  <a:pt x="6047086" y="57164"/>
                  <a:pt x="6042483" y="51033"/>
                </a:cubicBezTo>
                <a:cubicBezTo>
                  <a:pt x="6037879" y="44903"/>
                  <a:pt x="6039651" y="41838"/>
                  <a:pt x="6047796" y="41838"/>
                </a:cubicBezTo>
                <a:cubicBezTo>
                  <a:pt x="6054063" y="41838"/>
                  <a:pt x="6059379" y="41834"/>
                  <a:pt x="6063746" y="41827"/>
                </a:cubicBezTo>
                <a:cubicBezTo>
                  <a:pt x="6068112" y="41820"/>
                  <a:pt x="6079230" y="39644"/>
                  <a:pt x="6097097" y="35298"/>
                </a:cubicBezTo>
                <a:cubicBezTo>
                  <a:pt x="6114965" y="30953"/>
                  <a:pt x="6126058" y="27354"/>
                  <a:pt x="6130374" y="24500"/>
                </a:cubicBezTo>
                <a:cubicBezTo>
                  <a:pt x="6132532" y="23073"/>
                  <a:pt x="6135006" y="22549"/>
                  <a:pt x="6137795" y="22927"/>
                </a:cubicBezTo>
                <a:close/>
                <a:moveTo>
                  <a:pt x="1445957" y="20973"/>
                </a:moveTo>
                <a:cubicBezTo>
                  <a:pt x="1447600" y="20824"/>
                  <a:pt x="1449646" y="21107"/>
                  <a:pt x="1452099" y="21822"/>
                </a:cubicBezTo>
                <a:cubicBezTo>
                  <a:pt x="1461908" y="24683"/>
                  <a:pt x="1470257" y="28935"/>
                  <a:pt x="1477148" y="34578"/>
                </a:cubicBezTo>
                <a:cubicBezTo>
                  <a:pt x="1484038" y="40221"/>
                  <a:pt x="1485867" y="45813"/>
                  <a:pt x="1482633" y="51356"/>
                </a:cubicBezTo>
                <a:cubicBezTo>
                  <a:pt x="1479399" y="56898"/>
                  <a:pt x="1475982" y="68220"/>
                  <a:pt x="1472383" y="85321"/>
                </a:cubicBezTo>
                <a:cubicBezTo>
                  <a:pt x="1468784" y="102421"/>
                  <a:pt x="1464374" y="121182"/>
                  <a:pt x="1459154" y="141602"/>
                </a:cubicBezTo>
                <a:cubicBezTo>
                  <a:pt x="1481238" y="175030"/>
                  <a:pt x="1499579" y="198372"/>
                  <a:pt x="1514177" y="211629"/>
                </a:cubicBezTo>
                <a:cubicBezTo>
                  <a:pt x="1528776" y="224887"/>
                  <a:pt x="1545525" y="235968"/>
                  <a:pt x="1564426" y="244874"/>
                </a:cubicBezTo>
                <a:cubicBezTo>
                  <a:pt x="1583326" y="253779"/>
                  <a:pt x="1585341" y="258859"/>
                  <a:pt x="1570470" y="260114"/>
                </a:cubicBezTo>
                <a:cubicBezTo>
                  <a:pt x="1555599" y="261368"/>
                  <a:pt x="1540545" y="261759"/>
                  <a:pt x="1525309" y="261286"/>
                </a:cubicBezTo>
                <a:cubicBezTo>
                  <a:pt x="1510073" y="260813"/>
                  <a:pt x="1497525" y="252119"/>
                  <a:pt x="1487666" y="235205"/>
                </a:cubicBezTo>
                <a:cubicBezTo>
                  <a:pt x="1477807" y="218290"/>
                  <a:pt x="1466124" y="192575"/>
                  <a:pt x="1452615" y="158058"/>
                </a:cubicBezTo>
                <a:cubicBezTo>
                  <a:pt x="1441286" y="192733"/>
                  <a:pt x="1428280" y="219481"/>
                  <a:pt x="1413595" y="238302"/>
                </a:cubicBezTo>
                <a:cubicBezTo>
                  <a:pt x="1398911" y="257124"/>
                  <a:pt x="1382108" y="271177"/>
                  <a:pt x="1363186" y="280462"/>
                </a:cubicBezTo>
                <a:cubicBezTo>
                  <a:pt x="1344264" y="289748"/>
                  <a:pt x="1343170" y="285438"/>
                  <a:pt x="1359906" y="267535"/>
                </a:cubicBezTo>
                <a:cubicBezTo>
                  <a:pt x="1376641" y="249631"/>
                  <a:pt x="1391289" y="228343"/>
                  <a:pt x="1403851" y="203670"/>
                </a:cubicBezTo>
                <a:cubicBezTo>
                  <a:pt x="1416413" y="178998"/>
                  <a:pt x="1425594" y="155541"/>
                  <a:pt x="1431395" y="133300"/>
                </a:cubicBezTo>
                <a:cubicBezTo>
                  <a:pt x="1437196" y="111058"/>
                  <a:pt x="1441219" y="91684"/>
                  <a:pt x="1443462" y="75179"/>
                </a:cubicBezTo>
                <a:cubicBezTo>
                  <a:pt x="1445706" y="58673"/>
                  <a:pt x="1445255" y="44939"/>
                  <a:pt x="1442107" y="33976"/>
                </a:cubicBezTo>
                <a:cubicBezTo>
                  <a:pt x="1439747" y="25753"/>
                  <a:pt x="1441030" y="21419"/>
                  <a:pt x="1445957" y="20973"/>
                </a:cubicBezTo>
                <a:close/>
                <a:moveTo>
                  <a:pt x="7396538" y="20639"/>
                </a:moveTo>
                <a:cubicBezTo>
                  <a:pt x="7401736" y="19456"/>
                  <a:pt x="7409104" y="21195"/>
                  <a:pt x="7418640" y="25855"/>
                </a:cubicBezTo>
                <a:cubicBezTo>
                  <a:pt x="7428650" y="29856"/>
                  <a:pt x="7436766" y="35800"/>
                  <a:pt x="7442990" y="43688"/>
                </a:cubicBezTo>
                <a:cubicBezTo>
                  <a:pt x="7449214" y="51575"/>
                  <a:pt x="7450034" y="59336"/>
                  <a:pt x="7445452" y="66972"/>
                </a:cubicBezTo>
                <a:cubicBezTo>
                  <a:pt x="7440871" y="74609"/>
                  <a:pt x="7434952" y="75975"/>
                  <a:pt x="7427696" y="71070"/>
                </a:cubicBezTo>
                <a:cubicBezTo>
                  <a:pt x="7420440" y="66166"/>
                  <a:pt x="7412133" y="56830"/>
                  <a:pt x="7402776" y="43064"/>
                </a:cubicBezTo>
                <a:cubicBezTo>
                  <a:pt x="7393419" y="29297"/>
                  <a:pt x="7391340" y="21822"/>
                  <a:pt x="7396538" y="20639"/>
                </a:cubicBezTo>
                <a:close/>
                <a:moveTo>
                  <a:pt x="7816055" y="20478"/>
                </a:moveTo>
                <a:cubicBezTo>
                  <a:pt x="7818622" y="20134"/>
                  <a:pt x="7821122" y="20327"/>
                  <a:pt x="7823557" y="21059"/>
                </a:cubicBezTo>
                <a:cubicBezTo>
                  <a:pt x="7828425" y="22521"/>
                  <a:pt x="7834846" y="25415"/>
                  <a:pt x="7842819" y="29738"/>
                </a:cubicBezTo>
                <a:cubicBezTo>
                  <a:pt x="7850792" y="34062"/>
                  <a:pt x="7853122" y="38217"/>
                  <a:pt x="7849810" y="42203"/>
                </a:cubicBezTo>
                <a:cubicBezTo>
                  <a:pt x="7846498" y="46190"/>
                  <a:pt x="7843798" y="51930"/>
                  <a:pt x="7841712" y="59422"/>
                </a:cubicBezTo>
                <a:cubicBezTo>
                  <a:pt x="7839625" y="66915"/>
                  <a:pt x="7836964" y="77599"/>
                  <a:pt x="7833731" y="91473"/>
                </a:cubicBezTo>
                <a:cubicBezTo>
                  <a:pt x="7830498" y="105347"/>
                  <a:pt x="7826540" y="115188"/>
                  <a:pt x="7821858" y="120996"/>
                </a:cubicBezTo>
                <a:cubicBezTo>
                  <a:pt x="7817175" y="126803"/>
                  <a:pt x="7812440" y="125663"/>
                  <a:pt x="7807650" y="117575"/>
                </a:cubicBezTo>
                <a:lnTo>
                  <a:pt x="7780009" y="123663"/>
                </a:lnTo>
                <a:cubicBezTo>
                  <a:pt x="7779034" y="129499"/>
                  <a:pt x="7776037" y="132418"/>
                  <a:pt x="7771018" y="132418"/>
                </a:cubicBezTo>
                <a:cubicBezTo>
                  <a:pt x="7766844" y="132418"/>
                  <a:pt x="7763762" y="126459"/>
                  <a:pt x="7761768" y="114542"/>
                </a:cubicBezTo>
                <a:cubicBezTo>
                  <a:pt x="7759775" y="102626"/>
                  <a:pt x="7757018" y="89626"/>
                  <a:pt x="7753498" y="75544"/>
                </a:cubicBezTo>
                <a:cubicBezTo>
                  <a:pt x="7749977" y="61462"/>
                  <a:pt x="7746604" y="51424"/>
                  <a:pt x="7743377" y="45430"/>
                </a:cubicBezTo>
                <a:cubicBezTo>
                  <a:pt x="7740150" y="39436"/>
                  <a:pt x="7742610" y="36439"/>
                  <a:pt x="7750755" y="36439"/>
                </a:cubicBezTo>
                <a:lnTo>
                  <a:pt x="7764264" y="36439"/>
                </a:lnTo>
                <a:cubicBezTo>
                  <a:pt x="7767390" y="36439"/>
                  <a:pt x="7774136" y="34929"/>
                  <a:pt x="7784504" y="31911"/>
                </a:cubicBezTo>
                <a:cubicBezTo>
                  <a:pt x="7794872" y="28892"/>
                  <a:pt x="7802756" y="25963"/>
                  <a:pt x="7808156" y="23124"/>
                </a:cubicBezTo>
                <a:cubicBezTo>
                  <a:pt x="7810854" y="21704"/>
                  <a:pt x="7813488" y="20822"/>
                  <a:pt x="7816055" y="20478"/>
                </a:cubicBezTo>
                <a:close/>
                <a:moveTo>
                  <a:pt x="1739105" y="20478"/>
                </a:moveTo>
                <a:cubicBezTo>
                  <a:pt x="1741673" y="20134"/>
                  <a:pt x="1744173" y="20327"/>
                  <a:pt x="1746607" y="21059"/>
                </a:cubicBezTo>
                <a:cubicBezTo>
                  <a:pt x="1751476" y="22521"/>
                  <a:pt x="1757896" y="25415"/>
                  <a:pt x="1765870" y="29738"/>
                </a:cubicBezTo>
                <a:cubicBezTo>
                  <a:pt x="1773843" y="34062"/>
                  <a:pt x="1776173" y="38217"/>
                  <a:pt x="1772861" y="42203"/>
                </a:cubicBezTo>
                <a:cubicBezTo>
                  <a:pt x="1769548" y="46190"/>
                  <a:pt x="1766849" y="51930"/>
                  <a:pt x="1764762" y="59422"/>
                </a:cubicBezTo>
                <a:cubicBezTo>
                  <a:pt x="1762676" y="66915"/>
                  <a:pt x="1760015" y="77599"/>
                  <a:pt x="1756781" y="91473"/>
                </a:cubicBezTo>
                <a:cubicBezTo>
                  <a:pt x="1753548" y="105347"/>
                  <a:pt x="1749590" y="115188"/>
                  <a:pt x="1744908" y="120996"/>
                </a:cubicBezTo>
                <a:cubicBezTo>
                  <a:pt x="1740226" y="126803"/>
                  <a:pt x="1735490" y="125663"/>
                  <a:pt x="1730700" y="117575"/>
                </a:cubicBezTo>
                <a:lnTo>
                  <a:pt x="1703060" y="123663"/>
                </a:lnTo>
                <a:cubicBezTo>
                  <a:pt x="1702085" y="129499"/>
                  <a:pt x="1699087" y="132418"/>
                  <a:pt x="1694068" y="132418"/>
                </a:cubicBezTo>
                <a:cubicBezTo>
                  <a:pt x="1689895" y="132418"/>
                  <a:pt x="1686812" y="126459"/>
                  <a:pt x="1684819" y="114542"/>
                </a:cubicBezTo>
                <a:cubicBezTo>
                  <a:pt x="1682826" y="102626"/>
                  <a:pt x="1680068" y="89626"/>
                  <a:pt x="1676548" y="75544"/>
                </a:cubicBezTo>
                <a:cubicBezTo>
                  <a:pt x="1673028" y="61462"/>
                  <a:pt x="1669654" y="51424"/>
                  <a:pt x="1666427" y="45430"/>
                </a:cubicBezTo>
                <a:cubicBezTo>
                  <a:pt x="1663201" y="39436"/>
                  <a:pt x="1665660" y="36439"/>
                  <a:pt x="1673806" y="36439"/>
                </a:cubicBezTo>
                <a:lnTo>
                  <a:pt x="1687314" y="36439"/>
                </a:lnTo>
                <a:cubicBezTo>
                  <a:pt x="1690440" y="36439"/>
                  <a:pt x="1697188" y="34929"/>
                  <a:pt x="1707555" y="31911"/>
                </a:cubicBezTo>
                <a:cubicBezTo>
                  <a:pt x="1717923" y="28892"/>
                  <a:pt x="1725807" y="25963"/>
                  <a:pt x="1731206" y="23124"/>
                </a:cubicBezTo>
                <a:cubicBezTo>
                  <a:pt x="1733905" y="21704"/>
                  <a:pt x="1736539" y="20822"/>
                  <a:pt x="1739105" y="20478"/>
                </a:cubicBezTo>
                <a:close/>
                <a:moveTo>
                  <a:pt x="4655971" y="19128"/>
                </a:moveTo>
                <a:cubicBezTo>
                  <a:pt x="4659684" y="18981"/>
                  <a:pt x="4663709" y="19367"/>
                  <a:pt x="4668046" y="20284"/>
                </a:cubicBezTo>
                <a:cubicBezTo>
                  <a:pt x="4677095" y="21288"/>
                  <a:pt x="4685377" y="24296"/>
                  <a:pt x="4692891" y="29308"/>
                </a:cubicBezTo>
                <a:cubicBezTo>
                  <a:pt x="4700405" y="34320"/>
                  <a:pt x="4704162" y="41666"/>
                  <a:pt x="4704162" y="51345"/>
                </a:cubicBezTo>
                <a:cubicBezTo>
                  <a:pt x="4704162" y="63104"/>
                  <a:pt x="4698161" y="66646"/>
                  <a:pt x="4686158" y="61971"/>
                </a:cubicBezTo>
                <a:cubicBezTo>
                  <a:pt x="4674155" y="57296"/>
                  <a:pt x="4662880" y="49933"/>
                  <a:pt x="4652333" y="39880"/>
                </a:cubicBezTo>
                <a:cubicBezTo>
                  <a:pt x="4641786" y="29828"/>
                  <a:pt x="4639599" y="23590"/>
                  <a:pt x="4645773" y="21166"/>
                </a:cubicBezTo>
                <a:cubicBezTo>
                  <a:pt x="4648860" y="19954"/>
                  <a:pt x="4652259" y="19275"/>
                  <a:pt x="4655971" y="19128"/>
                </a:cubicBezTo>
                <a:close/>
                <a:moveTo>
                  <a:pt x="3924229" y="17518"/>
                </a:moveTo>
                <a:cubicBezTo>
                  <a:pt x="3927492" y="17408"/>
                  <a:pt x="3931358" y="18198"/>
                  <a:pt x="3935829" y="19886"/>
                </a:cubicBezTo>
                <a:cubicBezTo>
                  <a:pt x="3944770" y="23263"/>
                  <a:pt x="3951499" y="27361"/>
                  <a:pt x="3956016" y="32180"/>
                </a:cubicBezTo>
                <a:lnTo>
                  <a:pt x="3957091" y="44177"/>
                </a:lnTo>
                <a:lnTo>
                  <a:pt x="3958768" y="42535"/>
                </a:lnTo>
                <a:cubicBezTo>
                  <a:pt x="3959857" y="42206"/>
                  <a:pt x="3961352" y="42218"/>
                  <a:pt x="3963254" y="42569"/>
                </a:cubicBezTo>
                <a:cubicBezTo>
                  <a:pt x="3970862" y="43974"/>
                  <a:pt x="3975881" y="44874"/>
                  <a:pt x="3978311" y="45269"/>
                </a:cubicBezTo>
                <a:cubicBezTo>
                  <a:pt x="3980742" y="45663"/>
                  <a:pt x="3985026" y="45451"/>
                  <a:pt x="3991164" y="44634"/>
                </a:cubicBezTo>
                <a:cubicBezTo>
                  <a:pt x="3997302" y="43817"/>
                  <a:pt x="4003722" y="42153"/>
                  <a:pt x="4010426" y="39644"/>
                </a:cubicBezTo>
                <a:cubicBezTo>
                  <a:pt x="4017131" y="37134"/>
                  <a:pt x="4022103" y="33943"/>
                  <a:pt x="4025344" y="30071"/>
                </a:cubicBezTo>
                <a:cubicBezTo>
                  <a:pt x="4028585" y="26200"/>
                  <a:pt x="4034281" y="26207"/>
                  <a:pt x="4042434" y="30093"/>
                </a:cubicBezTo>
                <a:cubicBezTo>
                  <a:pt x="4050586" y="33979"/>
                  <a:pt x="4057573" y="39031"/>
                  <a:pt x="4063395" y="45247"/>
                </a:cubicBezTo>
                <a:cubicBezTo>
                  <a:pt x="4069217" y="51463"/>
                  <a:pt x="4067604" y="56418"/>
                  <a:pt x="4058556" y="60111"/>
                </a:cubicBezTo>
                <a:cubicBezTo>
                  <a:pt x="4049507" y="63803"/>
                  <a:pt x="4035583" y="79696"/>
                  <a:pt x="4016783" y="107788"/>
                </a:cubicBezTo>
                <a:cubicBezTo>
                  <a:pt x="4037992" y="123218"/>
                  <a:pt x="4053193" y="139760"/>
                  <a:pt x="4062384" y="157413"/>
                </a:cubicBezTo>
                <a:cubicBezTo>
                  <a:pt x="4071577" y="175065"/>
                  <a:pt x="4071505" y="193084"/>
                  <a:pt x="4062169" y="211468"/>
                </a:cubicBezTo>
                <a:cubicBezTo>
                  <a:pt x="4052834" y="229852"/>
                  <a:pt x="4044208" y="233215"/>
                  <a:pt x="4036292" y="221556"/>
                </a:cubicBezTo>
                <a:cubicBezTo>
                  <a:pt x="4028377" y="209898"/>
                  <a:pt x="4017944" y="198623"/>
                  <a:pt x="4004995" y="187731"/>
                </a:cubicBezTo>
                <a:cubicBezTo>
                  <a:pt x="3992046" y="176840"/>
                  <a:pt x="3992774" y="172968"/>
                  <a:pt x="4007178" y="176116"/>
                </a:cubicBezTo>
                <a:cubicBezTo>
                  <a:pt x="4021583" y="179263"/>
                  <a:pt x="4029908" y="180780"/>
                  <a:pt x="4032152" y="180665"/>
                </a:cubicBezTo>
                <a:cubicBezTo>
                  <a:pt x="4034396" y="180551"/>
                  <a:pt x="4034428" y="175668"/>
                  <a:pt x="4032249" y="166017"/>
                </a:cubicBezTo>
                <a:cubicBezTo>
                  <a:pt x="4030069" y="156366"/>
                  <a:pt x="4025756" y="146812"/>
                  <a:pt x="4019310" y="137354"/>
                </a:cubicBezTo>
                <a:cubicBezTo>
                  <a:pt x="4012864" y="127897"/>
                  <a:pt x="4007207" y="121333"/>
                  <a:pt x="4002338" y="117661"/>
                </a:cubicBezTo>
                <a:cubicBezTo>
                  <a:pt x="3997470" y="113990"/>
                  <a:pt x="3996387" y="109592"/>
                  <a:pt x="3999090" y="104465"/>
                </a:cubicBezTo>
                <a:cubicBezTo>
                  <a:pt x="4001794" y="99338"/>
                  <a:pt x="4006067" y="89849"/>
                  <a:pt x="4011911" y="75996"/>
                </a:cubicBezTo>
                <a:cubicBezTo>
                  <a:pt x="4017754" y="62143"/>
                  <a:pt x="4020694" y="55260"/>
                  <a:pt x="4020730" y="55346"/>
                </a:cubicBezTo>
                <a:cubicBezTo>
                  <a:pt x="4020766" y="55432"/>
                  <a:pt x="4018457" y="56138"/>
                  <a:pt x="4013803" y="57465"/>
                </a:cubicBezTo>
                <a:cubicBezTo>
                  <a:pt x="4009150" y="58791"/>
                  <a:pt x="4002048" y="60559"/>
                  <a:pt x="3992497" y="62767"/>
                </a:cubicBezTo>
                <a:lnTo>
                  <a:pt x="3992497" y="153928"/>
                </a:lnTo>
                <a:cubicBezTo>
                  <a:pt x="3992497" y="199587"/>
                  <a:pt x="3992028" y="236151"/>
                  <a:pt x="3991089" y="263620"/>
                </a:cubicBezTo>
                <a:cubicBezTo>
                  <a:pt x="3990149" y="291088"/>
                  <a:pt x="3986489" y="309544"/>
                  <a:pt x="3980108" y="318987"/>
                </a:cubicBezTo>
                <a:cubicBezTo>
                  <a:pt x="3973726" y="328430"/>
                  <a:pt x="3969442" y="320633"/>
                  <a:pt x="3967255" y="295595"/>
                </a:cubicBezTo>
                <a:cubicBezTo>
                  <a:pt x="3965068" y="270557"/>
                  <a:pt x="3964426" y="242712"/>
                  <a:pt x="3965330" y="212060"/>
                </a:cubicBezTo>
                <a:cubicBezTo>
                  <a:pt x="3966233" y="181407"/>
                  <a:pt x="3966911" y="149880"/>
                  <a:pt x="3967363" y="117479"/>
                </a:cubicBezTo>
                <a:cubicBezTo>
                  <a:pt x="3967814" y="85077"/>
                  <a:pt x="3965341" y="64140"/>
                  <a:pt x="3959942" y="54669"/>
                </a:cubicBezTo>
                <a:cubicBezTo>
                  <a:pt x="3958592" y="52301"/>
                  <a:pt x="3957648" y="50273"/>
                  <a:pt x="3957112" y="48584"/>
                </a:cubicBezTo>
                <a:lnTo>
                  <a:pt x="3957000" y="47436"/>
                </a:lnTo>
                <a:lnTo>
                  <a:pt x="3954856" y="51492"/>
                </a:lnTo>
                <a:cubicBezTo>
                  <a:pt x="3952643" y="57136"/>
                  <a:pt x="3951208" y="65687"/>
                  <a:pt x="3950552" y="77147"/>
                </a:cubicBezTo>
                <a:cubicBezTo>
                  <a:pt x="3949678" y="92426"/>
                  <a:pt x="3949011" y="110481"/>
                  <a:pt x="3948552" y="131310"/>
                </a:cubicBezTo>
                <a:cubicBezTo>
                  <a:pt x="3948093" y="152139"/>
                  <a:pt x="3946473" y="170200"/>
                  <a:pt x="3943691" y="185494"/>
                </a:cubicBezTo>
                <a:cubicBezTo>
                  <a:pt x="3940909" y="200788"/>
                  <a:pt x="3934602" y="213537"/>
                  <a:pt x="3924772" y="223740"/>
                </a:cubicBezTo>
                <a:cubicBezTo>
                  <a:pt x="3914942" y="233943"/>
                  <a:pt x="3907890" y="234072"/>
                  <a:pt x="3903617" y="224127"/>
                </a:cubicBezTo>
                <a:cubicBezTo>
                  <a:pt x="3899344" y="214182"/>
                  <a:pt x="3893038" y="205158"/>
                  <a:pt x="3884699" y="197056"/>
                </a:cubicBezTo>
                <a:cubicBezTo>
                  <a:pt x="3876360" y="188954"/>
                  <a:pt x="3878124" y="186025"/>
                  <a:pt x="3889990" y="188269"/>
                </a:cubicBezTo>
                <a:cubicBezTo>
                  <a:pt x="3901857" y="190513"/>
                  <a:pt x="3908432" y="191435"/>
                  <a:pt x="3909715" y="191033"/>
                </a:cubicBezTo>
                <a:cubicBezTo>
                  <a:pt x="3910999" y="190632"/>
                  <a:pt x="3912716" y="186348"/>
                  <a:pt x="3914867" y="178181"/>
                </a:cubicBezTo>
                <a:cubicBezTo>
                  <a:pt x="3917018" y="170014"/>
                  <a:pt x="3918993" y="157811"/>
                  <a:pt x="3920793" y="141570"/>
                </a:cubicBezTo>
                <a:cubicBezTo>
                  <a:pt x="3922593" y="125330"/>
                  <a:pt x="3923718" y="106211"/>
                  <a:pt x="3924170" y="84213"/>
                </a:cubicBezTo>
                <a:cubicBezTo>
                  <a:pt x="3924622" y="62215"/>
                  <a:pt x="3924080" y="49900"/>
                  <a:pt x="3922546" y="47269"/>
                </a:cubicBezTo>
                <a:cubicBezTo>
                  <a:pt x="3921012" y="44638"/>
                  <a:pt x="3917842" y="43978"/>
                  <a:pt x="3913038" y="45290"/>
                </a:cubicBezTo>
                <a:cubicBezTo>
                  <a:pt x="3908235" y="46602"/>
                  <a:pt x="3902326" y="48061"/>
                  <a:pt x="3895314" y="49667"/>
                </a:cubicBezTo>
                <a:cubicBezTo>
                  <a:pt x="3900706" y="54328"/>
                  <a:pt x="3902481" y="58881"/>
                  <a:pt x="3900638" y="63326"/>
                </a:cubicBezTo>
                <a:cubicBezTo>
                  <a:pt x="3898795" y="67772"/>
                  <a:pt x="3897465" y="72303"/>
                  <a:pt x="3896647" y="76921"/>
                </a:cubicBezTo>
                <a:cubicBezTo>
                  <a:pt x="3900261" y="76118"/>
                  <a:pt x="3904151" y="75240"/>
                  <a:pt x="3908317" y="74286"/>
                </a:cubicBezTo>
                <a:cubicBezTo>
                  <a:pt x="3912483" y="73332"/>
                  <a:pt x="3916079" y="74809"/>
                  <a:pt x="3919104" y="78717"/>
                </a:cubicBezTo>
                <a:cubicBezTo>
                  <a:pt x="3922130" y="82625"/>
                  <a:pt x="3921230" y="86654"/>
                  <a:pt x="3916405" y="90806"/>
                </a:cubicBezTo>
                <a:cubicBezTo>
                  <a:pt x="3911579" y="94957"/>
                  <a:pt x="3904427" y="98223"/>
                  <a:pt x="3894948" y="100604"/>
                </a:cubicBezTo>
                <a:cubicBezTo>
                  <a:pt x="3894231" y="107702"/>
                  <a:pt x="3892998" y="114650"/>
                  <a:pt x="3891248" y="121447"/>
                </a:cubicBezTo>
                <a:cubicBezTo>
                  <a:pt x="3892052" y="120687"/>
                  <a:pt x="3895332" y="119149"/>
                  <a:pt x="3901089" y="116833"/>
                </a:cubicBezTo>
                <a:cubicBezTo>
                  <a:pt x="3906847" y="114517"/>
                  <a:pt x="3911823" y="115485"/>
                  <a:pt x="3916018" y="119737"/>
                </a:cubicBezTo>
                <a:cubicBezTo>
                  <a:pt x="3920212" y="123989"/>
                  <a:pt x="3920162" y="128227"/>
                  <a:pt x="3915867" y="132450"/>
                </a:cubicBezTo>
                <a:cubicBezTo>
                  <a:pt x="3911572" y="136673"/>
                  <a:pt x="3902312" y="140871"/>
                  <a:pt x="3888086" y="145044"/>
                </a:cubicBezTo>
                <a:cubicBezTo>
                  <a:pt x="3885606" y="160790"/>
                  <a:pt x="3879260" y="178403"/>
                  <a:pt x="3869050" y="197884"/>
                </a:cubicBezTo>
                <a:cubicBezTo>
                  <a:pt x="3858840" y="217365"/>
                  <a:pt x="3845790" y="231569"/>
                  <a:pt x="3829901" y="240496"/>
                </a:cubicBezTo>
                <a:cubicBezTo>
                  <a:pt x="3814012" y="249423"/>
                  <a:pt x="3810632" y="248061"/>
                  <a:pt x="3819759" y="236409"/>
                </a:cubicBezTo>
                <a:cubicBezTo>
                  <a:pt x="3828887" y="224758"/>
                  <a:pt x="3836999" y="212063"/>
                  <a:pt x="3844098" y="198325"/>
                </a:cubicBezTo>
                <a:cubicBezTo>
                  <a:pt x="3851196" y="184587"/>
                  <a:pt x="3857413" y="168913"/>
                  <a:pt x="3862747" y="151304"/>
                </a:cubicBezTo>
                <a:cubicBezTo>
                  <a:pt x="3861571" y="153111"/>
                  <a:pt x="3859349" y="154014"/>
                  <a:pt x="3856079" y="154014"/>
                </a:cubicBezTo>
                <a:cubicBezTo>
                  <a:pt x="3852379" y="154014"/>
                  <a:pt x="3848066" y="151623"/>
                  <a:pt x="3843141" y="146840"/>
                </a:cubicBezTo>
                <a:cubicBezTo>
                  <a:pt x="3838215" y="142058"/>
                  <a:pt x="3838598" y="138717"/>
                  <a:pt x="3844291" y="136816"/>
                </a:cubicBezTo>
                <a:cubicBezTo>
                  <a:pt x="3849985" y="134916"/>
                  <a:pt x="3857148" y="132403"/>
                  <a:pt x="3865780" y="129277"/>
                </a:cubicBezTo>
                <a:cubicBezTo>
                  <a:pt x="3867358" y="122107"/>
                  <a:pt x="3868598" y="113704"/>
                  <a:pt x="3869501" y="104067"/>
                </a:cubicBezTo>
                <a:cubicBezTo>
                  <a:pt x="3862590" y="105874"/>
                  <a:pt x="3856362" y="104357"/>
                  <a:pt x="3850820" y="99518"/>
                </a:cubicBezTo>
                <a:cubicBezTo>
                  <a:pt x="3845277" y="94678"/>
                  <a:pt x="3845872" y="91315"/>
                  <a:pt x="3852605" y="89429"/>
                </a:cubicBezTo>
                <a:cubicBezTo>
                  <a:pt x="3859338" y="87543"/>
                  <a:pt x="3865472" y="85561"/>
                  <a:pt x="3871007" y="83482"/>
                </a:cubicBezTo>
                <a:cubicBezTo>
                  <a:pt x="3872700" y="69557"/>
                  <a:pt x="3872879" y="60028"/>
                  <a:pt x="3871545" y="54894"/>
                </a:cubicBezTo>
                <a:cubicBezTo>
                  <a:pt x="3867917" y="54163"/>
                  <a:pt x="3864196" y="51130"/>
                  <a:pt x="3860381" y="45796"/>
                </a:cubicBezTo>
                <a:cubicBezTo>
                  <a:pt x="3856567" y="40461"/>
                  <a:pt x="3858732" y="37794"/>
                  <a:pt x="3866877" y="37794"/>
                </a:cubicBezTo>
                <a:cubicBezTo>
                  <a:pt x="3872613" y="37794"/>
                  <a:pt x="3881250" y="35872"/>
                  <a:pt x="3892786" y="32029"/>
                </a:cubicBezTo>
                <a:cubicBezTo>
                  <a:pt x="3904323" y="28186"/>
                  <a:pt x="3912146" y="24357"/>
                  <a:pt x="3916254" y="20542"/>
                </a:cubicBezTo>
                <a:cubicBezTo>
                  <a:pt x="3918308" y="18635"/>
                  <a:pt x="3920967" y="17627"/>
                  <a:pt x="3924229" y="17518"/>
                </a:cubicBezTo>
                <a:close/>
                <a:moveTo>
                  <a:pt x="6716728" y="17211"/>
                </a:moveTo>
                <a:cubicBezTo>
                  <a:pt x="6720228" y="17453"/>
                  <a:pt x="6725704" y="19840"/>
                  <a:pt x="6733154" y="24371"/>
                </a:cubicBezTo>
                <a:cubicBezTo>
                  <a:pt x="6748052" y="33434"/>
                  <a:pt x="6753319" y="40192"/>
                  <a:pt x="6748952" y="44645"/>
                </a:cubicBezTo>
                <a:cubicBezTo>
                  <a:pt x="6744586" y="49097"/>
                  <a:pt x="6737731" y="58888"/>
                  <a:pt x="6728389" y="74017"/>
                </a:cubicBezTo>
                <a:cubicBezTo>
                  <a:pt x="6719046" y="89146"/>
                  <a:pt x="6710538" y="102748"/>
                  <a:pt x="6702866" y="114822"/>
                </a:cubicBezTo>
                <a:cubicBezTo>
                  <a:pt x="6711858" y="124272"/>
                  <a:pt x="6715906" y="136408"/>
                  <a:pt x="6715010" y="151228"/>
                </a:cubicBezTo>
                <a:cubicBezTo>
                  <a:pt x="6714113" y="166049"/>
                  <a:pt x="6713665" y="190797"/>
                  <a:pt x="6713665" y="225471"/>
                </a:cubicBezTo>
                <a:cubicBezTo>
                  <a:pt x="6713665" y="260504"/>
                  <a:pt x="6710765" y="281423"/>
                  <a:pt x="6704964" y="288228"/>
                </a:cubicBezTo>
                <a:cubicBezTo>
                  <a:pt x="6699163" y="295032"/>
                  <a:pt x="6693736" y="292383"/>
                  <a:pt x="6688680" y="280279"/>
                </a:cubicBezTo>
                <a:cubicBezTo>
                  <a:pt x="6683626" y="268176"/>
                  <a:pt x="6682454" y="258880"/>
                  <a:pt x="6685164" y="252391"/>
                </a:cubicBezTo>
                <a:cubicBezTo>
                  <a:pt x="6687874" y="245902"/>
                  <a:pt x="6690126" y="224743"/>
                  <a:pt x="6691918" y="188914"/>
                </a:cubicBezTo>
                <a:cubicBezTo>
                  <a:pt x="6693710" y="153085"/>
                  <a:pt x="6693252" y="132905"/>
                  <a:pt x="6690542" y="128374"/>
                </a:cubicBezTo>
                <a:cubicBezTo>
                  <a:pt x="6671598" y="151232"/>
                  <a:pt x="6653142" y="167745"/>
                  <a:pt x="6635174" y="177912"/>
                </a:cubicBezTo>
                <a:cubicBezTo>
                  <a:pt x="6617206" y="188079"/>
                  <a:pt x="6615933" y="184630"/>
                  <a:pt x="6631356" y="167565"/>
                </a:cubicBezTo>
                <a:cubicBezTo>
                  <a:pt x="6646778" y="150501"/>
                  <a:pt x="6662549" y="129213"/>
                  <a:pt x="6678668" y="103701"/>
                </a:cubicBezTo>
                <a:cubicBezTo>
                  <a:pt x="6694786" y="78190"/>
                  <a:pt x="6704620" y="60372"/>
                  <a:pt x="6708169" y="50248"/>
                </a:cubicBezTo>
                <a:cubicBezTo>
                  <a:pt x="6711718" y="40124"/>
                  <a:pt x="6713045" y="31014"/>
                  <a:pt x="6712148" y="22919"/>
                </a:cubicBezTo>
                <a:cubicBezTo>
                  <a:pt x="6711700" y="18872"/>
                  <a:pt x="6713227" y="16969"/>
                  <a:pt x="6716728" y="17211"/>
                </a:cubicBezTo>
                <a:close/>
                <a:moveTo>
                  <a:pt x="949856" y="15434"/>
                </a:moveTo>
                <a:cubicBezTo>
                  <a:pt x="952530" y="15803"/>
                  <a:pt x="955669" y="16567"/>
                  <a:pt x="959271" y="17725"/>
                </a:cubicBezTo>
                <a:cubicBezTo>
                  <a:pt x="971131" y="21682"/>
                  <a:pt x="978842" y="26149"/>
                  <a:pt x="982405" y="31125"/>
                </a:cubicBezTo>
                <a:cubicBezTo>
                  <a:pt x="985969" y="36102"/>
                  <a:pt x="984281" y="39973"/>
                  <a:pt x="977340" y="42741"/>
                </a:cubicBezTo>
                <a:cubicBezTo>
                  <a:pt x="970399" y="45509"/>
                  <a:pt x="961136" y="52238"/>
                  <a:pt x="949549" y="62928"/>
                </a:cubicBezTo>
                <a:cubicBezTo>
                  <a:pt x="937962" y="73619"/>
                  <a:pt x="927458" y="81123"/>
                  <a:pt x="918036" y="85439"/>
                </a:cubicBezTo>
                <a:cubicBezTo>
                  <a:pt x="908615" y="89755"/>
                  <a:pt x="906621" y="87737"/>
                  <a:pt x="912056" y="79384"/>
                </a:cubicBezTo>
                <a:cubicBezTo>
                  <a:pt x="917491" y="71031"/>
                  <a:pt x="923342" y="61502"/>
                  <a:pt x="929608" y="50797"/>
                </a:cubicBezTo>
                <a:cubicBezTo>
                  <a:pt x="935875" y="40092"/>
                  <a:pt x="938782" y="30745"/>
                  <a:pt x="938331" y="22758"/>
                </a:cubicBezTo>
                <a:cubicBezTo>
                  <a:pt x="937992" y="16767"/>
                  <a:pt x="941834" y="14326"/>
                  <a:pt x="949856" y="15434"/>
                </a:cubicBezTo>
                <a:close/>
                <a:moveTo>
                  <a:pt x="235481" y="15434"/>
                </a:moveTo>
                <a:cubicBezTo>
                  <a:pt x="238155" y="15803"/>
                  <a:pt x="241293" y="16567"/>
                  <a:pt x="244896" y="17725"/>
                </a:cubicBezTo>
                <a:cubicBezTo>
                  <a:pt x="256756" y="21682"/>
                  <a:pt x="264467" y="26149"/>
                  <a:pt x="268031" y="31125"/>
                </a:cubicBezTo>
                <a:cubicBezTo>
                  <a:pt x="271595" y="36102"/>
                  <a:pt x="269906" y="39973"/>
                  <a:pt x="262965" y="42741"/>
                </a:cubicBezTo>
                <a:cubicBezTo>
                  <a:pt x="256024" y="45509"/>
                  <a:pt x="246761" y="52238"/>
                  <a:pt x="235174" y="62928"/>
                </a:cubicBezTo>
                <a:cubicBezTo>
                  <a:pt x="223586" y="73619"/>
                  <a:pt x="213083" y="81123"/>
                  <a:pt x="203661" y="85439"/>
                </a:cubicBezTo>
                <a:cubicBezTo>
                  <a:pt x="194240" y="89755"/>
                  <a:pt x="192246" y="87737"/>
                  <a:pt x="197681" y="79384"/>
                </a:cubicBezTo>
                <a:cubicBezTo>
                  <a:pt x="203116" y="71031"/>
                  <a:pt x="208967" y="61502"/>
                  <a:pt x="215234" y="50797"/>
                </a:cubicBezTo>
                <a:cubicBezTo>
                  <a:pt x="221500" y="40092"/>
                  <a:pt x="224408" y="30745"/>
                  <a:pt x="223956" y="22758"/>
                </a:cubicBezTo>
                <a:cubicBezTo>
                  <a:pt x="223617" y="16767"/>
                  <a:pt x="227459" y="14326"/>
                  <a:pt x="235481" y="15434"/>
                </a:cubicBezTo>
                <a:close/>
                <a:moveTo>
                  <a:pt x="3648852" y="14308"/>
                </a:moveTo>
                <a:cubicBezTo>
                  <a:pt x="3650655" y="14083"/>
                  <a:pt x="3653002" y="14326"/>
                  <a:pt x="3655893" y="15036"/>
                </a:cubicBezTo>
                <a:cubicBezTo>
                  <a:pt x="3667459" y="17875"/>
                  <a:pt x="3676668" y="21740"/>
                  <a:pt x="3683523" y="26630"/>
                </a:cubicBezTo>
                <a:cubicBezTo>
                  <a:pt x="3690550" y="31090"/>
                  <a:pt x="3692246" y="36335"/>
                  <a:pt x="3688610" y="42365"/>
                </a:cubicBezTo>
                <a:cubicBezTo>
                  <a:pt x="3684975" y="48395"/>
                  <a:pt x="3682713" y="63990"/>
                  <a:pt x="3681824" y="89150"/>
                </a:cubicBezTo>
                <a:cubicBezTo>
                  <a:pt x="3680935" y="114309"/>
                  <a:pt x="3680716" y="140147"/>
                  <a:pt x="3681168" y="166662"/>
                </a:cubicBezTo>
                <a:cubicBezTo>
                  <a:pt x="3681620" y="193177"/>
                  <a:pt x="3682297" y="215537"/>
                  <a:pt x="3683201" y="233742"/>
                </a:cubicBezTo>
                <a:cubicBezTo>
                  <a:pt x="3684104" y="251947"/>
                  <a:pt x="3683387" y="266678"/>
                  <a:pt x="3681050" y="277935"/>
                </a:cubicBezTo>
                <a:cubicBezTo>
                  <a:pt x="3678712" y="289192"/>
                  <a:pt x="3673994" y="298348"/>
                  <a:pt x="3666896" y="305404"/>
                </a:cubicBezTo>
                <a:cubicBezTo>
                  <a:pt x="3659797" y="312459"/>
                  <a:pt x="3653627" y="310315"/>
                  <a:pt x="3648386" y="298972"/>
                </a:cubicBezTo>
                <a:cubicBezTo>
                  <a:pt x="3643145" y="287629"/>
                  <a:pt x="3634795" y="275680"/>
                  <a:pt x="3623337" y="263125"/>
                </a:cubicBezTo>
                <a:cubicBezTo>
                  <a:pt x="3611879" y="250570"/>
                  <a:pt x="3612758" y="246092"/>
                  <a:pt x="3625972" y="249692"/>
                </a:cubicBezTo>
                <a:cubicBezTo>
                  <a:pt x="3639187" y="253291"/>
                  <a:pt x="3646683" y="255177"/>
                  <a:pt x="3648461" y="255349"/>
                </a:cubicBezTo>
                <a:cubicBezTo>
                  <a:pt x="3650240" y="255521"/>
                  <a:pt x="3651731" y="252789"/>
                  <a:pt x="3652936" y="247154"/>
                </a:cubicBezTo>
                <a:cubicBezTo>
                  <a:pt x="3654140" y="241518"/>
                  <a:pt x="3654968" y="225245"/>
                  <a:pt x="3655420" y="198336"/>
                </a:cubicBezTo>
                <a:cubicBezTo>
                  <a:pt x="3655872" y="171427"/>
                  <a:pt x="3656098" y="139530"/>
                  <a:pt x="3656098" y="102647"/>
                </a:cubicBezTo>
                <a:cubicBezTo>
                  <a:pt x="3656098" y="65621"/>
                  <a:pt x="3653172" y="41053"/>
                  <a:pt x="3647321" y="28942"/>
                </a:cubicBezTo>
                <a:cubicBezTo>
                  <a:pt x="3642933" y="19859"/>
                  <a:pt x="3643443" y="14981"/>
                  <a:pt x="3648852" y="14308"/>
                </a:cubicBezTo>
                <a:close/>
                <a:moveTo>
                  <a:pt x="4560036" y="14294"/>
                </a:moveTo>
                <a:cubicBezTo>
                  <a:pt x="4561862" y="14665"/>
                  <a:pt x="4564030" y="15453"/>
                  <a:pt x="4566539" y="16660"/>
                </a:cubicBezTo>
                <a:cubicBezTo>
                  <a:pt x="4576577" y="21485"/>
                  <a:pt x="4583353" y="25834"/>
                  <a:pt x="4586867" y="29706"/>
                </a:cubicBezTo>
                <a:cubicBezTo>
                  <a:pt x="4590380" y="33578"/>
                  <a:pt x="4590427" y="37675"/>
                  <a:pt x="4587007" y="41999"/>
                </a:cubicBezTo>
                <a:cubicBezTo>
                  <a:pt x="4583586" y="46323"/>
                  <a:pt x="4578105" y="55805"/>
                  <a:pt x="4570562" y="70446"/>
                </a:cubicBezTo>
                <a:cubicBezTo>
                  <a:pt x="4563019" y="85088"/>
                  <a:pt x="4555813" y="98790"/>
                  <a:pt x="4548944" y="111553"/>
                </a:cubicBezTo>
                <a:cubicBezTo>
                  <a:pt x="4562438" y="120357"/>
                  <a:pt x="4568271" y="128384"/>
                  <a:pt x="4566443" y="135633"/>
                </a:cubicBezTo>
                <a:cubicBezTo>
                  <a:pt x="4564614" y="142882"/>
                  <a:pt x="4563255" y="161722"/>
                  <a:pt x="4562366" y="192152"/>
                </a:cubicBezTo>
                <a:cubicBezTo>
                  <a:pt x="4561477" y="222582"/>
                  <a:pt x="4560803" y="244891"/>
                  <a:pt x="4560344" y="259081"/>
                </a:cubicBezTo>
                <a:cubicBezTo>
                  <a:pt x="4559885" y="273271"/>
                  <a:pt x="4557147" y="285177"/>
                  <a:pt x="4552127" y="294799"/>
                </a:cubicBezTo>
                <a:cubicBezTo>
                  <a:pt x="4547108" y="304421"/>
                  <a:pt x="4541695" y="302733"/>
                  <a:pt x="4535887" y="289733"/>
                </a:cubicBezTo>
                <a:cubicBezTo>
                  <a:pt x="4530079" y="276734"/>
                  <a:pt x="4528527" y="266990"/>
                  <a:pt x="4531230" y="260501"/>
                </a:cubicBezTo>
                <a:cubicBezTo>
                  <a:pt x="4533933" y="254012"/>
                  <a:pt x="4536185" y="240209"/>
                  <a:pt x="4537985" y="219093"/>
                </a:cubicBezTo>
                <a:cubicBezTo>
                  <a:pt x="4539784" y="197977"/>
                  <a:pt x="4540684" y="177604"/>
                  <a:pt x="4540684" y="157972"/>
                </a:cubicBezTo>
                <a:cubicBezTo>
                  <a:pt x="4540684" y="138483"/>
                  <a:pt x="4539981" y="127262"/>
                  <a:pt x="4538576" y="124308"/>
                </a:cubicBezTo>
                <a:cubicBezTo>
                  <a:pt x="4531549" y="135694"/>
                  <a:pt x="4523415" y="146700"/>
                  <a:pt x="4514173" y="157327"/>
                </a:cubicBezTo>
                <a:cubicBezTo>
                  <a:pt x="4504930" y="167953"/>
                  <a:pt x="4494214" y="176582"/>
                  <a:pt x="4482025" y="183214"/>
                </a:cubicBezTo>
                <a:cubicBezTo>
                  <a:pt x="4469836" y="189847"/>
                  <a:pt x="4469886" y="185297"/>
                  <a:pt x="4482176" y="169566"/>
                </a:cubicBezTo>
                <a:cubicBezTo>
                  <a:pt x="4494465" y="153835"/>
                  <a:pt x="4507744" y="133264"/>
                  <a:pt x="4522013" y="107853"/>
                </a:cubicBezTo>
                <a:cubicBezTo>
                  <a:pt x="4536282" y="82442"/>
                  <a:pt x="4545208" y="63957"/>
                  <a:pt x="4548793" y="52399"/>
                </a:cubicBezTo>
                <a:cubicBezTo>
                  <a:pt x="4552378" y="40841"/>
                  <a:pt x="4553723" y="30788"/>
                  <a:pt x="4552827" y="22242"/>
                </a:cubicBezTo>
                <a:cubicBezTo>
                  <a:pt x="4552154" y="15832"/>
                  <a:pt x="4554557" y="13183"/>
                  <a:pt x="4560036" y="14294"/>
                </a:cubicBezTo>
                <a:close/>
                <a:moveTo>
                  <a:pt x="6811067" y="13603"/>
                </a:moveTo>
                <a:cubicBezTo>
                  <a:pt x="6814114" y="13978"/>
                  <a:pt x="6817838" y="14842"/>
                  <a:pt x="6822238" y="16197"/>
                </a:cubicBezTo>
                <a:cubicBezTo>
                  <a:pt x="6839840" y="21618"/>
                  <a:pt x="6846616" y="28770"/>
                  <a:pt x="6842566" y="37654"/>
                </a:cubicBezTo>
                <a:cubicBezTo>
                  <a:pt x="6838514" y="46538"/>
                  <a:pt x="6836488" y="74469"/>
                  <a:pt x="6836488" y="121447"/>
                </a:cubicBezTo>
                <a:cubicBezTo>
                  <a:pt x="6852320" y="119683"/>
                  <a:pt x="6864678" y="117912"/>
                  <a:pt x="6873562" y="116134"/>
                </a:cubicBezTo>
                <a:cubicBezTo>
                  <a:pt x="6882446" y="114356"/>
                  <a:pt x="6890906" y="112549"/>
                  <a:pt x="6898944" y="110714"/>
                </a:cubicBezTo>
                <a:cubicBezTo>
                  <a:pt x="6906982" y="108878"/>
                  <a:pt x="6914779" y="112711"/>
                  <a:pt x="6922336" y="122211"/>
                </a:cubicBezTo>
                <a:cubicBezTo>
                  <a:pt x="6929894" y="131711"/>
                  <a:pt x="6925097" y="136462"/>
                  <a:pt x="6907946" y="136462"/>
                </a:cubicBezTo>
                <a:cubicBezTo>
                  <a:pt x="6893806" y="136462"/>
                  <a:pt x="6869988" y="138139"/>
                  <a:pt x="6836488" y="141495"/>
                </a:cubicBezTo>
                <a:cubicBezTo>
                  <a:pt x="6836488" y="197924"/>
                  <a:pt x="6835542" y="241055"/>
                  <a:pt x="6833649" y="270890"/>
                </a:cubicBezTo>
                <a:cubicBezTo>
                  <a:pt x="6831756" y="300725"/>
                  <a:pt x="6827232" y="315926"/>
                  <a:pt x="6820076" y="316492"/>
                </a:cubicBezTo>
                <a:cubicBezTo>
                  <a:pt x="6812921" y="317059"/>
                  <a:pt x="6809342" y="302916"/>
                  <a:pt x="6809342" y="274063"/>
                </a:cubicBezTo>
                <a:lnTo>
                  <a:pt x="6809342" y="145905"/>
                </a:lnTo>
                <a:cubicBezTo>
                  <a:pt x="6787116" y="151153"/>
                  <a:pt x="6771775" y="154717"/>
                  <a:pt x="6763322" y="156595"/>
                </a:cubicBezTo>
                <a:cubicBezTo>
                  <a:pt x="6754868" y="158474"/>
                  <a:pt x="6745128" y="155115"/>
                  <a:pt x="6734100" y="146518"/>
                </a:cubicBezTo>
                <a:cubicBezTo>
                  <a:pt x="6723072" y="137921"/>
                  <a:pt x="6725230" y="133622"/>
                  <a:pt x="6740574" y="133622"/>
                </a:cubicBezTo>
                <a:cubicBezTo>
                  <a:pt x="6752821" y="133622"/>
                  <a:pt x="6775744" y="130682"/>
                  <a:pt x="6809342" y="124803"/>
                </a:cubicBezTo>
                <a:cubicBezTo>
                  <a:pt x="6809342" y="94861"/>
                  <a:pt x="6809120" y="73056"/>
                  <a:pt x="6808676" y="59390"/>
                </a:cubicBezTo>
                <a:cubicBezTo>
                  <a:pt x="6808232" y="45724"/>
                  <a:pt x="6805980" y="33753"/>
                  <a:pt x="6801922" y="23479"/>
                </a:cubicBezTo>
                <a:cubicBezTo>
                  <a:pt x="6798878" y="15773"/>
                  <a:pt x="6801926" y="12481"/>
                  <a:pt x="6811067" y="13603"/>
                </a:cubicBezTo>
                <a:close/>
                <a:moveTo>
                  <a:pt x="2422710" y="13490"/>
                </a:moveTo>
                <a:cubicBezTo>
                  <a:pt x="2426209" y="13294"/>
                  <a:pt x="2431796" y="15803"/>
                  <a:pt x="2439472" y="21016"/>
                </a:cubicBezTo>
                <a:cubicBezTo>
                  <a:pt x="2454823" y="31441"/>
                  <a:pt x="2460541" y="38876"/>
                  <a:pt x="2456626" y="43322"/>
                </a:cubicBezTo>
                <a:cubicBezTo>
                  <a:pt x="2452711" y="47767"/>
                  <a:pt x="2447954" y="54278"/>
                  <a:pt x="2442354" y="62853"/>
                </a:cubicBezTo>
                <a:cubicBezTo>
                  <a:pt x="2436754" y="71429"/>
                  <a:pt x="2428175" y="85547"/>
                  <a:pt x="2416617" y="105207"/>
                </a:cubicBezTo>
                <a:cubicBezTo>
                  <a:pt x="2427415" y="114915"/>
                  <a:pt x="2431688" y="123111"/>
                  <a:pt x="2429437" y="129793"/>
                </a:cubicBezTo>
                <a:cubicBezTo>
                  <a:pt x="2427186" y="136476"/>
                  <a:pt x="2426060" y="148120"/>
                  <a:pt x="2426060" y="164726"/>
                </a:cubicBezTo>
                <a:cubicBezTo>
                  <a:pt x="2426060" y="179941"/>
                  <a:pt x="2425597" y="199648"/>
                  <a:pt x="2424673" y="223847"/>
                </a:cubicBezTo>
                <a:cubicBezTo>
                  <a:pt x="2423748" y="248046"/>
                  <a:pt x="2420872" y="265853"/>
                  <a:pt x="2416047" y="277268"/>
                </a:cubicBezTo>
                <a:cubicBezTo>
                  <a:pt x="2411221" y="288683"/>
                  <a:pt x="2405582" y="287898"/>
                  <a:pt x="2399129" y="274913"/>
                </a:cubicBezTo>
                <a:cubicBezTo>
                  <a:pt x="2392676" y="261928"/>
                  <a:pt x="2391030" y="251284"/>
                  <a:pt x="2394192" y="242981"/>
                </a:cubicBezTo>
                <a:cubicBezTo>
                  <a:pt x="2397354" y="234678"/>
                  <a:pt x="2399606" y="222216"/>
                  <a:pt x="2400947" y="205596"/>
                </a:cubicBezTo>
                <a:cubicBezTo>
                  <a:pt x="2402288" y="188975"/>
                  <a:pt x="2402958" y="172205"/>
                  <a:pt x="2402958" y="155283"/>
                </a:cubicBezTo>
                <a:cubicBezTo>
                  <a:pt x="2402958" y="137802"/>
                  <a:pt x="2402750" y="126581"/>
                  <a:pt x="2402334" y="121619"/>
                </a:cubicBezTo>
                <a:cubicBezTo>
                  <a:pt x="2394805" y="134339"/>
                  <a:pt x="2386693" y="144592"/>
                  <a:pt x="2377995" y="152379"/>
                </a:cubicBezTo>
                <a:cubicBezTo>
                  <a:pt x="2369298" y="160166"/>
                  <a:pt x="2358012" y="167558"/>
                  <a:pt x="2344138" y="174556"/>
                </a:cubicBezTo>
                <a:cubicBezTo>
                  <a:pt x="2330264" y="181554"/>
                  <a:pt x="2329507" y="178055"/>
                  <a:pt x="2341869" y="164059"/>
                </a:cubicBezTo>
                <a:cubicBezTo>
                  <a:pt x="2354230" y="150063"/>
                  <a:pt x="2365953" y="135529"/>
                  <a:pt x="2377038" y="120458"/>
                </a:cubicBezTo>
                <a:cubicBezTo>
                  <a:pt x="2388123" y="105386"/>
                  <a:pt x="2398140" y="88042"/>
                  <a:pt x="2407088" y="68424"/>
                </a:cubicBezTo>
                <a:cubicBezTo>
                  <a:pt x="2416036" y="48807"/>
                  <a:pt x="2419833" y="33395"/>
                  <a:pt x="2418478" y="22188"/>
                </a:cubicBezTo>
                <a:cubicBezTo>
                  <a:pt x="2417800" y="16585"/>
                  <a:pt x="2419211" y="13685"/>
                  <a:pt x="2422710" y="13490"/>
                </a:cubicBezTo>
                <a:close/>
                <a:moveTo>
                  <a:pt x="4291692" y="11573"/>
                </a:moveTo>
                <a:cubicBezTo>
                  <a:pt x="4299457" y="13007"/>
                  <a:pt x="4306906" y="15574"/>
                  <a:pt x="4314041" y="19273"/>
                </a:cubicBezTo>
                <a:cubicBezTo>
                  <a:pt x="4321175" y="22973"/>
                  <a:pt x="4323379" y="28078"/>
                  <a:pt x="4320655" y="34589"/>
                </a:cubicBezTo>
                <a:cubicBezTo>
                  <a:pt x="4317930" y="41099"/>
                  <a:pt x="4316145" y="65105"/>
                  <a:pt x="4315299" y="106605"/>
                </a:cubicBezTo>
                <a:cubicBezTo>
                  <a:pt x="4319372" y="102862"/>
                  <a:pt x="4326452" y="96391"/>
                  <a:pt x="4336541" y="87192"/>
                </a:cubicBezTo>
                <a:cubicBezTo>
                  <a:pt x="4346629" y="77993"/>
                  <a:pt x="4352207" y="69930"/>
                  <a:pt x="4353276" y="63004"/>
                </a:cubicBezTo>
                <a:cubicBezTo>
                  <a:pt x="4354344" y="56077"/>
                  <a:pt x="4358832" y="54084"/>
                  <a:pt x="4366741" y="57024"/>
                </a:cubicBezTo>
                <a:cubicBezTo>
                  <a:pt x="4374649" y="59964"/>
                  <a:pt x="4382225" y="65083"/>
                  <a:pt x="4389466" y="72382"/>
                </a:cubicBezTo>
                <a:cubicBezTo>
                  <a:pt x="4396708" y="79681"/>
                  <a:pt x="4394733" y="84941"/>
                  <a:pt x="4383541" y="88160"/>
                </a:cubicBezTo>
                <a:cubicBezTo>
                  <a:pt x="4372348" y="91379"/>
                  <a:pt x="4349536" y="102884"/>
                  <a:pt x="4315105" y="122673"/>
                </a:cubicBezTo>
                <a:cubicBezTo>
                  <a:pt x="4314302" y="137085"/>
                  <a:pt x="4315342" y="148618"/>
                  <a:pt x="4318224" y="157273"/>
                </a:cubicBezTo>
                <a:cubicBezTo>
                  <a:pt x="4321107" y="165927"/>
                  <a:pt x="4332127" y="170444"/>
                  <a:pt x="4351286" y="170824"/>
                </a:cubicBezTo>
                <a:cubicBezTo>
                  <a:pt x="4370444" y="171204"/>
                  <a:pt x="4382999" y="170036"/>
                  <a:pt x="4388950" y="167318"/>
                </a:cubicBezTo>
                <a:cubicBezTo>
                  <a:pt x="4394901" y="164601"/>
                  <a:pt x="4401437" y="155828"/>
                  <a:pt x="4408557" y="141000"/>
                </a:cubicBezTo>
                <a:cubicBezTo>
                  <a:pt x="4415677" y="126172"/>
                  <a:pt x="4419237" y="127334"/>
                  <a:pt x="4419237" y="144485"/>
                </a:cubicBezTo>
                <a:cubicBezTo>
                  <a:pt x="4419237" y="157850"/>
                  <a:pt x="4420810" y="168587"/>
                  <a:pt x="4423958" y="176697"/>
                </a:cubicBezTo>
                <a:cubicBezTo>
                  <a:pt x="4427106" y="184806"/>
                  <a:pt x="4422255" y="191151"/>
                  <a:pt x="4409406" y="195733"/>
                </a:cubicBezTo>
                <a:cubicBezTo>
                  <a:pt x="4396558" y="200315"/>
                  <a:pt x="4379400" y="202373"/>
                  <a:pt x="4357932" y="201907"/>
                </a:cubicBezTo>
                <a:cubicBezTo>
                  <a:pt x="4336465" y="201441"/>
                  <a:pt x="4320598" y="196809"/>
                  <a:pt x="4310330" y="188011"/>
                </a:cubicBezTo>
                <a:cubicBezTo>
                  <a:pt x="4300062" y="179213"/>
                  <a:pt x="4294695" y="164586"/>
                  <a:pt x="4294230" y="144130"/>
                </a:cubicBezTo>
                <a:cubicBezTo>
                  <a:pt x="4293763" y="123674"/>
                  <a:pt x="4293530" y="101292"/>
                  <a:pt x="4293530" y="76985"/>
                </a:cubicBezTo>
                <a:cubicBezTo>
                  <a:pt x="4293530" y="52507"/>
                  <a:pt x="4291283" y="35126"/>
                  <a:pt x="4286787" y="24844"/>
                </a:cubicBezTo>
                <a:cubicBezTo>
                  <a:pt x="4282292" y="14563"/>
                  <a:pt x="4283926" y="10139"/>
                  <a:pt x="4291692" y="11573"/>
                </a:cubicBezTo>
                <a:close/>
                <a:moveTo>
                  <a:pt x="5970929" y="8163"/>
                </a:moveTo>
                <a:cubicBezTo>
                  <a:pt x="5978221" y="9117"/>
                  <a:pt x="5985670" y="11691"/>
                  <a:pt x="5993278" y="15885"/>
                </a:cubicBezTo>
                <a:cubicBezTo>
                  <a:pt x="6000886" y="20080"/>
                  <a:pt x="6003542" y="24991"/>
                  <a:pt x="6001247" y="30620"/>
                </a:cubicBezTo>
                <a:cubicBezTo>
                  <a:pt x="5998953" y="36249"/>
                  <a:pt x="5997380" y="43770"/>
                  <a:pt x="5996526" y="53184"/>
                </a:cubicBezTo>
                <a:cubicBezTo>
                  <a:pt x="5995673" y="62599"/>
                  <a:pt x="5995246" y="75458"/>
                  <a:pt x="5995246" y="91763"/>
                </a:cubicBezTo>
                <a:cubicBezTo>
                  <a:pt x="5999763" y="90071"/>
                  <a:pt x="6005281" y="88522"/>
                  <a:pt x="6011798" y="87117"/>
                </a:cubicBezTo>
                <a:cubicBezTo>
                  <a:pt x="6018316" y="85712"/>
                  <a:pt x="6023260" y="87798"/>
                  <a:pt x="6026630" y="93376"/>
                </a:cubicBezTo>
                <a:cubicBezTo>
                  <a:pt x="6030000" y="98955"/>
                  <a:pt x="6027867" y="103662"/>
                  <a:pt x="6020230" y="107498"/>
                </a:cubicBezTo>
                <a:cubicBezTo>
                  <a:pt x="6012594" y="111334"/>
                  <a:pt x="6004266" y="114758"/>
                  <a:pt x="5995246" y="117769"/>
                </a:cubicBezTo>
                <a:lnTo>
                  <a:pt x="5995246" y="143044"/>
                </a:lnTo>
                <a:cubicBezTo>
                  <a:pt x="6005127" y="132245"/>
                  <a:pt x="6012996" y="127775"/>
                  <a:pt x="6018854" y="129632"/>
                </a:cubicBezTo>
                <a:cubicBezTo>
                  <a:pt x="6024712" y="131489"/>
                  <a:pt x="6024941" y="135615"/>
                  <a:pt x="6019542" y="142011"/>
                </a:cubicBezTo>
                <a:cubicBezTo>
                  <a:pt x="6014143" y="148407"/>
                  <a:pt x="6006044" y="155763"/>
                  <a:pt x="5995246" y="164081"/>
                </a:cubicBezTo>
                <a:cubicBezTo>
                  <a:pt x="5995246" y="196576"/>
                  <a:pt x="5995461" y="224876"/>
                  <a:pt x="5995891" y="248982"/>
                </a:cubicBezTo>
                <a:cubicBezTo>
                  <a:pt x="5996321" y="273088"/>
                  <a:pt x="5992418" y="288930"/>
                  <a:pt x="5984179" y="296509"/>
                </a:cubicBezTo>
                <a:cubicBezTo>
                  <a:pt x="5975941" y="304088"/>
                  <a:pt x="5970165" y="303546"/>
                  <a:pt x="5966852" y="294885"/>
                </a:cubicBezTo>
                <a:cubicBezTo>
                  <a:pt x="5963540" y="286224"/>
                  <a:pt x="5956843" y="276300"/>
                  <a:pt x="5946762" y="265115"/>
                </a:cubicBezTo>
                <a:cubicBezTo>
                  <a:pt x="5936681" y="253929"/>
                  <a:pt x="5936709" y="249685"/>
                  <a:pt x="5946848" y="252381"/>
                </a:cubicBezTo>
                <a:cubicBezTo>
                  <a:pt x="5956987" y="255077"/>
                  <a:pt x="5963522" y="256500"/>
                  <a:pt x="5966455" y="256650"/>
                </a:cubicBezTo>
                <a:cubicBezTo>
                  <a:pt x="5969387" y="256801"/>
                  <a:pt x="5971065" y="248269"/>
                  <a:pt x="5971488" y="231053"/>
                </a:cubicBezTo>
                <a:cubicBezTo>
                  <a:pt x="5971911" y="213838"/>
                  <a:pt x="5972122" y="198053"/>
                  <a:pt x="5972122" y="183698"/>
                </a:cubicBezTo>
                <a:cubicBezTo>
                  <a:pt x="5950813" y="205338"/>
                  <a:pt x="5937563" y="219298"/>
                  <a:pt x="5932371" y="225579"/>
                </a:cubicBezTo>
                <a:cubicBezTo>
                  <a:pt x="5927180" y="231860"/>
                  <a:pt x="5918336" y="230670"/>
                  <a:pt x="5905839" y="222008"/>
                </a:cubicBezTo>
                <a:cubicBezTo>
                  <a:pt x="5893341" y="213347"/>
                  <a:pt x="5891491" y="208410"/>
                  <a:pt x="5900289" y="207198"/>
                </a:cubicBezTo>
                <a:cubicBezTo>
                  <a:pt x="5909087" y="205986"/>
                  <a:pt x="5919412" y="200989"/>
                  <a:pt x="5931264" y="192205"/>
                </a:cubicBezTo>
                <a:cubicBezTo>
                  <a:pt x="5943116" y="183422"/>
                  <a:pt x="5956736" y="172190"/>
                  <a:pt x="5972122" y="158510"/>
                </a:cubicBezTo>
                <a:lnTo>
                  <a:pt x="5972122" y="122975"/>
                </a:lnTo>
                <a:cubicBezTo>
                  <a:pt x="5965239" y="125498"/>
                  <a:pt x="5957836" y="127477"/>
                  <a:pt x="5949913" y="128911"/>
                </a:cubicBezTo>
                <a:cubicBezTo>
                  <a:pt x="5941990" y="130345"/>
                  <a:pt x="5933139" y="129098"/>
                  <a:pt x="5923358" y="125169"/>
                </a:cubicBezTo>
                <a:cubicBezTo>
                  <a:pt x="5913579" y="121239"/>
                  <a:pt x="5913296" y="117687"/>
                  <a:pt x="5922509" y="114510"/>
                </a:cubicBezTo>
                <a:cubicBezTo>
                  <a:pt x="5931723" y="111334"/>
                  <a:pt x="5948260" y="106333"/>
                  <a:pt x="5972122" y="99507"/>
                </a:cubicBezTo>
                <a:cubicBezTo>
                  <a:pt x="5972122" y="82786"/>
                  <a:pt x="5971907" y="66972"/>
                  <a:pt x="5971477" y="52066"/>
                </a:cubicBezTo>
                <a:cubicBezTo>
                  <a:pt x="5971047" y="37159"/>
                  <a:pt x="5969025" y="25877"/>
                  <a:pt x="5965411" y="18219"/>
                </a:cubicBezTo>
                <a:cubicBezTo>
                  <a:pt x="5961797" y="10562"/>
                  <a:pt x="5963637" y="7210"/>
                  <a:pt x="5970929" y="8163"/>
                </a:cubicBezTo>
                <a:close/>
                <a:moveTo>
                  <a:pt x="5625637" y="7072"/>
                </a:moveTo>
                <a:cubicBezTo>
                  <a:pt x="5629138" y="6831"/>
                  <a:pt x="5635063" y="8956"/>
                  <a:pt x="5643413" y="13444"/>
                </a:cubicBezTo>
                <a:cubicBezTo>
                  <a:pt x="5660112" y="22421"/>
                  <a:pt x="5665063" y="30620"/>
                  <a:pt x="5658265" y="38041"/>
                </a:cubicBezTo>
                <a:cubicBezTo>
                  <a:pt x="5651468" y="45462"/>
                  <a:pt x="5643334" y="54948"/>
                  <a:pt x="5633862" y="66499"/>
                </a:cubicBezTo>
                <a:cubicBezTo>
                  <a:pt x="5624391" y="78050"/>
                  <a:pt x="5616091" y="87396"/>
                  <a:pt x="5608964" y="94538"/>
                </a:cubicBezTo>
                <a:cubicBezTo>
                  <a:pt x="5601837" y="101679"/>
                  <a:pt x="5600450" y="104802"/>
                  <a:pt x="5604802" y="103906"/>
                </a:cubicBezTo>
                <a:cubicBezTo>
                  <a:pt x="5609154" y="103009"/>
                  <a:pt x="5615578" y="101941"/>
                  <a:pt x="5624075" y="100701"/>
                </a:cubicBezTo>
                <a:cubicBezTo>
                  <a:pt x="5632572" y="99460"/>
                  <a:pt x="5645510" y="96861"/>
                  <a:pt x="5662890" y="92903"/>
                </a:cubicBezTo>
                <a:cubicBezTo>
                  <a:pt x="5658517" y="85059"/>
                  <a:pt x="5654949" y="75935"/>
                  <a:pt x="5652189" y="65531"/>
                </a:cubicBezTo>
                <a:cubicBezTo>
                  <a:pt x="5649429" y="55127"/>
                  <a:pt x="5655207" y="54909"/>
                  <a:pt x="5669526" y="64875"/>
                </a:cubicBezTo>
                <a:cubicBezTo>
                  <a:pt x="5683845" y="74842"/>
                  <a:pt x="5692646" y="83908"/>
                  <a:pt x="5695930" y="92075"/>
                </a:cubicBezTo>
                <a:cubicBezTo>
                  <a:pt x="5699214" y="100242"/>
                  <a:pt x="5698494" y="108781"/>
                  <a:pt x="5693768" y="117694"/>
                </a:cubicBezTo>
                <a:cubicBezTo>
                  <a:pt x="5689043" y="126606"/>
                  <a:pt x="5683935" y="128044"/>
                  <a:pt x="5678442" y="122007"/>
                </a:cubicBezTo>
                <a:cubicBezTo>
                  <a:pt x="5672950" y="115969"/>
                  <a:pt x="5669279" y="110441"/>
                  <a:pt x="5667429" y="105422"/>
                </a:cubicBezTo>
                <a:cubicBezTo>
                  <a:pt x="5651038" y="111717"/>
                  <a:pt x="5635454" y="117733"/>
                  <a:pt x="5620676" y="123469"/>
                </a:cubicBezTo>
                <a:cubicBezTo>
                  <a:pt x="5605899" y="129205"/>
                  <a:pt x="5595749" y="133479"/>
                  <a:pt x="5590228" y="136289"/>
                </a:cubicBezTo>
                <a:cubicBezTo>
                  <a:pt x="5584708" y="139100"/>
                  <a:pt x="5580402" y="138283"/>
                  <a:pt x="5577312" y="133837"/>
                </a:cubicBezTo>
                <a:cubicBezTo>
                  <a:pt x="5574221" y="129392"/>
                  <a:pt x="5572192" y="124516"/>
                  <a:pt x="5571224" y="119210"/>
                </a:cubicBezTo>
                <a:cubicBezTo>
                  <a:pt x="5570256" y="113904"/>
                  <a:pt x="5571489" y="109989"/>
                  <a:pt x="5574924" y="107466"/>
                </a:cubicBezTo>
                <a:cubicBezTo>
                  <a:pt x="5578359" y="104942"/>
                  <a:pt x="5582904" y="100421"/>
                  <a:pt x="5588561" y="93903"/>
                </a:cubicBezTo>
                <a:cubicBezTo>
                  <a:pt x="5594219" y="87386"/>
                  <a:pt x="5601948" y="75071"/>
                  <a:pt x="5611750" y="56959"/>
                </a:cubicBezTo>
                <a:cubicBezTo>
                  <a:pt x="5621551" y="38848"/>
                  <a:pt x="5625104" y="24823"/>
                  <a:pt x="5622408" y="14885"/>
                </a:cubicBezTo>
                <a:cubicBezTo>
                  <a:pt x="5621060" y="9916"/>
                  <a:pt x="5622136" y="7312"/>
                  <a:pt x="5625637" y="7072"/>
                </a:cubicBezTo>
                <a:close/>
                <a:moveTo>
                  <a:pt x="2508264" y="5687"/>
                </a:moveTo>
                <a:cubicBezTo>
                  <a:pt x="2511876" y="5215"/>
                  <a:pt x="2517744" y="7098"/>
                  <a:pt x="2525868" y="11336"/>
                </a:cubicBezTo>
                <a:cubicBezTo>
                  <a:pt x="2542115" y="19811"/>
                  <a:pt x="2547862" y="26985"/>
                  <a:pt x="2543108" y="32857"/>
                </a:cubicBezTo>
                <a:cubicBezTo>
                  <a:pt x="2538355" y="38729"/>
                  <a:pt x="2533407" y="46362"/>
                  <a:pt x="2528266" y="55755"/>
                </a:cubicBezTo>
                <a:cubicBezTo>
                  <a:pt x="2523125" y="65148"/>
                  <a:pt x="2513800" y="79861"/>
                  <a:pt x="2500292" y="99894"/>
                </a:cubicBezTo>
                <a:cubicBezTo>
                  <a:pt x="2502501" y="99894"/>
                  <a:pt x="2510004" y="98345"/>
                  <a:pt x="2522803" y="95248"/>
                </a:cubicBezTo>
                <a:cubicBezTo>
                  <a:pt x="2535601" y="92150"/>
                  <a:pt x="2546360" y="89078"/>
                  <a:pt x="2555079" y="86031"/>
                </a:cubicBezTo>
                <a:cubicBezTo>
                  <a:pt x="2563797" y="82983"/>
                  <a:pt x="2570900" y="79577"/>
                  <a:pt x="2576385" y="75813"/>
                </a:cubicBezTo>
                <a:cubicBezTo>
                  <a:pt x="2581870" y="72049"/>
                  <a:pt x="2588746" y="71852"/>
                  <a:pt x="2597013" y="75222"/>
                </a:cubicBezTo>
                <a:cubicBezTo>
                  <a:pt x="2605280" y="78592"/>
                  <a:pt x="2613723" y="84105"/>
                  <a:pt x="2622342" y="91763"/>
                </a:cubicBezTo>
                <a:cubicBezTo>
                  <a:pt x="2630960" y="99421"/>
                  <a:pt x="2629099" y="105336"/>
                  <a:pt x="2616760" y="109509"/>
                </a:cubicBezTo>
                <a:cubicBezTo>
                  <a:pt x="2604420" y="113682"/>
                  <a:pt x="2591571" y="121917"/>
                  <a:pt x="2578213" y="134214"/>
                </a:cubicBezTo>
                <a:cubicBezTo>
                  <a:pt x="2564855" y="146510"/>
                  <a:pt x="2561328" y="144173"/>
                  <a:pt x="2567630" y="127201"/>
                </a:cubicBezTo>
                <a:cubicBezTo>
                  <a:pt x="2573933" y="110230"/>
                  <a:pt x="2576940" y="101457"/>
                  <a:pt x="2576654" y="100883"/>
                </a:cubicBezTo>
                <a:cubicBezTo>
                  <a:pt x="2576367" y="100310"/>
                  <a:pt x="2573829" y="100686"/>
                  <a:pt x="2569039" y="102013"/>
                </a:cubicBezTo>
                <a:cubicBezTo>
                  <a:pt x="2564249" y="103339"/>
                  <a:pt x="2552426" y="106247"/>
                  <a:pt x="2533568" y="110735"/>
                </a:cubicBezTo>
                <a:lnTo>
                  <a:pt x="2522921" y="114736"/>
                </a:lnTo>
                <a:cubicBezTo>
                  <a:pt x="2516740" y="116500"/>
                  <a:pt x="2511255" y="118088"/>
                  <a:pt x="2506465" y="119501"/>
                </a:cubicBezTo>
                <a:cubicBezTo>
                  <a:pt x="2501676" y="120913"/>
                  <a:pt x="2496664" y="118916"/>
                  <a:pt x="2491430" y="113510"/>
                </a:cubicBezTo>
                <a:cubicBezTo>
                  <a:pt x="2482998" y="126287"/>
                  <a:pt x="2472217" y="136680"/>
                  <a:pt x="2459089" y="144689"/>
                </a:cubicBezTo>
                <a:cubicBezTo>
                  <a:pt x="2445960" y="152698"/>
                  <a:pt x="2443053" y="150902"/>
                  <a:pt x="2450367" y="139301"/>
                </a:cubicBezTo>
                <a:cubicBezTo>
                  <a:pt x="2457680" y="127700"/>
                  <a:pt x="2466019" y="114542"/>
                  <a:pt x="2475383" y="99829"/>
                </a:cubicBezTo>
                <a:cubicBezTo>
                  <a:pt x="2484747" y="85116"/>
                  <a:pt x="2492340" y="69751"/>
                  <a:pt x="2498163" y="53733"/>
                </a:cubicBezTo>
                <a:cubicBezTo>
                  <a:pt x="2503985" y="37715"/>
                  <a:pt x="2505996" y="24525"/>
                  <a:pt x="2504196" y="14165"/>
                </a:cubicBezTo>
                <a:cubicBezTo>
                  <a:pt x="2503296" y="8984"/>
                  <a:pt x="2504652" y="6158"/>
                  <a:pt x="2508264" y="5687"/>
                </a:cubicBezTo>
                <a:close/>
                <a:moveTo>
                  <a:pt x="3119352" y="5509"/>
                </a:moveTo>
                <a:cubicBezTo>
                  <a:pt x="3122946" y="5206"/>
                  <a:pt x="3128561" y="7199"/>
                  <a:pt x="3136197" y="11487"/>
                </a:cubicBezTo>
                <a:cubicBezTo>
                  <a:pt x="3148028" y="19173"/>
                  <a:pt x="3151735" y="25282"/>
                  <a:pt x="3147318" y="29813"/>
                </a:cubicBezTo>
                <a:cubicBezTo>
                  <a:pt x="3142902" y="34345"/>
                  <a:pt x="3136556" y="39694"/>
                  <a:pt x="3128282" y="45860"/>
                </a:cubicBezTo>
                <a:cubicBezTo>
                  <a:pt x="3145977" y="44211"/>
                  <a:pt x="3157259" y="41777"/>
                  <a:pt x="3162128" y="38557"/>
                </a:cubicBezTo>
                <a:cubicBezTo>
                  <a:pt x="3166997" y="35338"/>
                  <a:pt x="3172707" y="34972"/>
                  <a:pt x="3179261" y="37460"/>
                </a:cubicBezTo>
                <a:cubicBezTo>
                  <a:pt x="3185814" y="39948"/>
                  <a:pt x="3191554" y="44369"/>
                  <a:pt x="3196480" y="50721"/>
                </a:cubicBezTo>
                <a:cubicBezTo>
                  <a:pt x="3201406" y="57074"/>
                  <a:pt x="3200768" y="61423"/>
                  <a:pt x="3194566" y="63767"/>
                </a:cubicBezTo>
                <a:cubicBezTo>
                  <a:pt x="3188363" y="66112"/>
                  <a:pt x="3181975" y="69041"/>
                  <a:pt x="3175400" y="72554"/>
                </a:cubicBezTo>
                <a:cubicBezTo>
                  <a:pt x="3168825" y="76068"/>
                  <a:pt x="3156718" y="83819"/>
                  <a:pt x="3139080" y="95807"/>
                </a:cubicBezTo>
                <a:cubicBezTo>
                  <a:pt x="3148845" y="94172"/>
                  <a:pt x="3155768" y="92416"/>
                  <a:pt x="3159848" y="90537"/>
                </a:cubicBezTo>
                <a:cubicBezTo>
                  <a:pt x="3163928" y="88658"/>
                  <a:pt x="3168205" y="88730"/>
                  <a:pt x="3172679" y="90752"/>
                </a:cubicBezTo>
                <a:cubicBezTo>
                  <a:pt x="3177153" y="92774"/>
                  <a:pt x="3182122" y="96216"/>
                  <a:pt x="3187586" y="101077"/>
                </a:cubicBezTo>
                <a:cubicBezTo>
                  <a:pt x="3193049" y="105938"/>
                  <a:pt x="3193960" y="110427"/>
                  <a:pt x="3190317" y="114542"/>
                </a:cubicBezTo>
                <a:cubicBezTo>
                  <a:pt x="3186675" y="118658"/>
                  <a:pt x="3184642" y="126266"/>
                  <a:pt x="3184219" y="137365"/>
                </a:cubicBezTo>
                <a:cubicBezTo>
                  <a:pt x="3183796" y="148464"/>
                  <a:pt x="3184484" y="169146"/>
                  <a:pt x="3186284" y="199411"/>
                </a:cubicBezTo>
                <a:cubicBezTo>
                  <a:pt x="3188084" y="229676"/>
                  <a:pt x="3188285" y="249254"/>
                  <a:pt x="3186886" y="258145"/>
                </a:cubicBezTo>
                <a:cubicBezTo>
                  <a:pt x="3185488" y="267036"/>
                  <a:pt x="3181498" y="275748"/>
                  <a:pt x="3174916" y="284280"/>
                </a:cubicBezTo>
                <a:cubicBezTo>
                  <a:pt x="3168334" y="292813"/>
                  <a:pt x="3163057" y="292791"/>
                  <a:pt x="3159084" y="284216"/>
                </a:cubicBezTo>
                <a:cubicBezTo>
                  <a:pt x="3155112" y="275640"/>
                  <a:pt x="3148508" y="267065"/>
                  <a:pt x="3139273" y="258490"/>
                </a:cubicBezTo>
                <a:cubicBezTo>
                  <a:pt x="3130038" y="249914"/>
                  <a:pt x="3130612" y="246752"/>
                  <a:pt x="3140994" y="249003"/>
                </a:cubicBezTo>
                <a:cubicBezTo>
                  <a:pt x="3151376" y="251255"/>
                  <a:pt x="3157460" y="251793"/>
                  <a:pt x="3159246" y="250617"/>
                </a:cubicBezTo>
                <a:cubicBezTo>
                  <a:pt x="3161031" y="249441"/>
                  <a:pt x="3162139" y="243404"/>
                  <a:pt x="3162569" y="232505"/>
                </a:cubicBezTo>
                <a:cubicBezTo>
                  <a:pt x="3162784" y="227056"/>
                  <a:pt x="3162837" y="218607"/>
                  <a:pt x="3162728" y="207158"/>
                </a:cubicBezTo>
                <a:lnTo>
                  <a:pt x="3162590" y="197787"/>
                </a:lnTo>
                <a:lnTo>
                  <a:pt x="3156170" y="200777"/>
                </a:lnTo>
                <a:cubicBezTo>
                  <a:pt x="3147759" y="201996"/>
                  <a:pt x="3142450" y="202821"/>
                  <a:pt x="3140241" y="203251"/>
                </a:cubicBezTo>
                <a:cubicBezTo>
                  <a:pt x="3139409" y="225823"/>
                  <a:pt x="3136412" y="242382"/>
                  <a:pt x="3131250" y="252929"/>
                </a:cubicBezTo>
                <a:cubicBezTo>
                  <a:pt x="3126088" y="263476"/>
                  <a:pt x="3122477" y="262304"/>
                  <a:pt x="3120420" y="249412"/>
                </a:cubicBezTo>
                <a:cubicBezTo>
                  <a:pt x="3118362" y="236520"/>
                  <a:pt x="3117333" y="222266"/>
                  <a:pt x="3117333" y="206650"/>
                </a:cubicBezTo>
                <a:cubicBezTo>
                  <a:pt x="3109561" y="207553"/>
                  <a:pt x="3103118" y="206133"/>
                  <a:pt x="3098006" y="202391"/>
                </a:cubicBezTo>
                <a:lnTo>
                  <a:pt x="3096713" y="195176"/>
                </a:lnTo>
                <a:lnTo>
                  <a:pt x="3090251" y="235076"/>
                </a:lnTo>
                <a:cubicBezTo>
                  <a:pt x="3085662" y="253481"/>
                  <a:pt x="3076431" y="268642"/>
                  <a:pt x="3062557" y="280559"/>
                </a:cubicBezTo>
                <a:cubicBezTo>
                  <a:pt x="3048683" y="292476"/>
                  <a:pt x="3046019" y="290250"/>
                  <a:pt x="3054566" y="273880"/>
                </a:cubicBezTo>
                <a:cubicBezTo>
                  <a:pt x="3063112" y="257511"/>
                  <a:pt x="3069185" y="237180"/>
                  <a:pt x="3072785" y="212888"/>
                </a:cubicBezTo>
                <a:cubicBezTo>
                  <a:pt x="3076384" y="188595"/>
                  <a:pt x="3078184" y="167142"/>
                  <a:pt x="3078184" y="148529"/>
                </a:cubicBezTo>
                <a:cubicBezTo>
                  <a:pt x="3078184" y="129514"/>
                  <a:pt x="3076836" y="116876"/>
                  <a:pt x="3074140" y="110617"/>
                </a:cubicBezTo>
                <a:lnTo>
                  <a:pt x="3073629" y="105087"/>
                </a:lnTo>
                <a:lnTo>
                  <a:pt x="3061998" y="112391"/>
                </a:lnTo>
                <a:cubicBezTo>
                  <a:pt x="3050289" y="118543"/>
                  <a:pt x="3049267" y="115747"/>
                  <a:pt x="3058932" y="104002"/>
                </a:cubicBezTo>
                <a:cubicBezTo>
                  <a:pt x="3068598" y="92258"/>
                  <a:pt x="3080521" y="76652"/>
                  <a:pt x="3094704" y="57185"/>
                </a:cubicBezTo>
                <a:cubicBezTo>
                  <a:pt x="3108887" y="37718"/>
                  <a:pt x="3115529" y="23091"/>
                  <a:pt x="3114633" y="13304"/>
                </a:cubicBezTo>
                <a:cubicBezTo>
                  <a:pt x="3114185" y="8411"/>
                  <a:pt x="3115758" y="5812"/>
                  <a:pt x="3119352" y="5509"/>
                </a:cubicBezTo>
                <a:close/>
                <a:moveTo>
                  <a:pt x="6395930" y="3399"/>
                </a:moveTo>
                <a:cubicBezTo>
                  <a:pt x="6398089" y="3259"/>
                  <a:pt x="6400851" y="3546"/>
                  <a:pt x="6404218" y="4259"/>
                </a:cubicBezTo>
                <a:cubicBezTo>
                  <a:pt x="6417684" y="7113"/>
                  <a:pt x="6427159" y="11365"/>
                  <a:pt x="6432644" y="17015"/>
                </a:cubicBezTo>
                <a:cubicBezTo>
                  <a:pt x="6438129" y="22665"/>
                  <a:pt x="6439724" y="28200"/>
                  <a:pt x="6437430" y="33621"/>
                </a:cubicBezTo>
                <a:cubicBezTo>
                  <a:pt x="6435135" y="39041"/>
                  <a:pt x="6433325" y="49284"/>
                  <a:pt x="6431998" y="64348"/>
                </a:cubicBezTo>
                <a:cubicBezTo>
                  <a:pt x="6430672" y="79413"/>
                  <a:pt x="6429579" y="101600"/>
                  <a:pt x="6428718" y="130912"/>
                </a:cubicBezTo>
                <a:cubicBezTo>
                  <a:pt x="6460682" y="126452"/>
                  <a:pt x="6482329" y="123469"/>
                  <a:pt x="6493658" y="121964"/>
                </a:cubicBezTo>
                <a:cubicBezTo>
                  <a:pt x="6496152" y="106734"/>
                  <a:pt x="6495600" y="93842"/>
                  <a:pt x="6492002" y="83288"/>
                </a:cubicBezTo>
                <a:cubicBezTo>
                  <a:pt x="6488402" y="72734"/>
                  <a:pt x="6492224" y="69134"/>
                  <a:pt x="6503466" y="72490"/>
                </a:cubicBezTo>
                <a:cubicBezTo>
                  <a:pt x="6514709" y="75845"/>
                  <a:pt x="6523058" y="80176"/>
                  <a:pt x="6528515" y="85482"/>
                </a:cubicBezTo>
                <a:cubicBezTo>
                  <a:pt x="6533972" y="90788"/>
                  <a:pt x="6534860" y="95725"/>
                  <a:pt x="6531182" y="100292"/>
                </a:cubicBezTo>
                <a:cubicBezTo>
                  <a:pt x="6527504" y="104859"/>
                  <a:pt x="6524786" y="112632"/>
                  <a:pt x="6523030" y="123609"/>
                </a:cubicBezTo>
                <a:cubicBezTo>
                  <a:pt x="6521273" y="134587"/>
                  <a:pt x="6517900" y="146224"/>
                  <a:pt x="6512910" y="158520"/>
                </a:cubicBezTo>
                <a:cubicBezTo>
                  <a:pt x="6507919" y="170817"/>
                  <a:pt x="6502287" y="173276"/>
                  <a:pt x="6496013" y="165898"/>
                </a:cubicBezTo>
                <a:cubicBezTo>
                  <a:pt x="6489739" y="158520"/>
                  <a:pt x="6488402" y="150508"/>
                  <a:pt x="6492002" y="141861"/>
                </a:cubicBezTo>
                <a:cubicBezTo>
                  <a:pt x="6462848" y="145446"/>
                  <a:pt x="6441711" y="148780"/>
                  <a:pt x="6428589" y="151863"/>
                </a:cubicBezTo>
                <a:cubicBezTo>
                  <a:pt x="6427743" y="191169"/>
                  <a:pt x="6426889" y="220180"/>
                  <a:pt x="6426030" y="238894"/>
                </a:cubicBezTo>
                <a:cubicBezTo>
                  <a:pt x="6455785" y="235395"/>
                  <a:pt x="6478292" y="232835"/>
                  <a:pt x="6493550" y="231214"/>
                </a:cubicBezTo>
                <a:cubicBezTo>
                  <a:pt x="6495214" y="213504"/>
                  <a:pt x="6494246" y="200007"/>
                  <a:pt x="6490646" y="190721"/>
                </a:cubicBezTo>
                <a:cubicBezTo>
                  <a:pt x="6487047" y="181436"/>
                  <a:pt x="6491349" y="178937"/>
                  <a:pt x="6503552" y="183225"/>
                </a:cubicBezTo>
                <a:cubicBezTo>
                  <a:pt x="6515756" y="187513"/>
                  <a:pt x="6523657" y="191549"/>
                  <a:pt x="6527257" y="195335"/>
                </a:cubicBezTo>
                <a:cubicBezTo>
                  <a:pt x="6530856" y="199121"/>
                  <a:pt x="6531505" y="203498"/>
                  <a:pt x="6529203" y="208467"/>
                </a:cubicBezTo>
                <a:cubicBezTo>
                  <a:pt x="6526902" y="213436"/>
                  <a:pt x="6524862" y="223474"/>
                  <a:pt x="6523084" y="238582"/>
                </a:cubicBezTo>
                <a:cubicBezTo>
                  <a:pt x="6521306" y="253689"/>
                  <a:pt x="6519706" y="264566"/>
                  <a:pt x="6518286" y="271213"/>
                </a:cubicBezTo>
                <a:cubicBezTo>
                  <a:pt x="6516867" y="277860"/>
                  <a:pt x="6513884" y="283832"/>
                  <a:pt x="6509339" y="289131"/>
                </a:cubicBezTo>
                <a:cubicBezTo>
                  <a:pt x="6504792" y="294430"/>
                  <a:pt x="6500318" y="293867"/>
                  <a:pt x="6495916" y="287442"/>
                </a:cubicBezTo>
                <a:cubicBezTo>
                  <a:pt x="6491514" y="281018"/>
                  <a:pt x="6489542" y="275038"/>
                  <a:pt x="6490001" y="269503"/>
                </a:cubicBezTo>
                <a:cubicBezTo>
                  <a:pt x="6490460" y="263968"/>
                  <a:pt x="6491578" y="257414"/>
                  <a:pt x="6493356" y="249842"/>
                </a:cubicBezTo>
                <a:cubicBezTo>
                  <a:pt x="6453477" y="256138"/>
                  <a:pt x="6422749" y="261297"/>
                  <a:pt x="6401174" y="265319"/>
                </a:cubicBezTo>
                <a:cubicBezTo>
                  <a:pt x="6379599" y="269341"/>
                  <a:pt x="6363370" y="273095"/>
                  <a:pt x="6352486" y="276580"/>
                </a:cubicBezTo>
                <a:cubicBezTo>
                  <a:pt x="6341601" y="280064"/>
                  <a:pt x="6332391" y="284130"/>
                  <a:pt x="6324856" y="288776"/>
                </a:cubicBezTo>
                <a:cubicBezTo>
                  <a:pt x="6317320" y="293422"/>
                  <a:pt x="6311351" y="290967"/>
                  <a:pt x="6306948" y="281409"/>
                </a:cubicBezTo>
                <a:cubicBezTo>
                  <a:pt x="6302546" y="271851"/>
                  <a:pt x="6302417" y="264907"/>
                  <a:pt x="6306561" y="260576"/>
                </a:cubicBezTo>
                <a:cubicBezTo>
                  <a:pt x="6310705" y="256245"/>
                  <a:pt x="6314753" y="248935"/>
                  <a:pt x="6318704" y="238646"/>
                </a:cubicBezTo>
                <a:cubicBezTo>
                  <a:pt x="6322654" y="228357"/>
                  <a:pt x="6322156" y="217276"/>
                  <a:pt x="6317209" y="205402"/>
                </a:cubicBezTo>
                <a:cubicBezTo>
                  <a:pt x="6312262" y="193528"/>
                  <a:pt x="6314946" y="188796"/>
                  <a:pt x="6325264" y="191205"/>
                </a:cubicBezTo>
                <a:cubicBezTo>
                  <a:pt x="6335582" y="193614"/>
                  <a:pt x="6343032" y="197203"/>
                  <a:pt x="6347613" y="201971"/>
                </a:cubicBezTo>
                <a:cubicBezTo>
                  <a:pt x="6352195" y="206739"/>
                  <a:pt x="6353317" y="211647"/>
                  <a:pt x="6350980" y="216695"/>
                </a:cubicBezTo>
                <a:cubicBezTo>
                  <a:pt x="6348642" y="221743"/>
                  <a:pt x="6346617" y="228343"/>
                  <a:pt x="6344903" y="236495"/>
                </a:cubicBezTo>
                <a:cubicBezTo>
                  <a:pt x="6343189" y="244648"/>
                  <a:pt x="6342332" y="249971"/>
                  <a:pt x="6342332" y="252467"/>
                </a:cubicBezTo>
                <a:cubicBezTo>
                  <a:pt x="6342332" y="251506"/>
                  <a:pt x="6348212" y="250151"/>
                  <a:pt x="6359971" y="248401"/>
                </a:cubicBezTo>
                <a:cubicBezTo>
                  <a:pt x="6371730" y="246652"/>
                  <a:pt x="6385597" y="244974"/>
                  <a:pt x="6401572" y="243368"/>
                </a:cubicBezTo>
                <a:lnTo>
                  <a:pt x="6401572" y="155369"/>
                </a:lnTo>
                <a:cubicBezTo>
                  <a:pt x="6364115" y="163285"/>
                  <a:pt x="6341218" y="170211"/>
                  <a:pt x="6332879" y="176148"/>
                </a:cubicBezTo>
                <a:cubicBezTo>
                  <a:pt x="6324540" y="182085"/>
                  <a:pt x="6318155" y="180317"/>
                  <a:pt x="6313724" y="170846"/>
                </a:cubicBezTo>
                <a:cubicBezTo>
                  <a:pt x="6309292" y="161374"/>
                  <a:pt x="6309329" y="153616"/>
                  <a:pt x="6313831" y="147572"/>
                </a:cubicBezTo>
                <a:cubicBezTo>
                  <a:pt x="6318334" y="141527"/>
                  <a:pt x="6320586" y="132848"/>
                  <a:pt x="6320586" y="121533"/>
                </a:cubicBezTo>
                <a:cubicBezTo>
                  <a:pt x="6320586" y="110448"/>
                  <a:pt x="6319234" y="100916"/>
                  <a:pt x="6316531" y="92935"/>
                </a:cubicBezTo>
                <a:cubicBezTo>
                  <a:pt x="6313828" y="84955"/>
                  <a:pt x="6316660" y="81926"/>
                  <a:pt x="6325028" y="83847"/>
                </a:cubicBezTo>
                <a:cubicBezTo>
                  <a:pt x="6333395" y="85769"/>
                  <a:pt x="6340623" y="88841"/>
                  <a:pt x="6346710" y="93064"/>
                </a:cubicBezTo>
                <a:cubicBezTo>
                  <a:pt x="6352797" y="97288"/>
                  <a:pt x="6354464" y="102404"/>
                  <a:pt x="6351711" y="108412"/>
                </a:cubicBezTo>
                <a:cubicBezTo>
                  <a:pt x="6348958" y="114421"/>
                  <a:pt x="6347147" y="120677"/>
                  <a:pt x="6346280" y="127180"/>
                </a:cubicBezTo>
                <a:cubicBezTo>
                  <a:pt x="6345412" y="133683"/>
                  <a:pt x="6344763" y="137953"/>
                  <a:pt x="6344333" y="139989"/>
                </a:cubicBezTo>
                <a:cubicBezTo>
                  <a:pt x="6343903" y="142026"/>
                  <a:pt x="6344828" y="143072"/>
                  <a:pt x="6347108" y="143130"/>
                </a:cubicBezTo>
                <a:cubicBezTo>
                  <a:pt x="6349388" y="143187"/>
                  <a:pt x="6367542" y="140656"/>
                  <a:pt x="6401572" y="135537"/>
                </a:cubicBezTo>
                <a:lnTo>
                  <a:pt x="6401572" y="59455"/>
                </a:lnTo>
                <a:cubicBezTo>
                  <a:pt x="6401572" y="41400"/>
                  <a:pt x="6398647" y="26974"/>
                  <a:pt x="6392796" y="16176"/>
                </a:cubicBezTo>
                <a:cubicBezTo>
                  <a:pt x="6388407" y="8077"/>
                  <a:pt x="6389452" y="3818"/>
                  <a:pt x="6395930" y="3399"/>
                </a:cubicBezTo>
                <a:close/>
                <a:moveTo>
                  <a:pt x="5710777" y="3289"/>
                </a:moveTo>
                <a:cubicBezTo>
                  <a:pt x="5713543" y="3733"/>
                  <a:pt x="5716958" y="4698"/>
                  <a:pt x="5721022" y="6184"/>
                </a:cubicBezTo>
                <a:cubicBezTo>
                  <a:pt x="5737277" y="12128"/>
                  <a:pt x="5743586" y="18872"/>
                  <a:pt x="5739951" y="26415"/>
                </a:cubicBezTo>
                <a:cubicBezTo>
                  <a:pt x="5736316" y="33958"/>
                  <a:pt x="5734082" y="48993"/>
                  <a:pt x="5733250" y="71522"/>
                </a:cubicBezTo>
                <a:cubicBezTo>
                  <a:pt x="5739617" y="68338"/>
                  <a:pt x="5746404" y="63990"/>
                  <a:pt x="5753610" y="58476"/>
                </a:cubicBezTo>
                <a:cubicBezTo>
                  <a:pt x="5760816" y="52962"/>
                  <a:pt x="5765580" y="47233"/>
                  <a:pt x="5767903" y="41289"/>
                </a:cubicBezTo>
                <a:cubicBezTo>
                  <a:pt x="5770227" y="35345"/>
                  <a:pt x="5774547" y="34363"/>
                  <a:pt x="5780864" y="38342"/>
                </a:cubicBezTo>
                <a:cubicBezTo>
                  <a:pt x="5787181" y="42322"/>
                  <a:pt x="5792522" y="47154"/>
                  <a:pt x="5796889" y="52840"/>
                </a:cubicBezTo>
                <a:cubicBezTo>
                  <a:pt x="5801255" y="58526"/>
                  <a:pt x="5799528" y="63079"/>
                  <a:pt x="5791705" y="66499"/>
                </a:cubicBezTo>
                <a:cubicBezTo>
                  <a:pt x="5783882" y="69919"/>
                  <a:pt x="5764397" y="77107"/>
                  <a:pt x="5733250" y="88063"/>
                </a:cubicBezTo>
                <a:cubicBezTo>
                  <a:pt x="5733250" y="98618"/>
                  <a:pt x="5734050" y="106286"/>
                  <a:pt x="5735649" y="111069"/>
                </a:cubicBezTo>
                <a:cubicBezTo>
                  <a:pt x="5737248" y="115851"/>
                  <a:pt x="5740026" y="118784"/>
                  <a:pt x="5743984" y="119866"/>
                </a:cubicBezTo>
                <a:cubicBezTo>
                  <a:pt x="5747942" y="120949"/>
                  <a:pt x="5755134" y="121490"/>
                  <a:pt x="5765559" y="121490"/>
                </a:cubicBezTo>
                <a:cubicBezTo>
                  <a:pt x="5776271" y="121490"/>
                  <a:pt x="5784148" y="119942"/>
                  <a:pt x="5789188" y="116844"/>
                </a:cubicBezTo>
                <a:cubicBezTo>
                  <a:pt x="5794229" y="113747"/>
                  <a:pt x="5799488" y="104519"/>
                  <a:pt x="5804966" y="89160"/>
                </a:cubicBezTo>
                <a:cubicBezTo>
                  <a:pt x="5810444" y="73802"/>
                  <a:pt x="5813570" y="74376"/>
                  <a:pt x="5814344" y="90881"/>
                </a:cubicBezTo>
                <a:cubicBezTo>
                  <a:pt x="5815119" y="107387"/>
                  <a:pt x="5816868" y="118576"/>
                  <a:pt x="5819593" y="124448"/>
                </a:cubicBezTo>
                <a:cubicBezTo>
                  <a:pt x="5822318" y="130320"/>
                  <a:pt x="5817266" y="135816"/>
                  <a:pt x="5804439" y="140936"/>
                </a:cubicBezTo>
                <a:cubicBezTo>
                  <a:pt x="5791612" y="146055"/>
                  <a:pt x="5777303" y="148615"/>
                  <a:pt x="5761515" y="148615"/>
                </a:cubicBezTo>
                <a:cubicBezTo>
                  <a:pt x="5746200" y="148615"/>
                  <a:pt x="5734297" y="145621"/>
                  <a:pt x="5725808" y="139634"/>
                </a:cubicBezTo>
                <a:cubicBezTo>
                  <a:pt x="5717319" y="133647"/>
                  <a:pt x="5712360" y="125394"/>
                  <a:pt x="5710934" y="114876"/>
                </a:cubicBezTo>
                <a:cubicBezTo>
                  <a:pt x="5709507" y="104357"/>
                  <a:pt x="5709019" y="87490"/>
                  <a:pt x="5709471" y="64273"/>
                </a:cubicBezTo>
                <a:cubicBezTo>
                  <a:pt x="5709923" y="41056"/>
                  <a:pt x="5707897" y="24084"/>
                  <a:pt x="5703394" y="13358"/>
                </a:cubicBezTo>
                <a:cubicBezTo>
                  <a:pt x="5700017" y="5313"/>
                  <a:pt x="5702478" y="1957"/>
                  <a:pt x="5710777" y="3289"/>
                </a:cubicBezTo>
                <a:close/>
                <a:moveTo>
                  <a:pt x="2110236" y="2495"/>
                </a:moveTo>
                <a:cubicBezTo>
                  <a:pt x="2111917" y="2226"/>
                  <a:pt x="2114121" y="2327"/>
                  <a:pt x="2116849" y="2796"/>
                </a:cubicBezTo>
                <a:cubicBezTo>
                  <a:pt x="2127763" y="4675"/>
                  <a:pt x="2137686" y="7984"/>
                  <a:pt x="2146620" y="12723"/>
                </a:cubicBezTo>
                <a:cubicBezTo>
                  <a:pt x="2155554" y="17463"/>
                  <a:pt x="2157977" y="22650"/>
                  <a:pt x="2153890" y="28286"/>
                </a:cubicBezTo>
                <a:cubicBezTo>
                  <a:pt x="2149803" y="33922"/>
                  <a:pt x="2147351" y="50578"/>
                  <a:pt x="2146534" y="78255"/>
                </a:cubicBezTo>
                <a:cubicBezTo>
                  <a:pt x="2175974" y="73910"/>
                  <a:pt x="2194803" y="69450"/>
                  <a:pt x="2203020" y="64875"/>
                </a:cubicBezTo>
                <a:cubicBezTo>
                  <a:pt x="2211237" y="60301"/>
                  <a:pt x="2218966" y="60193"/>
                  <a:pt x="2226208" y="64553"/>
                </a:cubicBezTo>
                <a:cubicBezTo>
                  <a:pt x="2233450" y="68912"/>
                  <a:pt x="2240878" y="73967"/>
                  <a:pt x="2248493" y="79717"/>
                </a:cubicBezTo>
                <a:cubicBezTo>
                  <a:pt x="2256107" y="85468"/>
                  <a:pt x="2256645" y="90949"/>
                  <a:pt x="2250106" y="96162"/>
                </a:cubicBezTo>
                <a:cubicBezTo>
                  <a:pt x="2243566" y="101375"/>
                  <a:pt x="2235587" y="117776"/>
                  <a:pt x="2226165" y="145367"/>
                </a:cubicBezTo>
                <a:cubicBezTo>
                  <a:pt x="2239659" y="159807"/>
                  <a:pt x="2237236" y="167558"/>
                  <a:pt x="2218895" y="168619"/>
                </a:cubicBezTo>
                <a:cubicBezTo>
                  <a:pt x="2200553" y="169681"/>
                  <a:pt x="2175981" y="171875"/>
                  <a:pt x="2145178" y="175202"/>
                </a:cubicBezTo>
                <a:cubicBezTo>
                  <a:pt x="2145178" y="241167"/>
                  <a:pt x="2144207" y="281670"/>
                  <a:pt x="2142264" y="296713"/>
                </a:cubicBezTo>
                <a:cubicBezTo>
                  <a:pt x="2140321" y="311756"/>
                  <a:pt x="2136284" y="319855"/>
                  <a:pt x="2130154" y="321009"/>
                </a:cubicBezTo>
                <a:cubicBezTo>
                  <a:pt x="2124023" y="322164"/>
                  <a:pt x="2120467" y="312900"/>
                  <a:pt x="2119484" y="293218"/>
                </a:cubicBezTo>
                <a:cubicBezTo>
                  <a:pt x="2118502" y="273536"/>
                  <a:pt x="2118011" y="234785"/>
                  <a:pt x="2118011" y="176965"/>
                </a:cubicBezTo>
                <a:cubicBezTo>
                  <a:pt x="2104201" y="177826"/>
                  <a:pt x="2086133" y="179912"/>
                  <a:pt x="2063805" y="183225"/>
                </a:cubicBezTo>
                <a:cubicBezTo>
                  <a:pt x="2063060" y="190639"/>
                  <a:pt x="2061582" y="196171"/>
                  <a:pt x="2059374" y="199820"/>
                </a:cubicBezTo>
                <a:cubicBezTo>
                  <a:pt x="2057166" y="203470"/>
                  <a:pt x="2054072" y="204086"/>
                  <a:pt x="2050092" y="201670"/>
                </a:cubicBezTo>
                <a:cubicBezTo>
                  <a:pt x="2046113" y="199254"/>
                  <a:pt x="2043209" y="193245"/>
                  <a:pt x="2041380" y="183644"/>
                </a:cubicBezTo>
                <a:cubicBezTo>
                  <a:pt x="2039552" y="174044"/>
                  <a:pt x="2036609" y="159761"/>
                  <a:pt x="2032551" y="140796"/>
                </a:cubicBezTo>
                <a:cubicBezTo>
                  <a:pt x="2028492" y="121831"/>
                  <a:pt x="2023950" y="107795"/>
                  <a:pt x="2018924" y="98689"/>
                </a:cubicBezTo>
                <a:cubicBezTo>
                  <a:pt x="2013898" y="89583"/>
                  <a:pt x="2015464" y="85030"/>
                  <a:pt x="2023624" y="85030"/>
                </a:cubicBezTo>
                <a:cubicBezTo>
                  <a:pt x="2029504" y="85030"/>
                  <a:pt x="2035329" y="85701"/>
                  <a:pt x="2041101" y="87042"/>
                </a:cubicBezTo>
                <a:cubicBezTo>
                  <a:pt x="2046873" y="88382"/>
                  <a:pt x="2057359" y="88404"/>
                  <a:pt x="2072560" y="87106"/>
                </a:cubicBezTo>
                <a:cubicBezTo>
                  <a:pt x="2087761" y="85808"/>
                  <a:pt x="2102911" y="83969"/>
                  <a:pt x="2118011" y="81589"/>
                </a:cubicBezTo>
                <a:cubicBezTo>
                  <a:pt x="2118011" y="47043"/>
                  <a:pt x="2115089" y="24805"/>
                  <a:pt x="2109245" y="14874"/>
                </a:cubicBezTo>
                <a:cubicBezTo>
                  <a:pt x="2104863" y="7427"/>
                  <a:pt x="2105193" y="3300"/>
                  <a:pt x="2110236" y="2495"/>
                </a:cubicBezTo>
                <a:close/>
                <a:moveTo>
                  <a:pt x="4962110" y="0"/>
                </a:moveTo>
                <a:cubicBezTo>
                  <a:pt x="4965107" y="0"/>
                  <a:pt x="4973291" y="1646"/>
                  <a:pt x="4986663" y="4937"/>
                </a:cubicBezTo>
                <a:cubicBezTo>
                  <a:pt x="5000036" y="8228"/>
                  <a:pt x="5001348" y="14362"/>
                  <a:pt x="4990600" y="23339"/>
                </a:cubicBezTo>
                <a:cubicBezTo>
                  <a:pt x="4979852" y="32316"/>
                  <a:pt x="4966777" y="46125"/>
                  <a:pt x="4951376" y="64768"/>
                </a:cubicBezTo>
                <a:cubicBezTo>
                  <a:pt x="4967294" y="62258"/>
                  <a:pt x="4982688" y="57805"/>
                  <a:pt x="4997559" y="51410"/>
                </a:cubicBezTo>
                <a:cubicBezTo>
                  <a:pt x="5012430" y="45014"/>
                  <a:pt x="5023170" y="43010"/>
                  <a:pt x="5029781" y="45398"/>
                </a:cubicBezTo>
                <a:cubicBezTo>
                  <a:pt x="5036392" y="47785"/>
                  <a:pt x="5044100" y="51564"/>
                  <a:pt x="5052905" y="56734"/>
                </a:cubicBezTo>
                <a:cubicBezTo>
                  <a:pt x="5061710" y="61903"/>
                  <a:pt x="5064050" y="67309"/>
                  <a:pt x="5059927" y="72952"/>
                </a:cubicBezTo>
                <a:cubicBezTo>
                  <a:pt x="5055805" y="78595"/>
                  <a:pt x="5052869" y="88630"/>
                  <a:pt x="5051119" y="103056"/>
                </a:cubicBezTo>
                <a:cubicBezTo>
                  <a:pt x="5049370" y="117482"/>
                  <a:pt x="5047578" y="133403"/>
                  <a:pt x="5045742" y="150820"/>
                </a:cubicBezTo>
                <a:cubicBezTo>
                  <a:pt x="5043906" y="168236"/>
                  <a:pt x="5039665" y="181447"/>
                  <a:pt x="5033018" y="190452"/>
                </a:cubicBezTo>
                <a:cubicBezTo>
                  <a:pt x="5026371" y="199458"/>
                  <a:pt x="5021475" y="200179"/>
                  <a:pt x="5018327" y="192614"/>
                </a:cubicBezTo>
                <a:cubicBezTo>
                  <a:pt x="5015179" y="185050"/>
                  <a:pt x="5012329" y="178930"/>
                  <a:pt x="5009776" y="174255"/>
                </a:cubicBezTo>
                <a:cubicBezTo>
                  <a:pt x="4988238" y="176951"/>
                  <a:pt x="4968584" y="179511"/>
                  <a:pt x="4950817" y="181934"/>
                </a:cubicBezTo>
                <a:cubicBezTo>
                  <a:pt x="4947189" y="198411"/>
                  <a:pt x="4942077" y="202312"/>
                  <a:pt x="4935480" y="193636"/>
                </a:cubicBezTo>
                <a:cubicBezTo>
                  <a:pt x="4928884" y="184960"/>
                  <a:pt x="4926033" y="175503"/>
                  <a:pt x="4926929" y="165264"/>
                </a:cubicBezTo>
                <a:cubicBezTo>
                  <a:pt x="4927826" y="155025"/>
                  <a:pt x="4927392" y="139394"/>
                  <a:pt x="4925628" y="118371"/>
                </a:cubicBezTo>
                <a:cubicBezTo>
                  <a:pt x="4923864" y="97349"/>
                  <a:pt x="4920939" y="84116"/>
                  <a:pt x="4916852" y="78674"/>
                </a:cubicBezTo>
                <a:cubicBezTo>
                  <a:pt x="4912765" y="73232"/>
                  <a:pt x="4912959" y="69554"/>
                  <a:pt x="4917433" y="67639"/>
                </a:cubicBezTo>
                <a:cubicBezTo>
                  <a:pt x="4921907" y="65725"/>
                  <a:pt x="4927435" y="65664"/>
                  <a:pt x="4934017" y="67456"/>
                </a:cubicBezTo>
                <a:cubicBezTo>
                  <a:pt x="4939366" y="58781"/>
                  <a:pt x="4944697" y="48312"/>
                  <a:pt x="4950010" y="36051"/>
                </a:cubicBezTo>
                <a:cubicBezTo>
                  <a:pt x="4955323" y="23790"/>
                  <a:pt x="4957302" y="14717"/>
                  <a:pt x="4955947" y="8830"/>
                </a:cubicBezTo>
                <a:cubicBezTo>
                  <a:pt x="4954591" y="2943"/>
                  <a:pt x="4956646" y="0"/>
                  <a:pt x="4962110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noAutofit/>
          </a:bodyPr>
          <a:lstStyle/>
          <a:p>
            <a:pPr defTabSz="342900">
              <a:defRPr/>
            </a:pPr>
            <a:endParaRPr lang="zh-CN" altLang="en-US" sz="21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5841084" y="1722892"/>
            <a:ext cx="1914254" cy="848858"/>
          </a:xfrm>
          <a:prstGeom prst="wedgeRoundRectCallout">
            <a:avLst>
              <a:gd name="adj1" fmla="val 29551"/>
              <a:gd name="adj2" fmla="val 115681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按照计划，李叔叔后四天还要骑多少千米？</a:t>
            </a:r>
            <a:endParaRPr lang="en-US" altLang="zh-CN" sz="1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新知探究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1966" y="3229246"/>
            <a:ext cx="1914255" cy="1914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4"/>
          <p:cNvSpPr txBox="1"/>
          <p:nvPr/>
        </p:nvSpPr>
        <p:spPr>
          <a:xfrm>
            <a:off x="466627" y="897622"/>
            <a:ext cx="8677373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342900">
              <a:defRPr/>
            </a:pPr>
            <a:r>
              <a:rPr lang="zh-CN" altLang="en-US" sz="1700" b="1" dirty="0">
                <a:solidFill>
                  <a:srgbClr val="FF0000"/>
                </a:solidFill>
                <a:cs typeface="+mn-ea"/>
                <a:sym typeface="+mn-lt"/>
              </a:rPr>
              <a:t>思考与交流</a:t>
            </a:r>
            <a:r>
              <a:rPr lang="en-US" altLang="zh-CN" sz="1700" b="1" dirty="0">
                <a:solidFill>
                  <a:srgbClr val="FF0000"/>
                </a:solidFill>
                <a:cs typeface="+mn-ea"/>
                <a:sym typeface="+mn-lt"/>
              </a:rPr>
              <a:t>:</a:t>
            </a:r>
            <a:r>
              <a:rPr lang="zh-CN" altLang="en-US" sz="1700" b="1" dirty="0">
                <a:solidFill>
                  <a:prstClr val="black"/>
                </a:solidFill>
                <a:cs typeface="+mn-ea"/>
                <a:sym typeface="+mn-lt"/>
              </a:rPr>
              <a:t>如何解决问题呢</a:t>
            </a:r>
            <a:r>
              <a:rPr lang="en-US" altLang="zh-CN" sz="1700" b="1" dirty="0">
                <a:solidFill>
                  <a:prstClr val="black"/>
                </a:solidFill>
                <a:cs typeface="+mn-ea"/>
                <a:sym typeface="+mn-lt"/>
              </a:rPr>
              <a:t>?</a:t>
            </a:r>
            <a:r>
              <a:rPr lang="zh-CN" altLang="en-US" sz="1700" b="1" dirty="0">
                <a:solidFill>
                  <a:prstClr val="black"/>
                </a:solidFill>
                <a:cs typeface="+mn-ea"/>
                <a:sym typeface="+mn-lt"/>
              </a:rPr>
              <a:t>写一写，展示你的答案，并说说这样算的依据是什么。</a:t>
            </a:r>
            <a:endParaRPr lang="zh-CN" altLang="en-US" sz="17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9" name="Picture 1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7648" y="2243365"/>
            <a:ext cx="3907666" cy="174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1363761" y="1807286"/>
            <a:ext cx="2942585" cy="300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sz="15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下面是李叔叔后四天的行程计划。</a:t>
            </a:r>
            <a:endParaRPr lang="zh-CN" altLang="en-US" sz="15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AutoShape 27"/>
          <p:cNvSpPr>
            <a:spLocks noChangeArrowheads="1"/>
          </p:cNvSpPr>
          <p:nvPr/>
        </p:nvSpPr>
        <p:spPr bwMode="auto">
          <a:xfrm>
            <a:off x="5589459" y="1715788"/>
            <a:ext cx="1914254" cy="855963"/>
          </a:xfrm>
          <a:prstGeom prst="wedgeRoundRectCallout">
            <a:avLst>
              <a:gd name="adj1" fmla="val 22903"/>
              <a:gd name="adj2" fmla="val 84255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按照计划，李叔叔后四天还要骑多少千米？</a:t>
            </a:r>
            <a:endParaRPr lang="en-US" altLang="zh-CN" sz="1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新知探究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1966" y="3229246"/>
            <a:ext cx="1914255" cy="1914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3715565" y="1594790"/>
            <a:ext cx="279954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115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132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118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85</a:t>
            </a:r>
            <a:endParaRPr lang="en-US" altLang="zh-CN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2994415" y="3464142"/>
            <a:ext cx="4153315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答：李叔叔后四天还要骑</a:t>
            </a: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450</a:t>
            </a: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千米。</a:t>
            </a:r>
            <a:endParaRPr lang="zh-CN" altLang="en-US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1" name="组合 17"/>
          <p:cNvGrpSpPr/>
          <p:nvPr/>
        </p:nvGrpSpPr>
        <p:grpSpPr>
          <a:xfrm>
            <a:off x="2260229" y="1698664"/>
            <a:ext cx="969377" cy="371475"/>
            <a:chOff x="1733107" y="1457271"/>
            <a:chExt cx="1004156" cy="495300"/>
          </a:xfrm>
        </p:grpSpPr>
        <p:sp>
          <p:nvSpPr>
            <p:cNvPr id="42" name="MH_Other_2"/>
            <p:cNvSpPr/>
            <p:nvPr>
              <p:custDataLst>
                <p:tags r:id="rId1"/>
              </p:custDataLst>
            </p:nvPr>
          </p:nvSpPr>
          <p:spPr>
            <a:xfrm rot="20641342">
              <a:off x="1903825" y="1457271"/>
              <a:ext cx="833438" cy="495300"/>
            </a:xfrm>
            <a:prstGeom prst="roundRect">
              <a:avLst>
                <a:gd name="adj" fmla="val 24179"/>
              </a:avLst>
            </a:prstGeom>
            <a:solidFill>
              <a:srgbClr val="DB2365"/>
            </a:solidFill>
            <a:ln>
              <a:noFill/>
            </a:ln>
            <a:effectLst>
              <a:outerShdw blurRad="25400" dist="12700" dir="60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zh-CN" altLang="en-US" sz="8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3" name="MH_SubTitle_1"/>
            <p:cNvSpPr/>
            <p:nvPr>
              <p:custDataLst>
                <p:tags r:id="rId2"/>
              </p:custDataLst>
            </p:nvPr>
          </p:nvSpPr>
          <p:spPr>
            <a:xfrm rot="20641342">
              <a:off x="1943115" y="1504896"/>
              <a:ext cx="753666" cy="402431"/>
            </a:xfrm>
            <a:prstGeom prst="roundRect">
              <a:avLst>
                <a:gd name="adj" fmla="val 18193"/>
              </a:avLst>
            </a:prstGeom>
            <a:solidFill>
              <a:srgbClr val="FE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0" rIns="0" bIns="81000" anchor="ctr"/>
            <a:lstStyle/>
            <a:p>
              <a:pPr algn="ctr" defTabSz="342900">
                <a:defRPr/>
              </a:pPr>
              <a:r>
                <a:rPr lang="zh-CN" altLang="en-US" sz="1500" b="1" dirty="0">
                  <a:solidFill>
                    <a:srgbClr val="DB2365"/>
                  </a:solidFill>
                  <a:cs typeface="+mn-ea"/>
                  <a:sym typeface="+mn-lt"/>
                </a:rPr>
                <a:t>方法一</a:t>
              </a:r>
              <a:endParaRPr lang="zh-CN" altLang="en-US" sz="1500" b="1" dirty="0">
                <a:solidFill>
                  <a:srgbClr val="DB2365"/>
                </a:solidFill>
                <a:cs typeface="+mn-ea"/>
                <a:sym typeface="+mn-lt"/>
              </a:endParaRPr>
            </a:p>
          </p:txBody>
        </p:sp>
        <p:sp>
          <p:nvSpPr>
            <p:cNvPr id="44" name="MH_Other_4"/>
            <p:cNvSpPr/>
            <p:nvPr>
              <p:custDataLst>
                <p:tags r:id="rId3"/>
              </p:custDataLst>
            </p:nvPr>
          </p:nvSpPr>
          <p:spPr>
            <a:xfrm>
              <a:off x="2003937" y="1712875"/>
              <a:ext cx="121106" cy="121106"/>
            </a:xfrm>
            <a:prstGeom prst="ellipse">
              <a:avLst/>
            </a:prstGeom>
            <a:solidFill>
              <a:srgbClr val="FFFFFF"/>
            </a:solidFill>
            <a:ln w="3175">
              <a:noFill/>
            </a:ln>
            <a:effectLst>
              <a:innerShdw blurRad="76200">
                <a:prstClr val="black">
                  <a:alpha val="6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zh-CN" altLang="en-US" sz="8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5" name="MH_Other_5"/>
            <p:cNvSpPr/>
            <p:nvPr>
              <p:custDataLst>
                <p:tags r:id="rId4"/>
              </p:custDataLst>
            </p:nvPr>
          </p:nvSpPr>
          <p:spPr>
            <a:xfrm>
              <a:off x="1733107" y="1731282"/>
              <a:ext cx="383841" cy="203142"/>
            </a:xfrm>
            <a:custGeom>
              <a:avLst/>
              <a:gdLst>
                <a:gd name="connsiteX0" fmla="*/ 788369 w 788369"/>
                <a:gd name="connsiteY0" fmla="*/ 59760 h 293210"/>
                <a:gd name="connsiteX1" fmla="*/ 507382 w 788369"/>
                <a:gd name="connsiteY1" fmla="*/ 228 h 293210"/>
                <a:gd name="connsiteX2" fmla="*/ 78757 w 788369"/>
                <a:gd name="connsiteY2" fmla="*/ 43091 h 293210"/>
                <a:gd name="connsiteX3" fmla="*/ 4938 w 788369"/>
                <a:gd name="connsiteY3" fmla="*/ 135960 h 293210"/>
                <a:gd name="connsiteX4" fmla="*/ 145432 w 788369"/>
                <a:gd name="connsiteY4" fmla="*/ 281216 h 293210"/>
                <a:gd name="connsiteX5" fmla="*/ 290688 w 788369"/>
                <a:gd name="connsiteY5" fmla="*/ 264547 h 293210"/>
                <a:gd name="connsiteX6" fmla="*/ 759794 w 788369"/>
                <a:gd name="connsiteY6" fmla="*/ 102622 h 293210"/>
                <a:gd name="connsiteX0-1" fmla="*/ 788369 w 797894"/>
                <a:gd name="connsiteY0-2" fmla="*/ 59760 h 294208"/>
                <a:gd name="connsiteX1-3" fmla="*/ 507382 w 797894"/>
                <a:gd name="connsiteY1-4" fmla="*/ 228 h 294208"/>
                <a:gd name="connsiteX2-5" fmla="*/ 78757 w 797894"/>
                <a:gd name="connsiteY2-6" fmla="*/ 43091 h 294208"/>
                <a:gd name="connsiteX3-7" fmla="*/ 4938 w 797894"/>
                <a:gd name="connsiteY3-8" fmla="*/ 135960 h 294208"/>
                <a:gd name="connsiteX4-9" fmla="*/ 145432 w 797894"/>
                <a:gd name="connsiteY4-10" fmla="*/ 281216 h 294208"/>
                <a:gd name="connsiteX5-11" fmla="*/ 290688 w 797894"/>
                <a:gd name="connsiteY5-12" fmla="*/ 264547 h 294208"/>
                <a:gd name="connsiteX6-13" fmla="*/ 797894 w 797894"/>
                <a:gd name="connsiteY6-14" fmla="*/ 81191 h 294208"/>
                <a:gd name="connsiteX0-15" fmla="*/ 786197 w 795722"/>
                <a:gd name="connsiteY0-16" fmla="*/ 64810 h 299258"/>
                <a:gd name="connsiteX1-17" fmla="*/ 505210 w 795722"/>
                <a:gd name="connsiteY1-18" fmla="*/ 5278 h 299258"/>
                <a:gd name="connsiteX2-19" fmla="*/ 87773 w 795722"/>
                <a:gd name="connsiteY2-20" fmla="*/ 18304 h 299258"/>
                <a:gd name="connsiteX3-21" fmla="*/ 2766 w 795722"/>
                <a:gd name="connsiteY3-22" fmla="*/ 141010 h 299258"/>
                <a:gd name="connsiteX4-23" fmla="*/ 143260 w 795722"/>
                <a:gd name="connsiteY4-24" fmla="*/ 286266 h 299258"/>
                <a:gd name="connsiteX5-25" fmla="*/ 288516 w 795722"/>
                <a:gd name="connsiteY5-26" fmla="*/ 269597 h 299258"/>
                <a:gd name="connsiteX6-27" fmla="*/ 795722 w 795722"/>
                <a:gd name="connsiteY6-28" fmla="*/ 86241 h 299258"/>
                <a:gd name="connsiteX0-29" fmla="*/ 786145 w 795670"/>
                <a:gd name="connsiteY0-30" fmla="*/ 83807 h 318255"/>
                <a:gd name="connsiteX1-31" fmla="*/ 501428 w 795670"/>
                <a:gd name="connsiteY1-32" fmla="*/ 1898 h 318255"/>
                <a:gd name="connsiteX2-33" fmla="*/ 87721 w 795670"/>
                <a:gd name="connsiteY2-34" fmla="*/ 37301 h 318255"/>
                <a:gd name="connsiteX3-35" fmla="*/ 2714 w 795670"/>
                <a:gd name="connsiteY3-36" fmla="*/ 160007 h 318255"/>
                <a:gd name="connsiteX4-37" fmla="*/ 143208 w 795670"/>
                <a:gd name="connsiteY4-38" fmla="*/ 305263 h 318255"/>
                <a:gd name="connsiteX5-39" fmla="*/ 288464 w 795670"/>
                <a:gd name="connsiteY5-40" fmla="*/ 288594 h 318255"/>
                <a:gd name="connsiteX6-41" fmla="*/ 795670 w 795670"/>
                <a:gd name="connsiteY6-42" fmla="*/ 105238 h 318255"/>
                <a:gd name="connsiteX0-43" fmla="*/ 785693 w 795218"/>
                <a:gd name="connsiteY0-44" fmla="*/ 83807 h 313376"/>
                <a:gd name="connsiteX1-45" fmla="*/ 500976 w 795218"/>
                <a:gd name="connsiteY1-46" fmla="*/ 1898 h 313376"/>
                <a:gd name="connsiteX2-47" fmla="*/ 87269 w 795218"/>
                <a:gd name="connsiteY2-48" fmla="*/ 37301 h 313376"/>
                <a:gd name="connsiteX3-49" fmla="*/ 2262 w 795218"/>
                <a:gd name="connsiteY3-50" fmla="*/ 160007 h 313376"/>
                <a:gd name="connsiteX4-51" fmla="*/ 135297 w 795218"/>
                <a:gd name="connsiteY4-52" fmla="*/ 297804 h 313376"/>
                <a:gd name="connsiteX5-53" fmla="*/ 288012 w 795218"/>
                <a:gd name="connsiteY5-54" fmla="*/ 288594 h 313376"/>
                <a:gd name="connsiteX6-55" fmla="*/ 795218 w 795218"/>
                <a:gd name="connsiteY6-56" fmla="*/ 105238 h 3133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795218" h="313376">
                  <a:moveTo>
                    <a:pt x="785693" y="83807"/>
                  </a:moveTo>
                  <a:cubicBezTo>
                    <a:pt x="704334" y="55430"/>
                    <a:pt x="617380" y="9649"/>
                    <a:pt x="500976" y="1898"/>
                  </a:cubicBezTo>
                  <a:cubicBezTo>
                    <a:pt x="384572" y="-5853"/>
                    <a:pt x="170388" y="10950"/>
                    <a:pt x="87269" y="37301"/>
                  </a:cubicBezTo>
                  <a:cubicBezTo>
                    <a:pt x="4150" y="63652"/>
                    <a:pt x="-5743" y="116590"/>
                    <a:pt x="2262" y="160007"/>
                  </a:cubicBezTo>
                  <a:cubicBezTo>
                    <a:pt x="10267" y="203424"/>
                    <a:pt x="87672" y="276373"/>
                    <a:pt x="135297" y="297804"/>
                  </a:cubicBezTo>
                  <a:cubicBezTo>
                    <a:pt x="182922" y="319235"/>
                    <a:pt x="178025" y="320688"/>
                    <a:pt x="288012" y="288594"/>
                  </a:cubicBezTo>
                  <a:cubicBezTo>
                    <a:pt x="397999" y="256500"/>
                    <a:pt x="611862" y="171317"/>
                    <a:pt x="795218" y="105238"/>
                  </a:cubicBezTo>
                </a:path>
              </a:pathLst>
            </a:custGeom>
            <a:noFill/>
            <a:ln w="19050">
              <a:solidFill>
                <a:srgbClr val="5F5F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zh-CN" altLang="en-US" sz="8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Text Box 17"/>
          <p:cNvSpPr txBox="1">
            <a:spLocks noChangeArrowheads="1"/>
          </p:cNvSpPr>
          <p:nvPr/>
        </p:nvSpPr>
        <p:spPr bwMode="auto">
          <a:xfrm>
            <a:off x="3715567" y="1986813"/>
            <a:ext cx="237975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＝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247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118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85</a:t>
            </a:r>
            <a:endParaRPr lang="en-US" altLang="zh-CN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 Box 17"/>
          <p:cNvSpPr txBox="1">
            <a:spLocks noChangeArrowheads="1"/>
          </p:cNvSpPr>
          <p:nvPr/>
        </p:nvSpPr>
        <p:spPr bwMode="auto">
          <a:xfrm>
            <a:off x="3719716" y="2356145"/>
            <a:ext cx="238926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＝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365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85</a:t>
            </a:r>
            <a:endParaRPr lang="en-US" altLang="zh-CN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Text Box 17"/>
          <p:cNvSpPr txBox="1">
            <a:spLocks noChangeArrowheads="1"/>
          </p:cNvSpPr>
          <p:nvPr/>
        </p:nvSpPr>
        <p:spPr bwMode="auto">
          <a:xfrm>
            <a:off x="3726184" y="2725477"/>
            <a:ext cx="249149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＝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450(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千米）</a:t>
            </a:r>
            <a:endParaRPr lang="en-US" altLang="zh-CN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TextBox 15"/>
          <p:cNvSpPr txBox="1">
            <a:spLocks noChangeArrowheads="1"/>
          </p:cNvSpPr>
          <p:nvPr/>
        </p:nvSpPr>
        <p:spPr bwMode="auto">
          <a:xfrm>
            <a:off x="2994415" y="4056247"/>
            <a:ext cx="3879854" cy="346249"/>
          </a:xfrm>
          <a:prstGeom prst="rect">
            <a:avLst/>
          </a:prstGeom>
          <a:noFill/>
          <a:ln w="19050">
            <a:solidFill>
              <a:srgbClr val="00B0F0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按照</a:t>
            </a:r>
            <a:r>
              <a:rPr lang="zh-CN" altLang="en-US" sz="18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从左往右</a:t>
            </a: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的顺序依次计算。</a:t>
            </a:r>
            <a:endParaRPr lang="zh-CN" altLang="en-US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24"/>
          <p:cNvSpPr txBox="1"/>
          <p:nvPr/>
        </p:nvSpPr>
        <p:spPr>
          <a:xfrm>
            <a:off x="678730" y="885792"/>
            <a:ext cx="7557941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342900">
              <a:defRPr/>
            </a:pPr>
            <a:r>
              <a:rPr lang="zh-CN" altLang="en-US" sz="1500" b="1" dirty="0">
                <a:solidFill>
                  <a:srgbClr val="FF0000"/>
                </a:solidFill>
                <a:cs typeface="+mn-ea"/>
                <a:sym typeface="+mn-lt"/>
              </a:rPr>
              <a:t>思考与交流</a:t>
            </a:r>
            <a:r>
              <a:rPr lang="en-US" altLang="zh-CN" sz="1500" b="1" dirty="0">
                <a:solidFill>
                  <a:srgbClr val="FF0000"/>
                </a:solidFill>
                <a:cs typeface="+mn-ea"/>
                <a:sym typeface="+mn-lt"/>
              </a:rPr>
              <a:t>:</a:t>
            </a:r>
            <a:r>
              <a:rPr lang="zh-CN" altLang="en-US" sz="1500" b="1" dirty="0">
                <a:solidFill>
                  <a:prstClr val="black"/>
                </a:solidFill>
                <a:cs typeface="+mn-ea"/>
                <a:sym typeface="+mn-lt"/>
              </a:rPr>
              <a:t>如何解决问题呢</a:t>
            </a:r>
            <a:r>
              <a:rPr lang="en-US" altLang="zh-CN" sz="1500" b="1" dirty="0">
                <a:solidFill>
                  <a:prstClr val="black"/>
                </a:solidFill>
                <a:cs typeface="+mn-ea"/>
                <a:sym typeface="+mn-lt"/>
              </a:rPr>
              <a:t>?</a:t>
            </a:r>
            <a:r>
              <a:rPr lang="zh-CN" altLang="en-US" sz="1500" b="1" dirty="0">
                <a:solidFill>
                  <a:prstClr val="black"/>
                </a:solidFill>
                <a:cs typeface="+mn-ea"/>
                <a:sym typeface="+mn-lt"/>
              </a:rPr>
              <a:t>写一写，展示你的答案，并说说这样算的依据是什么。</a:t>
            </a:r>
            <a:endParaRPr lang="zh-CN" altLang="en-US" sz="15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新知探究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5974" y="3229246"/>
            <a:ext cx="1914255" cy="1914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0" grpId="0"/>
      <p:bldP spid="46" grpId="0"/>
      <p:bldP spid="47" grpId="0"/>
      <p:bldP spid="48" grpId="0"/>
      <p:bldP spid="5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24"/>
          <p:cNvSpPr txBox="1"/>
          <p:nvPr/>
        </p:nvSpPr>
        <p:spPr>
          <a:xfrm>
            <a:off x="395927" y="879747"/>
            <a:ext cx="7301392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342900">
              <a:defRPr/>
            </a:pPr>
            <a:r>
              <a:rPr lang="zh-CN" altLang="en-US" sz="1500" b="1" dirty="0">
                <a:solidFill>
                  <a:srgbClr val="FF0000"/>
                </a:solidFill>
                <a:cs typeface="+mn-ea"/>
                <a:sym typeface="+mn-lt"/>
              </a:rPr>
              <a:t>思考与交流</a:t>
            </a:r>
            <a:r>
              <a:rPr lang="en-US" altLang="zh-CN" sz="1500" b="1" dirty="0">
                <a:solidFill>
                  <a:srgbClr val="FF0000"/>
                </a:solidFill>
                <a:cs typeface="+mn-ea"/>
                <a:sym typeface="+mn-lt"/>
              </a:rPr>
              <a:t>:</a:t>
            </a:r>
            <a:r>
              <a:rPr lang="zh-CN" altLang="en-US" sz="1500" b="1" dirty="0">
                <a:solidFill>
                  <a:prstClr val="black"/>
                </a:solidFill>
                <a:cs typeface="+mn-ea"/>
                <a:sym typeface="+mn-lt"/>
              </a:rPr>
              <a:t>如何解决问题呢</a:t>
            </a:r>
            <a:r>
              <a:rPr lang="en-US" altLang="zh-CN" sz="1500" b="1" dirty="0">
                <a:solidFill>
                  <a:prstClr val="black"/>
                </a:solidFill>
                <a:cs typeface="+mn-ea"/>
                <a:sym typeface="+mn-lt"/>
              </a:rPr>
              <a:t>?</a:t>
            </a:r>
            <a:r>
              <a:rPr lang="zh-CN" altLang="en-US" sz="1500" b="1" dirty="0">
                <a:solidFill>
                  <a:prstClr val="black"/>
                </a:solidFill>
                <a:cs typeface="+mn-ea"/>
                <a:sym typeface="+mn-lt"/>
              </a:rPr>
              <a:t>写一写，展示你的答案，并说说这样算的依据是什么。</a:t>
            </a:r>
            <a:endParaRPr lang="zh-CN" altLang="en-US" sz="15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2553424" y="1517326"/>
            <a:ext cx="4131725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lnSpc>
                <a:spcPct val="130000"/>
              </a:lnSpc>
              <a:defRPr/>
            </a:pP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115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132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118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85</a:t>
            </a:r>
            <a:endParaRPr lang="en-US" altLang="zh-CN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lnSpc>
                <a:spcPct val="130000"/>
              </a:lnSpc>
              <a:defRPr/>
            </a:pP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＝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85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115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132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118</a:t>
            </a:r>
            <a:endParaRPr lang="en-US" altLang="zh-CN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lnSpc>
                <a:spcPct val="130000"/>
              </a:lnSpc>
              <a:defRPr/>
            </a:pP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＝（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85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115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）＋（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132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118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）</a:t>
            </a:r>
            <a:endParaRPr lang="zh-CN" altLang="en-US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lnSpc>
                <a:spcPct val="130000"/>
              </a:lnSpc>
              <a:defRPr/>
            </a:pP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＝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250</a:t>
            </a:r>
            <a:endParaRPr lang="en-US" altLang="zh-CN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lnSpc>
                <a:spcPct val="130000"/>
              </a:lnSpc>
              <a:defRPr/>
            </a:pP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＝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450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（千米）</a:t>
            </a:r>
            <a:endParaRPr lang="en-US" altLang="zh-CN" sz="21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5" name="组合 17"/>
          <p:cNvGrpSpPr/>
          <p:nvPr/>
        </p:nvGrpSpPr>
        <p:grpSpPr>
          <a:xfrm>
            <a:off x="1413667" y="1620884"/>
            <a:ext cx="969377" cy="371475"/>
            <a:chOff x="1733107" y="1457271"/>
            <a:chExt cx="1004156" cy="495300"/>
          </a:xfrm>
        </p:grpSpPr>
        <p:sp>
          <p:nvSpPr>
            <p:cNvPr id="16" name="MH_Other_2"/>
            <p:cNvSpPr/>
            <p:nvPr>
              <p:custDataLst>
                <p:tags r:id="rId1"/>
              </p:custDataLst>
            </p:nvPr>
          </p:nvSpPr>
          <p:spPr>
            <a:xfrm rot="20641342">
              <a:off x="1903825" y="1457271"/>
              <a:ext cx="833438" cy="495300"/>
            </a:xfrm>
            <a:prstGeom prst="roundRect">
              <a:avLst>
                <a:gd name="adj" fmla="val 24179"/>
              </a:avLst>
            </a:prstGeom>
            <a:solidFill>
              <a:srgbClr val="DB2365"/>
            </a:solidFill>
            <a:ln>
              <a:noFill/>
            </a:ln>
            <a:effectLst>
              <a:outerShdw blurRad="25400" dist="12700" dir="60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zh-CN" altLang="en-US" sz="8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7" name="MH_SubTitle_1"/>
            <p:cNvSpPr/>
            <p:nvPr>
              <p:custDataLst>
                <p:tags r:id="rId2"/>
              </p:custDataLst>
            </p:nvPr>
          </p:nvSpPr>
          <p:spPr>
            <a:xfrm rot="20641342">
              <a:off x="1943115" y="1504896"/>
              <a:ext cx="753666" cy="402431"/>
            </a:xfrm>
            <a:prstGeom prst="roundRect">
              <a:avLst>
                <a:gd name="adj" fmla="val 18193"/>
              </a:avLst>
            </a:prstGeom>
            <a:solidFill>
              <a:srgbClr val="FEFE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0" rIns="0" bIns="81000" anchor="ctr"/>
            <a:lstStyle/>
            <a:p>
              <a:pPr algn="ctr" defTabSz="342900">
                <a:defRPr/>
              </a:pPr>
              <a:r>
                <a:rPr lang="zh-CN" altLang="en-US" sz="1500" b="1" dirty="0">
                  <a:solidFill>
                    <a:srgbClr val="DB2365"/>
                  </a:solidFill>
                  <a:cs typeface="+mn-ea"/>
                  <a:sym typeface="+mn-lt"/>
                </a:rPr>
                <a:t>方法二</a:t>
              </a:r>
              <a:endParaRPr lang="zh-CN" altLang="en-US" sz="1500" b="1" dirty="0">
                <a:solidFill>
                  <a:srgbClr val="DB2365"/>
                </a:solidFill>
                <a:cs typeface="+mn-ea"/>
                <a:sym typeface="+mn-lt"/>
              </a:endParaRPr>
            </a:p>
          </p:txBody>
        </p:sp>
        <p:sp>
          <p:nvSpPr>
            <p:cNvPr id="18" name="MH_Other_4"/>
            <p:cNvSpPr/>
            <p:nvPr>
              <p:custDataLst>
                <p:tags r:id="rId3"/>
              </p:custDataLst>
            </p:nvPr>
          </p:nvSpPr>
          <p:spPr>
            <a:xfrm>
              <a:off x="2003937" y="1712875"/>
              <a:ext cx="121106" cy="121106"/>
            </a:xfrm>
            <a:prstGeom prst="ellipse">
              <a:avLst/>
            </a:prstGeom>
            <a:solidFill>
              <a:srgbClr val="FFFFFF"/>
            </a:solidFill>
            <a:ln w="3175">
              <a:noFill/>
            </a:ln>
            <a:effectLst>
              <a:innerShdw blurRad="76200">
                <a:prstClr val="black">
                  <a:alpha val="6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zh-CN" altLang="en-US" sz="8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MH_Other_5"/>
            <p:cNvSpPr/>
            <p:nvPr>
              <p:custDataLst>
                <p:tags r:id="rId4"/>
              </p:custDataLst>
            </p:nvPr>
          </p:nvSpPr>
          <p:spPr>
            <a:xfrm>
              <a:off x="1733107" y="1731282"/>
              <a:ext cx="383841" cy="203142"/>
            </a:xfrm>
            <a:custGeom>
              <a:avLst/>
              <a:gdLst>
                <a:gd name="connsiteX0" fmla="*/ 788369 w 788369"/>
                <a:gd name="connsiteY0" fmla="*/ 59760 h 293210"/>
                <a:gd name="connsiteX1" fmla="*/ 507382 w 788369"/>
                <a:gd name="connsiteY1" fmla="*/ 228 h 293210"/>
                <a:gd name="connsiteX2" fmla="*/ 78757 w 788369"/>
                <a:gd name="connsiteY2" fmla="*/ 43091 h 293210"/>
                <a:gd name="connsiteX3" fmla="*/ 4938 w 788369"/>
                <a:gd name="connsiteY3" fmla="*/ 135960 h 293210"/>
                <a:gd name="connsiteX4" fmla="*/ 145432 w 788369"/>
                <a:gd name="connsiteY4" fmla="*/ 281216 h 293210"/>
                <a:gd name="connsiteX5" fmla="*/ 290688 w 788369"/>
                <a:gd name="connsiteY5" fmla="*/ 264547 h 293210"/>
                <a:gd name="connsiteX6" fmla="*/ 759794 w 788369"/>
                <a:gd name="connsiteY6" fmla="*/ 102622 h 293210"/>
                <a:gd name="connsiteX0-1" fmla="*/ 788369 w 797894"/>
                <a:gd name="connsiteY0-2" fmla="*/ 59760 h 294208"/>
                <a:gd name="connsiteX1-3" fmla="*/ 507382 w 797894"/>
                <a:gd name="connsiteY1-4" fmla="*/ 228 h 294208"/>
                <a:gd name="connsiteX2-5" fmla="*/ 78757 w 797894"/>
                <a:gd name="connsiteY2-6" fmla="*/ 43091 h 294208"/>
                <a:gd name="connsiteX3-7" fmla="*/ 4938 w 797894"/>
                <a:gd name="connsiteY3-8" fmla="*/ 135960 h 294208"/>
                <a:gd name="connsiteX4-9" fmla="*/ 145432 w 797894"/>
                <a:gd name="connsiteY4-10" fmla="*/ 281216 h 294208"/>
                <a:gd name="connsiteX5-11" fmla="*/ 290688 w 797894"/>
                <a:gd name="connsiteY5-12" fmla="*/ 264547 h 294208"/>
                <a:gd name="connsiteX6-13" fmla="*/ 797894 w 797894"/>
                <a:gd name="connsiteY6-14" fmla="*/ 81191 h 294208"/>
                <a:gd name="connsiteX0-15" fmla="*/ 786197 w 795722"/>
                <a:gd name="connsiteY0-16" fmla="*/ 64810 h 299258"/>
                <a:gd name="connsiteX1-17" fmla="*/ 505210 w 795722"/>
                <a:gd name="connsiteY1-18" fmla="*/ 5278 h 299258"/>
                <a:gd name="connsiteX2-19" fmla="*/ 87773 w 795722"/>
                <a:gd name="connsiteY2-20" fmla="*/ 18304 h 299258"/>
                <a:gd name="connsiteX3-21" fmla="*/ 2766 w 795722"/>
                <a:gd name="connsiteY3-22" fmla="*/ 141010 h 299258"/>
                <a:gd name="connsiteX4-23" fmla="*/ 143260 w 795722"/>
                <a:gd name="connsiteY4-24" fmla="*/ 286266 h 299258"/>
                <a:gd name="connsiteX5-25" fmla="*/ 288516 w 795722"/>
                <a:gd name="connsiteY5-26" fmla="*/ 269597 h 299258"/>
                <a:gd name="connsiteX6-27" fmla="*/ 795722 w 795722"/>
                <a:gd name="connsiteY6-28" fmla="*/ 86241 h 299258"/>
                <a:gd name="connsiteX0-29" fmla="*/ 786145 w 795670"/>
                <a:gd name="connsiteY0-30" fmla="*/ 83807 h 318255"/>
                <a:gd name="connsiteX1-31" fmla="*/ 501428 w 795670"/>
                <a:gd name="connsiteY1-32" fmla="*/ 1898 h 318255"/>
                <a:gd name="connsiteX2-33" fmla="*/ 87721 w 795670"/>
                <a:gd name="connsiteY2-34" fmla="*/ 37301 h 318255"/>
                <a:gd name="connsiteX3-35" fmla="*/ 2714 w 795670"/>
                <a:gd name="connsiteY3-36" fmla="*/ 160007 h 318255"/>
                <a:gd name="connsiteX4-37" fmla="*/ 143208 w 795670"/>
                <a:gd name="connsiteY4-38" fmla="*/ 305263 h 318255"/>
                <a:gd name="connsiteX5-39" fmla="*/ 288464 w 795670"/>
                <a:gd name="connsiteY5-40" fmla="*/ 288594 h 318255"/>
                <a:gd name="connsiteX6-41" fmla="*/ 795670 w 795670"/>
                <a:gd name="connsiteY6-42" fmla="*/ 105238 h 318255"/>
                <a:gd name="connsiteX0-43" fmla="*/ 785693 w 795218"/>
                <a:gd name="connsiteY0-44" fmla="*/ 83807 h 313376"/>
                <a:gd name="connsiteX1-45" fmla="*/ 500976 w 795218"/>
                <a:gd name="connsiteY1-46" fmla="*/ 1898 h 313376"/>
                <a:gd name="connsiteX2-47" fmla="*/ 87269 w 795218"/>
                <a:gd name="connsiteY2-48" fmla="*/ 37301 h 313376"/>
                <a:gd name="connsiteX3-49" fmla="*/ 2262 w 795218"/>
                <a:gd name="connsiteY3-50" fmla="*/ 160007 h 313376"/>
                <a:gd name="connsiteX4-51" fmla="*/ 135297 w 795218"/>
                <a:gd name="connsiteY4-52" fmla="*/ 297804 h 313376"/>
                <a:gd name="connsiteX5-53" fmla="*/ 288012 w 795218"/>
                <a:gd name="connsiteY5-54" fmla="*/ 288594 h 313376"/>
                <a:gd name="connsiteX6-55" fmla="*/ 795218 w 795218"/>
                <a:gd name="connsiteY6-56" fmla="*/ 105238 h 3133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795218" h="313376">
                  <a:moveTo>
                    <a:pt x="785693" y="83807"/>
                  </a:moveTo>
                  <a:cubicBezTo>
                    <a:pt x="704334" y="55430"/>
                    <a:pt x="617380" y="9649"/>
                    <a:pt x="500976" y="1898"/>
                  </a:cubicBezTo>
                  <a:cubicBezTo>
                    <a:pt x="384572" y="-5853"/>
                    <a:pt x="170388" y="10950"/>
                    <a:pt x="87269" y="37301"/>
                  </a:cubicBezTo>
                  <a:cubicBezTo>
                    <a:pt x="4150" y="63652"/>
                    <a:pt x="-5743" y="116590"/>
                    <a:pt x="2262" y="160007"/>
                  </a:cubicBezTo>
                  <a:cubicBezTo>
                    <a:pt x="10267" y="203424"/>
                    <a:pt x="87672" y="276373"/>
                    <a:pt x="135297" y="297804"/>
                  </a:cubicBezTo>
                  <a:cubicBezTo>
                    <a:pt x="182922" y="319235"/>
                    <a:pt x="178025" y="320688"/>
                    <a:pt x="288012" y="288594"/>
                  </a:cubicBezTo>
                  <a:cubicBezTo>
                    <a:pt x="397999" y="256500"/>
                    <a:pt x="611862" y="171317"/>
                    <a:pt x="795218" y="105238"/>
                  </a:cubicBezTo>
                </a:path>
              </a:pathLst>
            </a:custGeom>
            <a:noFill/>
            <a:ln w="19050">
              <a:solidFill>
                <a:srgbClr val="5F5F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zh-CN" altLang="en-US" sz="8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2691948" y="4017480"/>
            <a:ext cx="436318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答：李叔叔后四天还要骑</a:t>
            </a:r>
            <a:r>
              <a:rPr lang="en-US" altLang="zh-CN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450</a:t>
            </a: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千米。</a:t>
            </a:r>
            <a:endParaRPr lang="zh-CN" altLang="en-US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Box 17"/>
          <p:cNvSpPr txBox="1">
            <a:spLocks noChangeArrowheads="1"/>
          </p:cNvSpPr>
          <p:nvPr/>
        </p:nvSpPr>
        <p:spPr bwMode="auto">
          <a:xfrm>
            <a:off x="7148837" y="2398627"/>
            <a:ext cx="1864307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sz="18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加法交换律</a:t>
            </a:r>
            <a:endParaRPr lang="zh-CN" altLang="en-US" sz="18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18"/>
          <p:cNvSpPr txBox="1">
            <a:spLocks noChangeArrowheads="1"/>
          </p:cNvSpPr>
          <p:nvPr/>
        </p:nvSpPr>
        <p:spPr bwMode="auto">
          <a:xfrm>
            <a:off x="4724071" y="2838711"/>
            <a:ext cx="1864307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defTabSz="342900" eaLnBrk="1" hangingPunct="1">
              <a:defRPr/>
            </a:pPr>
            <a:r>
              <a:rPr lang="zh-CN" altLang="en-US" sz="18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加法结合律</a:t>
            </a:r>
            <a:endParaRPr lang="zh-CN" altLang="en-US" sz="18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6365178" y="2571750"/>
            <a:ext cx="689951" cy="0"/>
          </a:xfrm>
          <a:prstGeom prst="line">
            <a:avLst/>
          </a:prstGeom>
          <a:ln w="12700">
            <a:solidFill>
              <a:schemeClr val="accent6">
                <a:lumMod val="60000"/>
                <a:lumOff val="40000"/>
              </a:schemeClr>
            </a:solidFill>
            <a:prstDash val="sysDash"/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270188" y="3021978"/>
            <a:ext cx="382720" cy="0"/>
          </a:xfrm>
          <a:prstGeom prst="line">
            <a:avLst/>
          </a:prstGeom>
          <a:ln w="12700">
            <a:solidFill>
              <a:schemeClr val="accent6">
                <a:lumMod val="60000"/>
                <a:lumOff val="40000"/>
              </a:schemeClr>
            </a:solidFill>
            <a:prstDash val="sysDash"/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新知探究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927" y="3229246"/>
            <a:ext cx="1914255" cy="1914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5" grpId="0"/>
      <p:bldP spid="26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MH" val="20161022203400"/>
  <p:tag name="MH_LIBRARY" val="GRAPHIC"/>
  <p:tag name="MH_TYPE" val="Other"/>
  <p:tag name="MH_ORDER" val="2"/>
</p:tagLst>
</file>

<file path=ppt/tags/tag11.xml><?xml version="1.0" encoding="utf-8"?>
<p:tagLst xmlns:p="http://schemas.openxmlformats.org/presentationml/2006/main">
  <p:tag name="MH" val="20161022203400"/>
  <p:tag name="MH_LIBRARY" val="GRAPHIC"/>
  <p:tag name="MH_TYPE" val="Other"/>
  <p:tag name="MH_ORDER" val="3"/>
</p:tagLst>
</file>

<file path=ppt/tags/tag12.xml><?xml version="1.0" encoding="utf-8"?>
<p:tagLst xmlns:p="http://schemas.openxmlformats.org/presentationml/2006/main">
  <p:tag name="MH" val="20161022203400"/>
  <p:tag name="MH_LIBRARY" val="GRAPHIC"/>
  <p:tag name="MH_TYPE" val="Other"/>
  <p:tag name="MH_ORDER" val="4"/>
</p:tagLst>
</file>

<file path=ppt/tags/tag13.xml><?xml version="1.0" encoding="utf-8"?>
<p:tagLst xmlns:p="http://schemas.openxmlformats.org/presentationml/2006/main">
  <p:tag name="MH" val="20161022192605"/>
  <p:tag name="MH_LIBRARY" val="GRAPHIC"/>
  <p:tag name="MH_TYPE" val="Text"/>
  <p:tag name="MH_ORDER" val="1"/>
</p:tagLst>
</file>

<file path=ppt/tags/tag14.xml><?xml version="1.0" encoding="utf-8"?>
<p:tagLst xmlns:p="http://schemas.openxmlformats.org/presentationml/2006/main">
  <p:tag name="MH" val="20161022192605"/>
  <p:tag name="MH_LIBRARY" val="GRAPHIC"/>
  <p:tag name="MH_TYPE" val="Text"/>
  <p:tag name="MH_ORDER" val="2"/>
</p:tagLst>
</file>

<file path=ppt/tags/tag15.xml><?xml version="1.0" encoding="utf-8"?>
<p:tagLst xmlns:p="http://schemas.openxmlformats.org/presentationml/2006/main">
  <p:tag name="MH" val="20161022192605"/>
  <p:tag name="MH_LIBRARY" val="GRAPHIC"/>
  <p:tag name="MH_TYPE" val="Text"/>
  <p:tag name="MH_ORDER" val="3"/>
</p:tagLst>
</file>

<file path=ppt/tags/tag16.xml><?xml version="1.0" encoding="utf-8"?>
<p:tagLst xmlns:p="http://schemas.openxmlformats.org/presentationml/2006/main">
  <p:tag name="MH" val="20161022192605"/>
  <p:tag name="MH_LIBRARY" val="GRAPHIC"/>
  <p:tag name="MH_TYPE" val="Text"/>
  <p:tag name="MH_ORDER" val="4"/>
</p:tagLst>
</file>

<file path=ppt/tags/tag17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8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9.xml><?xml version="1.0" encoding="utf-8"?>
<p:tagLst xmlns:p="http://schemas.openxmlformats.org/presentationml/2006/main">
  <p:tag name="MH" val="20180810182039"/>
  <p:tag name="MH_LIBRARY" val="GRAPHIC"/>
  <p:tag name="MH_TYPE" val="Other"/>
  <p:tag name="MH_ORDER" val="2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MH" val="20180810182039"/>
  <p:tag name="MH_LIBRARY" val="GRAPHIC"/>
  <p:tag name="MH_TYPE" val="SubTitle"/>
  <p:tag name="MH_ORDER" val="1"/>
</p:tagLst>
</file>

<file path=ppt/tags/tag21.xml><?xml version="1.0" encoding="utf-8"?>
<p:tagLst xmlns:p="http://schemas.openxmlformats.org/presentationml/2006/main">
  <p:tag name="MH" val="20180810182039"/>
  <p:tag name="MH_LIBRARY" val="GRAPHIC"/>
  <p:tag name="MH_TYPE" val="Other"/>
  <p:tag name="MH_ORDER" val="4"/>
</p:tagLst>
</file>

<file path=ppt/tags/tag22.xml><?xml version="1.0" encoding="utf-8"?>
<p:tagLst xmlns:p="http://schemas.openxmlformats.org/presentationml/2006/main">
  <p:tag name="MH" val="20180810182039"/>
  <p:tag name="MH_LIBRARY" val="GRAPHIC"/>
  <p:tag name="MH_TYPE" val="Other"/>
  <p:tag name="MH_ORDER" val="5"/>
</p:tagLst>
</file>

<file path=ppt/tags/tag23.xml><?xml version="1.0" encoding="utf-8"?>
<p:tagLst xmlns:p="http://schemas.openxmlformats.org/presentationml/2006/main">
  <p:tag name="MH" val="20180810182039"/>
  <p:tag name="MH_LIBRARY" val="GRAPHIC"/>
  <p:tag name="MH_TYPE" val="Other"/>
  <p:tag name="MH_ORDER" val="2"/>
</p:tagLst>
</file>

<file path=ppt/tags/tag24.xml><?xml version="1.0" encoding="utf-8"?>
<p:tagLst xmlns:p="http://schemas.openxmlformats.org/presentationml/2006/main">
  <p:tag name="MH" val="20180810182039"/>
  <p:tag name="MH_LIBRARY" val="GRAPHIC"/>
  <p:tag name="MH_TYPE" val="SubTitle"/>
  <p:tag name="MH_ORDER" val="1"/>
</p:tagLst>
</file>

<file path=ppt/tags/tag25.xml><?xml version="1.0" encoding="utf-8"?>
<p:tagLst xmlns:p="http://schemas.openxmlformats.org/presentationml/2006/main">
  <p:tag name="MH" val="20180810182039"/>
  <p:tag name="MH_LIBRARY" val="GRAPHIC"/>
  <p:tag name="MH_TYPE" val="Other"/>
  <p:tag name="MH_ORDER" val="4"/>
</p:tagLst>
</file>

<file path=ppt/tags/tag26.xml><?xml version="1.0" encoding="utf-8"?>
<p:tagLst xmlns:p="http://schemas.openxmlformats.org/presentationml/2006/main">
  <p:tag name="MH" val="20180810182039"/>
  <p:tag name="MH_LIBRARY" val="GRAPHIC"/>
  <p:tag name="MH_TYPE" val="Other"/>
  <p:tag name="MH_ORDER" val="5"/>
</p:tagLst>
</file>

<file path=ppt/tags/tag27.xml><?xml version="1.0" encoding="utf-8"?>
<p:tagLst xmlns:p="http://schemas.openxmlformats.org/presentationml/2006/main">
  <p:tag name="MH" val="20180810182039"/>
  <p:tag name="MH_LIBRARY" val="GRAPHIC"/>
  <p:tag name="MH_TYPE" val="Other"/>
  <p:tag name="MH_ORDER" val="2"/>
</p:tagLst>
</file>

<file path=ppt/tags/tag28.xml><?xml version="1.0" encoding="utf-8"?>
<p:tagLst xmlns:p="http://schemas.openxmlformats.org/presentationml/2006/main">
  <p:tag name="MH" val="20180810182039"/>
  <p:tag name="MH_LIBRARY" val="GRAPHIC"/>
  <p:tag name="MH_TYPE" val="SubTitle"/>
  <p:tag name="MH_ORDER" val="1"/>
</p:tagLst>
</file>

<file path=ppt/tags/tag29.xml><?xml version="1.0" encoding="utf-8"?>
<p:tagLst xmlns:p="http://schemas.openxmlformats.org/presentationml/2006/main">
  <p:tag name="MH" val="20180810182039"/>
  <p:tag name="MH_LIBRARY" val="GRAPHIC"/>
  <p:tag name="MH_TYPE" val="Other"/>
  <p:tag name="MH_ORDER" val="4"/>
</p:tagLst>
</file>

<file path=ppt/tags/tag3.xml><?xml version="1.0" encoding="utf-8"?>
<p:tagLst xmlns:p="http://schemas.openxmlformats.org/presentationml/2006/main">
  <p:tag name="PA" val="v3.0.1"/>
</p:tagLst>
</file>

<file path=ppt/tags/tag30.xml><?xml version="1.0" encoding="utf-8"?>
<p:tagLst xmlns:p="http://schemas.openxmlformats.org/presentationml/2006/main">
  <p:tag name="MH" val="20180810182039"/>
  <p:tag name="MH_LIBRARY" val="GRAPHIC"/>
  <p:tag name="MH_TYPE" val="Other"/>
  <p:tag name="MH_ORDER" val="5"/>
</p:tagLst>
</file>

<file path=ppt/tags/tag31.xml><?xml version="1.0" encoding="utf-8"?>
<p:tagLst xmlns:p="http://schemas.openxmlformats.org/presentationml/2006/main">
  <p:tag name="MH" val="20180810182039"/>
  <p:tag name="MH_LIBRARY" val="GRAPHIC"/>
  <p:tag name="MH_TYPE" val="Other"/>
  <p:tag name="MH_ORDER" val="2"/>
</p:tagLst>
</file>

<file path=ppt/tags/tag32.xml><?xml version="1.0" encoding="utf-8"?>
<p:tagLst xmlns:p="http://schemas.openxmlformats.org/presentationml/2006/main">
  <p:tag name="MH" val="20180810182039"/>
  <p:tag name="MH_LIBRARY" val="GRAPHIC"/>
  <p:tag name="MH_TYPE" val="SubTitle"/>
  <p:tag name="MH_ORDER" val="1"/>
</p:tagLst>
</file>

<file path=ppt/tags/tag33.xml><?xml version="1.0" encoding="utf-8"?>
<p:tagLst xmlns:p="http://schemas.openxmlformats.org/presentationml/2006/main">
  <p:tag name="MH" val="20180810182039"/>
  <p:tag name="MH_LIBRARY" val="GRAPHIC"/>
  <p:tag name="MH_TYPE" val="Other"/>
  <p:tag name="MH_ORDER" val="4"/>
</p:tagLst>
</file>

<file path=ppt/tags/tag34.xml><?xml version="1.0" encoding="utf-8"?>
<p:tagLst xmlns:p="http://schemas.openxmlformats.org/presentationml/2006/main">
  <p:tag name="MH" val="20180810182039"/>
  <p:tag name="MH_LIBRARY" val="GRAPHIC"/>
  <p:tag name="MH_TYPE" val="Other"/>
  <p:tag name="MH_ORDER" val="5"/>
</p:tagLst>
</file>

<file path=ppt/tags/tag35.xml><?xml version="1.0" encoding="utf-8"?>
<p:tagLst xmlns:p="http://schemas.openxmlformats.org/presentationml/2006/main">
  <p:tag name="MH" val="20180810182039"/>
  <p:tag name="MH_LIBRARY" val="GRAPHIC"/>
  <p:tag name="MH_TYPE" val="Other"/>
  <p:tag name="MH_ORDER" val="2"/>
</p:tagLst>
</file>

<file path=ppt/tags/tag36.xml><?xml version="1.0" encoding="utf-8"?>
<p:tagLst xmlns:p="http://schemas.openxmlformats.org/presentationml/2006/main">
  <p:tag name="MH" val="20180810182039"/>
  <p:tag name="MH_LIBRARY" val="GRAPHIC"/>
  <p:tag name="MH_TYPE" val="SubTitle"/>
  <p:tag name="MH_ORDER" val="1"/>
</p:tagLst>
</file>

<file path=ppt/tags/tag37.xml><?xml version="1.0" encoding="utf-8"?>
<p:tagLst xmlns:p="http://schemas.openxmlformats.org/presentationml/2006/main">
  <p:tag name="MH" val="20180810182039"/>
  <p:tag name="MH_LIBRARY" val="GRAPHIC"/>
  <p:tag name="MH_TYPE" val="Other"/>
  <p:tag name="MH_ORDER" val="4"/>
</p:tagLst>
</file>

<file path=ppt/tags/tag38.xml><?xml version="1.0" encoding="utf-8"?>
<p:tagLst xmlns:p="http://schemas.openxmlformats.org/presentationml/2006/main">
  <p:tag name="MH" val="20180810182039"/>
  <p:tag name="MH_LIBRARY" val="GRAPHIC"/>
  <p:tag name="MH_TYPE" val="Other"/>
  <p:tag name="MH_ORDER" val="5"/>
</p:tagLst>
</file>

<file path=ppt/tags/tag39.xml><?xml version="1.0" encoding="utf-8"?>
<p:tagLst xmlns:p="http://schemas.openxmlformats.org/presentationml/2006/main">
  <p:tag name="MH" val="20180810182039"/>
  <p:tag name="MH_LIBRARY" val="GRAPHIC"/>
  <p:tag name="MH_TYPE" val="Other"/>
  <p:tag name="MH_ORDER" val="2"/>
</p:tagLst>
</file>

<file path=ppt/tags/tag4.xml><?xml version="1.0" encoding="utf-8"?>
<p:tagLst xmlns:p="http://schemas.openxmlformats.org/presentationml/2006/main">
  <p:tag name="PA" val="v3.0.1"/>
</p:tagLst>
</file>

<file path=ppt/tags/tag40.xml><?xml version="1.0" encoding="utf-8"?>
<p:tagLst xmlns:p="http://schemas.openxmlformats.org/presentationml/2006/main">
  <p:tag name="MH" val="20180810182039"/>
  <p:tag name="MH_LIBRARY" val="GRAPHIC"/>
  <p:tag name="MH_TYPE" val="SubTitle"/>
  <p:tag name="MH_ORDER" val="1"/>
</p:tagLst>
</file>

<file path=ppt/tags/tag41.xml><?xml version="1.0" encoding="utf-8"?>
<p:tagLst xmlns:p="http://schemas.openxmlformats.org/presentationml/2006/main">
  <p:tag name="MH" val="20180810182039"/>
  <p:tag name="MH_LIBRARY" val="GRAPHIC"/>
  <p:tag name="MH_TYPE" val="Other"/>
  <p:tag name="MH_ORDER" val="4"/>
</p:tagLst>
</file>

<file path=ppt/tags/tag42.xml><?xml version="1.0" encoding="utf-8"?>
<p:tagLst xmlns:p="http://schemas.openxmlformats.org/presentationml/2006/main">
  <p:tag name="MH" val="20180810182039"/>
  <p:tag name="MH_LIBRARY" val="GRAPHIC"/>
  <p:tag name="MH_TYPE" val="Other"/>
  <p:tag name="MH_ORDER" val="5"/>
</p:tagLst>
</file>

<file path=ppt/tags/tag43.xml><?xml version="1.0" encoding="utf-8"?>
<p:tagLst xmlns:p="http://schemas.openxmlformats.org/presentationml/2006/main">
  <p:tag name="PA" val="v3.0.1"/>
</p:tagLst>
</file>

<file path=ppt/tags/tag44.xml><?xml version="1.0" encoding="utf-8"?>
<p:tagLst xmlns:p="http://schemas.openxmlformats.org/presentationml/2006/main">
  <p:tag name="PA" val="v3.0.1"/>
</p:tagLst>
</file>

<file path=ppt/tags/tag45.xml><?xml version="1.0" encoding="utf-8"?>
<p:tagLst xmlns:p="http://schemas.openxmlformats.org/presentationml/2006/main">
  <p:tag name="PA" val="v3.0.1"/>
</p:tagLst>
</file>

<file path=ppt/tags/tag46.xml><?xml version="1.0" encoding="utf-8"?>
<p:tagLst xmlns:p="http://schemas.openxmlformats.org/presentationml/2006/main">
  <p:tag name="PA" val="v3.0.1"/>
</p:tagLst>
</file>

<file path=ppt/tags/tag47.xml><?xml version="1.0" encoding="utf-8"?>
<p:tagLst xmlns:p="http://schemas.openxmlformats.org/presentationml/2006/main">
  <p:tag name="PA" val="v3.0.1"/>
</p:tagLst>
</file>

<file path=ppt/tags/tag48.xml><?xml version="1.0" encoding="utf-8"?>
<p:tagLst xmlns:p="http://schemas.openxmlformats.org/presentationml/2006/main">
  <p:tag name="PA" val="v3.0.1"/>
</p:tagLst>
</file>

<file path=ppt/tags/tag49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50.xml><?xml version="1.0" encoding="utf-8"?>
<p:tagLst xmlns:p="http://schemas.openxmlformats.org/presentationml/2006/main">
  <p:tag name="PA" val="v3.0.1"/>
</p:tagLst>
</file>

<file path=ppt/tags/tag51.xml><?xml version="1.0" encoding="utf-8"?>
<p:tagLst xmlns:p="http://schemas.openxmlformats.org/presentationml/2006/main">
  <p:tag name="KSO_WPP_MARK_KEY" val="d0ad7a09-1cbf-42e0-a363-b905953018e1"/>
  <p:tag name="COMMONDATA" val="eyJoZGlkIjoiNTEwZDYwYjA4ODUyYzA2MmI0M2EzZjhhMWY0NWI4YWEifQ==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xgdg3fmy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1289</Words>
  <Application>WPS 演示</Application>
  <PresentationFormat>全屏显示(16:9)</PresentationFormat>
  <Paragraphs>254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FandolFang R</vt:lpstr>
      <vt:lpstr>Calibri</vt:lpstr>
      <vt:lpstr>幼圆</vt:lpstr>
      <vt:lpstr>微软雅黑</vt:lpstr>
      <vt:lpstr>楷体_GB2312</vt:lpstr>
      <vt:lpstr>新宋体</vt:lpstr>
      <vt:lpstr>Arial</vt:lpstr>
      <vt:lpstr>思源黑体 CN Regular</vt:lpstr>
      <vt:lpstr>黑体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26</cp:revision>
  <dcterms:created xsi:type="dcterms:W3CDTF">2020-06-25T17:51:00Z</dcterms:created>
  <dcterms:modified xsi:type="dcterms:W3CDTF">2023-02-05T09:28:30Z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9408DCF7D42B48E298448B90A24586D3</vt:lpwstr>
  </property>
</Properties>
</file>