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7" r:id="rId5"/>
    <p:sldId id="406" r:id="rId6"/>
    <p:sldId id="396" r:id="rId7"/>
    <p:sldId id="399" r:id="rId8"/>
    <p:sldId id="395" r:id="rId9"/>
    <p:sldId id="400" r:id="rId10"/>
    <p:sldId id="401" r:id="rId11"/>
    <p:sldId id="402" r:id="rId12"/>
    <p:sldId id="403" r:id="rId13"/>
    <p:sldId id="404" r:id="rId14"/>
    <p:sldId id="405" r:id="rId15"/>
    <p:sldId id="398" r:id="rId16"/>
  </p:sldIdLst>
  <p:sldSz cx="12601575" cy="7092950"/>
  <p:notesSz cx="6858000" cy="9144000"/>
  <p:custDataLst>
    <p:tags r:id="rId20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697"/>
    <a:srgbClr val="B34E90"/>
    <a:srgbClr val="4CEB9B"/>
    <a:srgbClr val="FFFFFF"/>
    <a:srgbClr val="A3C544"/>
    <a:srgbClr val="A87052"/>
    <a:srgbClr val="C2EFFC"/>
    <a:srgbClr val="1AB5C7"/>
    <a:srgbClr val="2B8C84"/>
    <a:srgbClr val="155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/>
  </p:normalViewPr>
  <p:slideViewPr>
    <p:cSldViewPr showGuides="1">
      <p:cViewPr varScale="1">
        <p:scale>
          <a:sx n="112" d="100"/>
          <a:sy n="112" d="100"/>
        </p:scale>
        <p:origin x="-330" y="-78"/>
      </p:cViewPr>
      <p:guideLst>
        <p:guide orient="horz" pos="2220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>
                <a:sym typeface="宋体" panose="02010600030101010101" pitchFamily="2" charset="-122"/>
              </a:rPr>
              <a:t>号</a:t>
            </a:r>
            <a:r>
              <a:rPr lang="zh-CN" altLang="zh-CN" dirty="0">
                <a:sym typeface="宋体" panose="02010600030101010101" pitchFamily="2" charset="-122"/>
              </a:rPr>
              <a:t>）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>
                <a:sym typeface="宋体" panose="02010600030101010101" pitchFamily="2" charset="-122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641867" y="2466355"/>
            <a:ext cx="6537924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小</a:t>
            </a:r>
            <a:r>
              <a:rPr lang="zh-CN" altLang="en-US" sz="60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数与单</a:t>
            </a:r>
            <a:r>
              <a:rPr lang="zh-CN" altLang="en-US" sz="60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位换算</a:t>
            </a:r>
            <a:endParaRPr lang="zh-CN" altLang="en-US" sz="6000" b="1" dirty="0">
              <a:solidFill>
                <a:srgbClr val="1D7697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23937" y="1780530"/>
            <a:ext cx="1632178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四</a:t>
            </a:r>
            <a:r>
              <a:rPr lang="zh-CN" altLang="en-US" sz="1600" b="1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年级</a:t>
            </a:r>
            <a:r>
              <a:rPr lang="zh-CN" altLang="en-US" sz="1600" b="1" smtClean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（下册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）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20614" y="698645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52528" y="1279509"/>
            <a:ext cx="8786874" cy="289622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上填上适当的数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题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62102" y="1903401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0.76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3132" y="2461276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3.45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23963" y="3009626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0.05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7870" y="3575709"/>
            <a:ext cx="691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52528" y="1279509"/>
            <a:ext cx="8786874" cy="289622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在横线上填上合适的数字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0._____5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元＞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4_____g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0.045kg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3745kg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3._____46t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1._____4km</a:t>
            </a:r>
            <a:r>
              <a:rPr lang="en-US" altLang="zh-CN" sz="2800" baseline="300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公顷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题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4480" y="1903401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3~9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7330" y="2461276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0~4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90879" y="3009626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0~6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4480" y="3575709"/>
            <a:ext cx="870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6~9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19313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    结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689" y="1818283"/>
            <a:ext cx="9429816" cy="2034445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掌握常见的长度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时间等单位的换算进率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能够理解如何在生活中正确的使用度量单位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利用小数点的移动进行单位换算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72027" y="2755009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64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19313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引    入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689" y="1189021"/>
            <a:ext cx="8786874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吨棉花比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吨大米轻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）</a:t>
            </a:r>
            <a:endParaRPr lang="en-US" altLang="zh-CN" sz="28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19313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引    入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689" y="3791213"/>
            <a:ext cx="8786874" cy="56404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1.756kg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是多少斤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？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是多少克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？</a:t>
            </a:r>
            <a:endParaRPr lang="zh-CN" altLang="en-US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86011" y="1331897"/>
            <a:ext cx="3597629" cy="229867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 识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8689" y="1189021"/>
            <a:ext cx="8786874" cy="2163712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长度单位换算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 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毫米</a:t>
            </a:r>
            <a:endParaRPr lang="en-US" altLang="zh-CN" sz="28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8689" y="3465512"/>
            <a:ext cx="8786874" cy="2163712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面积单位换算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平方千米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公顷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公顷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平方分米 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平方毫米 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 识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8689" y="1189021"/>
            <a:ext cx="9001188" cy="2163712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体（容）积单位换算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立方厘米 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毫升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 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8689" y="3463030"/>
            <a:ext cx="9429816" cy="1129582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重量单位换算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 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8689" y="4702909"/>
            <a:ext cx="9429816" cy="1129582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人民币单位换算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52528" y="1279509"/>
            <a:ext cx="8786874" cy="289622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在括号里填入合适的度量单位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）小明身高约是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zh-CN" altLang="en-US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）一杯牛奶的容量约是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zh-CN" altLang="en-US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）一间教室占地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zh-CN" altLang="en-US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）一辆卡车载重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）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zh-CN" altLang="en-US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题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81618" y="19129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55259" y="24803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毫升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8254" y="30191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2040" y="35852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52528" y="1279509"/>
            <a:ext cx="8786874" cy="289622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填空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：</a:t>
            </a:r>
            <a:endParaRPr lang="en-US" altLang="zh-CN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1.45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=_____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题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1763" y="1903401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4639" y="2470801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1763" y="3009626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145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5000" y="3575709"/>
            <a:ext cx="691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52528" y="1279509"/>
            <a:ext cx="8786874" cy="121576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将下列重量按从大到小排列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1.2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1020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2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题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2528" y="2617781"/>
            <a:ext cx="56028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千克＞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千克＞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1020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克＞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52528" y="1279509"/>
            <a:ext cx="8786874" cy="121576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在括号中填入合适的单位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使等式成立</a:t>
            </a:r>
            <a:r>
              <a:rPr lang="zh-CN" altLang="en-US" sz="28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rgbClr val="2B8C84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1____-99_____=0.01____</a:t>
            </a:r>
            <a:endParaRPr lang="zh-CN" altLang="en-US" sz="28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 题 讲 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0668" y="18891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151" y="18843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5966" y="18843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28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b072483c-fbf5-48b8-87f3-b2431180b6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896</Words>
  <Application>WPS 演示</Application>
  <PresentationFormat>自定义</PresentationFormat>
  <Paragraphs>126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方正兰亭粗黑简体</vt:lpstr>
      <vt:lpstr>微软雅黑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396</cp:revision>
  <dcterms:created xsi:type="dcterms:W3CDTF">2016-05-16T11:51:00Z</dcterms:created>
  <dcterms:modified xsi:type="dcterms:W3CDTF">2023-02-05T09:55:33Z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EB1456C2C5A44B6CAFB7365CADB9281A</vt:lpwstr>
  </property>
</Properties>
</file>