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8" r:id="rId5"/>
    <p:sldId id="259" r:id="rId6"/>
    <p:sldId id="339" r:id="rId7"/>
    <p:sldId id="264" r:id="rId8"/>
    <p:sldId id="260" r:id="rId9"/>
    <p:sldId id="263" r:id="rId10"/>
    <p:sldId id="340" r:id="rId11"/>
    <p:sldId id="274" r:id="rId12"/>
    <p:sldId id="273" r:id="rId13"/>
    <p:sldId id="276" r:id="rId14"/>
    <p:sldId id="277" r:id="rId15"/>
    <p:sldId id="278" r:id="rId16"/>
    <p:sldId id="279" r:id="rId17"/>
    <p:sldId id="261" r:id="rId18"/>
    <p:sldId id="267" r:id="rId19"/>
    <p:sldId id="266" r:id="rId20"/>
    <p:sldId id="347" r:id="rId21"/>
    <p:sldId id="265" r:id="rId22"/>
    <p:sldId id="262" r:id="rId23"/>
    <p:sldId id="280" r:id="rId24"/>
    <p:sldId id="281" r:id="rId25"/>
    <p:sldId id="282" r:id="rId26"/>
  </p:sldIdLst>
  <p:sldSz cx="9144000" cy="5143500" type="screen16x9"/>
  <p:notesSz cx="6858000" cy="9144000"/>
  <p:custDataLst>
    <p:tags r:id="rId30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43" autoAdjust="0"/>
    <p:restoredTop sz="94660"/>
  </p:normalViewPr>
  <p:slideViewPr>
    <p:cSldViewPr snapToGrid="0">
      <p:cViewPr>
        <p:scale>
          <a:sx n="100" d="100"/>
          <a:sy n="100" d="100"/>
        </p:scale>
        <p:origin x="-324" y="-80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gs" Target="tags/tag19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FandolFang R" panose="00000500000000000000" pitchFamily="50" charset="-122"/>
                <a:ea typeface="FandolFang R" panose="00000500000000000000" pitchFamily="50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FandolFang R" panose="00000500000000000000" pitchFamily="50" charset="-122"/>
                <a:ea typeface="FandolFang R" panose="00000500000000000000" pitchFamily="50" charset="-122"/>
              </a:defRPr>
            </a:lvl1pPr>
          </a:lstStyle>
          <a:p>
            <a:fld id="{116FE3EE-B88B-4EBD-85E5-7753E21E6D58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FandolFang R" panose="00000500000000000000" pitchFamily="50" charset="-122"/>
                <a:ea typeface="FandolFang R" panose="00000500000000000000" pitchFamily="50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FandolFang R" panose="00000500000000000000" pitchFamily="50" charset="-122"/>
                <a:ea typeface="FandolFang R" panose="00000500000000000000" pitchFamily="50" charset="-122"/>
              </a:defRPr>
            </a:lvl1pPr>
          </a:lstStyle>
          <a:p>
            <a:fld id="{A68474CF-F2D9-4B73-A0C2-EDF9306ABF4B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FandolFang R" panose="00000500000000000000" pitchFamily="50" charset="-122"/>
        <a:ea typeface="FandolFang R" panose="00000500000000000000" pitchFamily="50" charset="-122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FandolFang R" panose="00000500000000000000" pitchFamily="50" charset="-122"/>
        <a:ea typeface="FandolFang R" panose="00000500000000000000" pitchFamily="50" charset="-122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FandolFang R" panose="00000500000000000000" pitchFamily="50" charset="-122"/>
        <a:ea typeface="FandolFang R" panose="00000500000000000000" pitchFamily="50" charset="-122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FandolFang R" panose="00000500000000000000" pitchFamily="50" charset="-122"/>
        <a:ea typeface="FandolFang R" panose="00000500000000000000" pitchFamily="50" charset="-122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FandolFang R" panose="00000500000000000000" pitchFamily="50" charset="-122"/>
        <a:ea typeface="FandolFang R" panose="00000500000000000000" pitchFamily="50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474CF-F2D9-4B73-A0C2-EDF9306ABF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9F5CDC2-1E64-41A1-8075-9DF5690D4BF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9F5CDC2-1E64-41A1-8075-9DF5690D4BF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9F5CDC2-1E64-41A1-8075-9DF5690D4BF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9F5CDC2-1E64-41A1-8075-9DF5690D4BF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9F5CDC2-1E64-41A1-8075-9DF5690D4BF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474CF-F2D9-4B73-A0C2-EDF9306ABF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9F5CDC2-1E64-41A1-8075-9DF5690D4BF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9F5CDC2-1E64-41A1-8075-9DF5690D4BF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9F5CDC2-1E64-41A1-8075-9DF5690D4BF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9F5CDC2-1E64-41A1-8075-9DF5690D4BF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474CF-F2D9-4B73-A0C2-EDF9306ABF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474CF-F2D9-4B73-A0C2-EDF9306ABF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9F5CDC2-1E64-41A1-8075-9DF5690D4BF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9F5CDC2-1E64-41A1-8075-9DF5690D4BF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9F5CDC2-1E64-41A1-8075-9DF5690D4BF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474CF-F2D9-4B73-A0C2-EDF9306ABF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9F5CDC2-1E64-41A1-8075-9DF5690D4BF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9F5CDC2-1E64-41A1-8075-9DF5690D4BF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474CF-F2D9-4B73-A0C2-EDF9306ABF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9F5CDC2-1E64-41A1-8075-9DF5690D4BF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9F5CDC2-1E64-41A1-8075-9DF5690D4BF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9F5CDC2-1E64-41A1-8075-9DF5690D4BF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/>
        </p:nvSpPr>
        <p:spPr>
          <a:xfrm flipV="1">
            <a:off x="0" y="560784"/>
            <a:ext cx="9144000" cy="34529"/>
          </a:xfrm>
          <a:prstGeom prst="rect">
            <a:avLst/>
          </a:prstGeom>
          <a:solidFill>
            <a:srgbClr val="00B050"/>
          </a:solidFill>
          <a:ln w="12700" cap="flat" cmpd="sng" algn="ctr">
            <a:solidFill>
              <a:srgbClr val="00B050"/>
            </a:solidFill>
            <a:prstDash val="solid"/>
            <a:miter lim="800000"/>
          </a:ln>
          <a:effectLst/>
        </p:spPr>
        <p:txBody>
          <a:bodyPr lIns="68580" tIns="34290" rIns="68580" bIns="34290" anchor="ctr"/>
          <a:lstStyle/>
          <a:p>
            <a:pPr marL="0" marR="0" lvl="0" indent="0" algn="ctr" defTabSz="3429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FandolFang R" panose="00000500000000000000" pitchFamily="50" charset="-122"/>
              <a:cs typeface="+mn-cs"/>
            </a:endParaRPr>
          </a:p>
        </p:txBody>
      </p:sp>
      <p:sp>
        <p:nvSpPr>
          <p:cNvPr id="15" name="文本框 23"/>
          <p:cNvSpPr txBox="1">
            <a:spLocks noChangeArrowheads="1"/>
          </p:cNvSpPr>
          <p:nvPr userDrawn="1"/>
        </p:nvSpPr>
        <p:spPr bwMode="auto">
          <a:xfrm>
            <a:off x="7216553" y="152913"/>
            <a:ext cx="1771650" cy="284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defTabSz="342900"/>
            <a:r>
              <a:rPr lang="zh-CN" altLang="en-US" dirty="0">
                <a:solidFill>
                  <a:srgbClr val="00B050"/>
                </a:solidFill>
                <a:latin typeface="FandolFang R" panose="00000500000000000000" pitchFamily="50" charset="-122"/>
              </a:rPr>
              <a:t>小学数学四年级下册</a:t>
            </a:r>
            <a:endParaRPr lang="zh-CN" altLang="en-US" dirty="0">
              <a:solidFill>
                <a:srgbClr val="00B050"/>
              </a:solidFill>
              <a:latin typeface="FandolFang R" panose="00000500000000000000" pitchFamily="50" charset="-122"/>
            </a:endParaRPr>
          </a:p>
        </p:txBody>
      </p:sp>
      <p:sp>
        <p:nvSpPr>
          <p:cNvPr id="16" name="KSO_Shape"/>
          <p:cNvSpPr>
            <a:spLocks noChangeAspect="1"/>
          </p:cNvSpPr>
          <p:nvPr userDrawn="1"/>
        </p:nvSpPr>
        <p:spPr bwMode="auto">
          <a:xfrm>
            <a:off x="155797" y="60385"/>
            <a:ext cx="398375" cy="386100"/>
          </a:xfrm>
          <a:custGeom>
            <a:avLst/>
            <a:gdLst>
              <a:gd name="T0" fmla="*/ 912343 w 2122487"/>
              <a:gd name="T1" fmla="*/ 702822 h 2147888"/>
              <a:gd name="T2" fmla="*/ 1019025 w 2122487"/>
              <a:gd name="T3" fmla="*/ 752822 h 2147888"/>
              <a:gd name="T4" fmla="*/ 832155 w 2122487"/>
              <a:gd name="T5" fmla="*/ 978408 h 2147888"/>
              <a:gd name="T6" fmla="*/ 836610 w 2122487"/>
              <a:gd name="T7" fmla="*/ 1025591 h 2147888"/>
              <a:gd name="T8" fmla="*/ 871077 w 2122487"/>
              <a:gd name="T9" fmla="*/ 1060097 h 2147888"/>
              <a:gd name="T10" fmla="*/ 918908 w 2122487"/>
              <a:gd name="T11" fmla="*/ 1064792 h 2147888"/>
              <a:gd name="T12" fmla="*/ 1142824 w 2122487"/>
              <a:gd name="T13" fmla="*/ 878643 h 2147888"/>
              <a:gd name="T14" fmla="*/ 1191827 w 2122487"/>
              <a:gd name="T15" fmla="*/ 988502 h 2147888"/>
              <a:gd name="T16" fmla="*/ 1204958 w 2122487"/>
              <a:gd name="T17" fmla="*/ 1109158 h 2147888"/>
              <a:gd name="T18" fmla="*/ 1179401 w 2122487"/>
              <a:gd name="T19" fmla="*/ 1219955 h 2147888"/>
              <a:gd name="T20" fmla="*/ 1117736 w 2122487"/>
              <a:gd name="T21" fmla="*/ 1312678 h 2147888"/>
              <a:gd name="T22" fmla="*/ 1023715 w 2122487"/>
              <a:gd name="T23" fmla="*/ 1377702 h 2147888"/>
              <a:gd name="T24" fmla="*/ 902964 w 2122487"/>
              <a:gd name="T25" fmla="*/ 1403523 h 2147888"/>
              <a:gd name="T26" fmla="*/ 778931 w 2122487"/>
              <a:gd name="T27" fmla="*/ 1384040 h 2147888"/>
              <a:gd name="T28" fmla="*/ 665215 w 2122487"/>
              <a:gd name="T29" fmla="*/ 1323007 h 2147888"/>
              <a:gd name="T30" fmla="*/ 573772 w 2122487"/>
              <a:gd name="T31" fmla="*/ 1227937 h 2147888"/>
              <a:gd name="T32" fmla="*/ 516094 w 2122487"/>
              <a:gd name="T33" fmla="*/ 1106576 h 2147888"/>
              <a:gd name="T34" fmla="*/ 502494 w 2122487"/>
              <a:gd name="T35" fmla="*/ 976295 h 2147888"/>
              <a:gd name="T36" fmla="*/ 532740 w 2122487"/>
              <a:gd name="T37" fmla="*/ 861037 h 2147888"/>
              <a:gd name="T38" fmla="*/ 599095 w 2122487"/>
              <a:gd name="T39" fmla="*/ 769723 h 2147888"/>
              <a:gd name="T40" fmla="*/ 694523 w 2122487"/>
              <a:gd name="T41" fmla="*/ 709864 h 2147888"/>
              <a:gd name="T42" fmla="*/ 707682 w 2122487"/>
              <a:gd name="T43" fmla="*/ 270333 h 2147888"/>
              <a:gd name="T44" fmla="*/ 967579 w 2122487"/>
              <a:gd name="T45" fmla="*/ 311164 h 2147888"/>
              <a:gd name="T46" fmla="*/ 1199095 w 2122487"/>
              <a:gd name="T47" fmla="*/ 424976 h 2147888"/>
              <a:gd name="T48" fmla="*/ 1065159 w 2122487"/>
              <a:gd name="T49" fmla="*/ 618808 h 2147888"/>
              <a:gd name="T50" fmla="*/ 908704 w 2122487"/>
              <a:gd name="T51" fmla="*/ 552164 h 2147888"/>
              <a:gd name="T52" fmla="*/ 737471 w 2122487"/>
              <a:gd name="T53" fmla="*/ 537849 h 2147888"/>
              <a:gd name="T54" fmla="*/ 574215 w 2122487"/>
              <a:gd name="T55" fmla="*/ 582435 h 2147888"/>
              <a:gd name="T56" fmla="*/ 444031 w 2122487"/>
              <a:gd name="T57" fmla="*/ 680760 h 2147888"/>
              <a:gd name="T58" fmla="*/ 357477 w 2122487"/>
              <a:gd name="T59" fmla="*/ 823904 h 2147888"/>
              <a:gd name="T60" fmla="*/ 327218 w 2122487"/>
              <a:gd name="T61" fmla="*/ 1000841 h 2147888"/>
              <a:gd name="T62" fmla="*/ 365217 w 2122487"/>
              <a:gd name="T63" fmla="*/ 1194908 h 2147888"/>
              <a:gd name="T64" fmla="*/ 466315 w 2122487"/>
              <a:gd name="T65" fmla="*/ 1365508 h 2147888"/>
              <a:gd name="T66" fmla="*/ 613387 w 2122487"/>
              <a:gd name="T67" fmla="*/ 1493165 h 2147888"/>
              <a:gd name="T68" fmla="*/ 788841 w 2122487"/>
              <a:gd name="T69" fmla="*/ 1565207 h 2147888"/>
              <a:gd name="T70" fmla="*/ 973913 w 2122487"/>
              <a:gd name="T71" fmla="*/ 1572012 h 2147888"/>
              <a:gd name="T72" fmla="*/ 1140454 w 2122487"/>
              <a:gd name="T73" fmla="*/ 1512173 h 2147888"/>
              <a:gd name="T74" fmla="*/ 1261958 w 2122487"/>
              <a:gd name="T75" fmla="*/ 1401881 h 2147888"/>
              <a:gd name="T76" fmla="*/ 1333970 w 2122487"/>
              <a:gd name="T77" fmla="*/ 1257093 h 2147888"/>
              <a:gd name="T78" fmla="*/ 1352970 w 2122487"/>
              <a:gd name="T79" fmla="*/ 1091891 h 2147888"/>
              <a:gd name="T80" fmla="*/ 1315439 w 2122487"/>
              <a:gd name="T81" fmla="*/ 918474 h 2147888"/>
              <a:gd name="T82" fmla="*/ 1236860 w 2122487"/>
              <a:gd name="T83" fmla="*/ 776268 h 2147888"/>
              <a:gd name="T84" fmla="*/ 1515992 w 2122487"/>
              <a:gd name="T85" fmla="*/ 787767 h 2147888"/>
              <a:gd name="T86" fmla="*/ 1600201 w 2122487"/>
              <a:gd name="T87" fmla="*/ 1046365 h 2147888"/>
              <a:gd name="T88" fmla="*/ 1601609 w 2122487"/>
              <a:gd name="T89" fmla="*/ 1305669 h 2147888"/>
              <a:gd name="T90" fmla="*/ 1520918 w 2122487"/>
              <a:gd name="T91" fmla="*/ 1543852 h 2147888"/>
              <a:gd name="T92" fmla="*/ 1360241 w 2122487"/>
              <a:gd name="T93" fmla="*/ 1741205 h 2147888"/>
              <a:gd name="T94" fmla="*/ 1120516 w 2122487"/>
              <a:gd name="T95" fmla="*/ 1871678 h 2147888"/>
              <a:gd name="T96" fmla="*/ 933333 w 2122487"/>
              <a:gd name="T97" fmla="*/ 1904296 h 2147888"/>
              <a:gd name="T98" fmla="*/ 637078 w 2122487"/>
              <a:gd name="T99" fmla="*/ 1862291 h 2147888"/>
              <a:gd name="T100" fmla="*/ 363810 w 2122487"/>
              <a:gd name="T101" fmla="*/ 1714923 h 2147888"/>
              <a:gd name="T102" fmla="*/ 147775 w 2122487"/>
              <a:gd name="T103" fmla="*/ 1479789 h 2147888"/>
              <a:gd name="T104" fmla="*/ 36357 w 2122487"/>
              <a:gd name="T105" fmla="*/ 1238790 h 2147888"/>
              <a:gd name="T106" fmla="*/ 3284 w 2122487"/>
              <a:gd name="T107" fmla="*/ 1068424 h 2147888"/>
              <a:gd name="T108" fmla="*/ 30963 w 2122487"/>
              <a:gd name="T109" fmla="*/ 773452 h 2147888"/>
              <a:gd name="T110" fmla="*/ 154578 w 2122487"/>
              <a:gd name="T111" fmla="*/ 533391 h 2147888"/>
              <a:gd name="T112" fmla="*/ 348563 w 2122487"/>
              <a:gd name="T113" fmla="*/ 365371 h 2147888"/>
              <a:gd name="T114" fmla="*/ 592276 w 2122487"/>
              <a:gd name="T115" fmla="*/ 279719 h 2147888"/>
              <a:gd name="T116" fmla="*/ 1692442 w 2122487"/>
              <a:gd name="T117" fmla="*/ 169898 h 2147888"/>
              <a:gd name="T118" fmla="*/ 1726464 w 2122487"/>
              <a:gd name="T119" fmla="*/ 211020 h 2147888"/>
              <a:gd name="T120" fmla="*/ 926586 w 2122487"/>
              <a:gd name="T121" fmla="*/ 1021959 h 2147888"/>
              <a:gd name="T122" fmla="*/ 877782 w 2122487"/>
              <a:gd name="T123" fmla="*/ 1001280 h 2147888"/>
              <a:gd name="T124" fmla="*/ 1654900 w 2122487"/>
              <a:gd name="T125" fmla="*/ 181412 h 2147888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122487" h="2147888">
                <a:moveTo>
                  <a:pt x="904800" y="776287"/>
                </a:moveTo>
                <a:lnTo>
                  <a:pt x="914580" y="776287"/>
                </a:lnTo>
                <a:lnTo>
                  <a:pt x="924095" y="776287"/>
                </a:lnTo>
                <a:lnTo>
                  <a:pt x="933610" y="776552"/>
                </a:lnTo>
                <a:lnTo>
                  <a:pt x="943390" y="777081"/>
                </a:lnTo>
                <a:lnTo>
                  <a:pt x="952906" y="777875"/>
                </a:lnTo>
                <a:lnTo>
                  <a:pt x="962421" y="778934"/>
                </a:lnTo>
                <a:lnTo>
                  <a:pt x="971937" y="780257"/>
                </a:lnTo>
                <a:lnTo>
                  <a:pt x="981452" y="781845"/>
                </a:lnTo>
                <a:lnTo>
                  <a:pt x="991232" y="783433"/>
                </a:lnTo>
                <a:lnTo>
                  <a:pt x="1000483" y="785551"/>
                </a:lnTo>
                <a:lnTo>
                  <a:pt x="1009999" y="787668"/>
                </a:lnTo>
                <a:lnTo>
                  <a:pt x="1019250" y="790050"/>
                </a:lnTo>
                <a:lnTo>
                  <a:pt x="1028501" y="792432"/>
                </a:lnTo>
                <a:lnTo>
                  <a:pt x="1037488" y="795343"/>
                </a:lnTo>
                <a:lnTo>
                  <a:pt x="1046475" y="798519"/>
                </a:lnTo>
                <a:lnTo>
                  <a:pt x="1055462" y="801431"/>
                </a:lnTo>
                <a:lnTo>
                  <a:pt x="1064448" y="804872"/>
                </a:lnTo>
                <a:lnTo>
                  <a:pt x="1072907" y="808577"/>
                </a:lnTo>
                <a:lnTo>
                  <a:pt x="1081629" y="812282"/>
                </a:lnTo>
                <a:lnTo>
                  <a:pt x="1090352" y="815988"/>
                </a:lnTo>
                <a:lnTo>
                  <a:pt x="1099074" y="820222"/>
                </a:lnTo>
                <a:lnTo>
                  <a:pt x="1107532" y="824457"/>
                </a:lnTo>
                <a:lnTo>
                  <a:pt x="1115991" y="828956"/>
                </a:lnTo>
                <a:lnTo>
                  <a:pt x="1124449" y="833721"/>
                </a:lnTo>
                <a:lnTo>
                  <a:pt x="1132643" y="838485"/>
                </a:lnTo>
                <a:lnTo>
                  <a:pt x="1140572" y="843778"/>
                </a:lnTo>
                <a:lnTo>
                  <a:pt x="1148766" y="848807"/>
                </a:lnTo>
                <a:lnTo>
                  <a:pt x="1156696" y="854100"/>
                </a:lnTo>
                <a:lnTo>
                  <a:pt x="1164625" y="859658"/>
                </a:lnTo>
                <a:lnTo>
                  <a:pt x="959514" y="1065307"/>
                </a:lnTo>
                <a:lnTo>
                  <a:pt x="956342" y="1068483"/>
                </a:lnTo>
                <a:lnTo>
                  <a:pt x="953699" y="1071394"/>
                </a:lnTo>
                <a:lnTo>
                  <a:pt x="951320" y="1074570"/>
                </a:lnTo>
                <a:lnTo>
                  <a:pt x="948941" y="1078011"/>
                </a:lnTo>
                <a:lnTo>
                  <a:pt x="946826" y="1081452"/>
                </a:lnTo>
                <a:lnTo>
                  <a:pt x="944712" y="1084628"/>
                </a:lnTo>
                <a:lnTo>
                  <a:pt x="943126" y="1088333"/>
                </a:lnTo>
                <a:lnTo>
                  <a:pt x="941804" y="1092039"/>
                </a:lnTo>
                <a:lnTo>
                  <a:pt x="940218" y="1095744"/>
                </a:lnTo>
                <a:lnTo>
                  <a:pt x="938897" y="1099185"/>
                </a:lnTo>
                <a:lnTo>
                  <a:pt x="938104" y="1103155"/>
                </a:lnTo>
                <a:lnTo>
                  <a:pt x="937311" y="1106860"/>
                </a:lnTo>
                <a:lnTo>
                  <a:pt x="936518" y="1110830"/>
                </a:lnTo>
                <a:lnTo>
                  <a:pt x="935989" y="1114536"/>
                </a:lnTo>
                <a:lnTo>
                  <a:pt x="935725" y="1118506"/>
                </a:lnTo>
                <a:lnTo>
                  <a:pt x="935725" y="1122211"/>
                </a:lnTo>
                <a:lnTo>
                  <a:pt x="935725" y="1126181"/>
                </a:lnTo>
                <a:lnTo>
                  <a:pt x="935989" y="1130151"/>
                </a:lnTo>
                <a:lnTo>
                  <a:pt x="936518" y="1133857"/>
                </a:lnTo>
                <a:lnTo>
                  <a:pt x="937311" y="1137827"/>
                </a:lnTo>
                <a:lnTo>
                  <a:pt x="938104" y="1141532"/>
                </a:lnTo>
                <a:lnTo>
                  <a:pt x="938897" y="1145502"/>
                </a:lnTo>
                <a:lnTo>
                  <a:pt x="940218" y="1148943"/>
                </a:lnTo>
                <a:lnTo>
                  <a:pt x="941804" y="1152648"/>
                </a:lnTo>
                <a:lnTo>
                  <a:pt x="943126" y="1156354"/>
                </a:lnTo>
                <a:lnTo>
                  <a:pt x="944712" y="1160059"/>
                </a:lnTo>
                <a:lnTo>
                  <a:pt x="946826" y="1163235"/>
                </a:lnTo>
                <a:lnTo>
                  <a:pt x="948941" y="1166676"/>
                </a:lnTo>
                <a:lnTo>
                  <a:pt x="951320" y="1170116"/>
                </a:lnTo>
                <a:lnTo>
                  <a:pt x="953699" y="1173292"/>
                </a:lnTo>
                <a:lnTo>
                  <a:pt x="956342" y="1176204"/>
                </a:lnTo>
                <a:lnTo>
                  <a:pt x="959514" y="1179380"/>
                </a:lnTo>
                <a:lnTo>
                  <a:pt x="962157" y="1182291"/>
                </a:lnTo>
                <a:lnTo>
                  <a:pt x="965329" y="1184673"/>
                </a:lnTo>
                <a:lnTo>
                  <a:pt x="968501" y="1187320"/>
                </a:lnTo>
                <a:lnTo>
                  <a:pt x="971408" y="1189437"/>
                </a:lnTo>
                <a:lnTo>
                  <a:pt x="974844" y="1191819"/>
                </a:lnTo>
                <a:lnTo>
                  <a:pt x="978280" y="1193407"/>
                </a:lnTo>
                <a:lnTo>
                  <a:pt x="981981" y="1195260"/>
                </a:lnTo>
                <a:lnTo>
                  <a:pt x="985417" y="1196848"/>
                </a:lnTo>
                <a:lnTo>
                  <a:pt x="989117" y="1198171"/>
                </a:lnTo>
                <a:lnTo>
                  <a:pt x="992818" y="1199495"/>
                </a:lnTo>
                <a:lnTo>
                  <a:pt x="996518" y="1200553"/>
                </a:lnTo>
                <a:lnTo>
                  <a:pt x="1000483" y="1201612"/>
                </a:lnTo>
                <a:lnTo>
                  <a:pt x="1004184" y="1202141"/>
                </a:lnTo>
                <a:lnTo>
                  <a:pt x="1008148" y="1202671"/>
                </a:lnTo>
                <a:lnTo>
                  <a:pt x="1012113" y="1202935"/>
                </a:lnTo>
                <a:lnTo>
                  <a:pt x="1016342" y="1202935"/>
                </a:lnTo>
                <a:lnTo>
                  <a:pt x="1020307" y="1202935"/>
                </a:lnTo>
                <a:lnTo>
                  <a:pt x="1024272" y="1202671"/>
                </a:lnTo>
                <a:lnTo>
                  <a:pt x="1028237" y="1202141"/>
                </a:lnTo>
                <a:lnTo>
                  <a:pt x="1032201" y="1201612"/>
                </a:lnTo>
                <a:lnTo>
                  <a:pt x="1035902" y="1200553"/>
                </a:lnTo>
                <a:lnTo>
                  <a:pt x="1039602" y="1199495"/>
                </a:lnTo>
                <a:lnTo>
                  <a:pt x="1043303" y="1198171"/>
                </a:lnTo>
                <a:lnTo>
                  <a:pt x="1047003" y="1196848"/>
                </a:lnTo>
                <a:lnTo>
                  <a:pt x="1050704" y="1195260"/>
                </a:lnTo>
                <a:lnTo>
                  <a:pt x="1054140" y="1193407"/>
                </a:lnTo>
                <a:lnTo>
                  <a:pt x="1057576" y="1191819"/>
                </a:lnTo>
                <a:lnTo>
                  <a:pt x="1061012" y="1189437"/>
                </a:lnTo>
                <a:lnTo>
                  <a:pt x="1064184" y="1187320"/>
                </a:lnTo>
                <a:lnTo>
                  <a:pt x="1067092" y="1184673"/>
                </a:lnTo>
                <a:lnTo>
                  <a:pt x="1070263" y="1182291"/>
                </a:lnTo>
                <a:lnTo>
                  <a:pt x="1073435" y="1179380"/>
                </a:lnTo>
                <a:lnTo>
                  <a:pt x="1277490" y="974790"/>
                </a:lnTo>
                <a:lnTo>
                  <a:pt x="1282776" y="982730"/>
                </a:lnTo>
                <a:lnTo>
                  <a:pt x="1288327" y="990670"/>
                </a:lnTo>
                <a:lnTo>
                  <a:pt x="1293349" y="998610"/>
                </a:lnTo>
                <a:lnTo>
                  <a:pt x="1298106" y="1007080"/>
                </a:lnTo>
                <a:lnTo>
                  <a:pt x="1302864" y="1015284"/>
                </a:lnTo>
                <a:lnTo>
                  <a:pt x="1307358" y="1024018"/>
                </a:lnTo>
                <a:lnTo>
                  <a:pt x="1311851" y="1032488"/>
                </a:lnTo>
                <a:lnTo>
                  <a:pt x="1316080" y="1041222"/>
                </a:lnTo>
                <a:lnTo>
                  <a:pt x="1320309" y="1049956"/>
                </a:lnTo>
                <a:lnTo>
                  <a:pt x="1323745" y="1058955"/>
                </a:lnTo>
                <a:lnTo>
                  <a:pt x="1327710" y="1067954"/>
                </a:lnTo>
                <a:lnTo>
                  <a:pt x="1331146" y="1077217"/>
                </a:lnTo>
                <a:lnTo>
                  <a:pt x="1334582" y="1086216"/>
                </a:lnTo>
                <a:lnTo>
                  <a:pt x="1337490" y="1095744"/>
                </a:lnTo>
                <a:lnTo>
                  <a:pt x="1340662" y="1105007"/>
                </a:lnTo>
                <a:lnTo>
                  <a:pt x="1343569" y="1114536"/>
                </a:lnTo>
                <a:lnTo>
                  <a:pt x="1345948" y="1124328"/>
                </a:lnTo>
                <a:lnTo>
                  <a:pt x="1348327" y="1134386"/>
                </a:lnTo>
                <a:lnTo>
                  <a:pt x="1350442" y="1144179"/>
                </a:lnTo>
                <a:lnTo>
                  <a:pt x="1352556" y="1153971"/>
                </a:lnTo>
                <a:lnTo>
                  <a:pt x="1354142" y="1164029"/>
                </a:lnTo>
                <a:lnTo>
                  <a:pt x="1355464" y="1173822"/>
                </a:lnTo>
                <a:lnTo>
                  <a:pt x="1356785" y="1183350"/>
                </a:lnTo>
                <a:lnTo>
                  <a:pt x="1357578" y="1193143"/>
                </a:lnTo>
                <a:lnTo>
                  <a:pt x="1358371" y="1202935"/>
                </a:lnTo>
                <a:lnTo>
                  <a:pt x="1358900" y="1212464"/>
                </a:lnTo>
                <a:lnTo>
                  <a:pt x="1358900" y="1221992"/>
                </a:lnTo>
                <a:lnTo>
                  <a:pt x="1358900" y="1231520"/>
                </a:lnTo>
                <a:lnTo>
                  <a:pt x="1358900" y="1241048"/>
                </a:lnTo>
                <a:lnTo>
                  <a:pt x="1358371" y="1250576"/>
                </a:lnTo>
                <a:lnTo>
                  <a:pt x="1357843" y="1260104"/>
                </a:lnTo>
                <a:lnTo>
                  <a:pt x="1357050" y="1269368"/>
                </a:lnTo>
                <a:lnTo>
                  <a:pt x="1355728" y="1278631"/>
                </a:lnTo>
                <a:lnTo>
                  <a:pt x="1354406" y="1287895"/>
                </a:lnTo>
                <a:lnTo>
                  <a:pt x="1353085" y="1296893"/>
                </a:lnTo>
                <a:lnTo>
                  <a:pt x="1350970" y="1306157"/>
                </a:lnTo>
                <a:lnTo>
                  <a:pt x="1349120" y="1315156"/>
                </a:lnTo>
                <a:lnTo>
                  <a:pt x="1346741" y="1324154"/>
                </a:lnTo>
                <a:lnTo>
                  <a:pt x="1344627" y="1332889"/>
                </a:lnTo>
                <a:lnTo>
                  <a:pt x="1341983" y="1341358"/>
                </a:lnTo>
                <a:lnTo>
                  <a:pt x="1339076" y="1350092"/>
                </a:lnTo>
                <a:lnTo>
                  <a:pt x="1336168" y="1358826"/>
                </a:lnTo>
                <a:lnTo>
                  <a:pt x="1332732" y="1367296"/>
                </a:lnTo>
                <a:lnTo>
                  <a:pt x="1329560" y="1375500"/>
                </a:lnTo>
                <a:lnTo>
                  <a:pt x="1325860" y="1383970"/>
                </a:lnTo>
                <a:lnTo>
                  <a:pt x="1321895" y="1391910"/>
                </a:lnTo>
                <a:lnTo>
                  <a:pt x="1317930" y="1399850"/>
                </a:lnTo>
                <a:lnTo>
                  <a:pt x="1313701" y="1407790"/>
                </a:lnTo>
                <a:lnTo>
                  <a:pt x="1309208" y="1415730"/>
                </a:lnTo>
                <a:lnTo>
                  <a:pt x="1304450" y="1423406"/>
                </a:lnTo>
                <a:lnTo>
                  <a:pt x="1299428" y="1431081"/>
                </a:lnTo>
                <a:lnTo>
                  <a:pt x="1294406" y="1438492"/>
                </a:lnTo>
                <a:lnTo>
                  <a:pt x="1289384" y="1445638"/>
                </a:lnTo>
                <a:lnTo>
                  <a:pt x="1283833" y="1453049"/>
                </a:lnTo>
                <a:lnTo>
                  <a:pt x="1278018" y="1459930"/>
                </a:lnTo>
                <a:lnTo>
                  <a:pt x="1272203" y="1466812"/>
                </a:lnTo>
                <a:lnTo>
                  <a:pt x="1266388" y="1473428"/>
                </a:lnTo>
                <a:lnTo>
                  <a:pt x="1260044" y="1480045"/>
                </a:lnTo>
                <a:lnTo>
                  <a:pt x="1253701" y="1486397"/>
                </a:lnTo>
                <a:lnTo>
                  <a:pt x="1247093" y="1492749"/>
                </a:lnTo>
                <a:lnTo>
                  <a:pt x="1240221" y="1498837"/>
                </a:lnTo>
                <a:lnTo>
                  <a:pt x="1233613" y="1504659"/>
                </a:lnTo>
                <a:lnTo>
                  <a:pt x="1226212" y="1510218"/>
                </a:lnTo>
                <a:lnTo>
                  <a:pt x="1218811" y="1516040"/>
                </a:lnTo>
                <a:lnTo>
                  <a:pt x="1211674" y="1521334"/>
                </a:lnTo>
                <a:lnTo>
                  <a:pt x="1203745" y="1526362"/>
                </a:lnTo>
                <a:lnTo>
                  <a:pt x="1195815" y="1531391"/>
                </a:lnTo>
                <a:lnTo>
                  <a:pt x="1187885" y="1536155"/>
                </a:lnTo>
                <a:lnTo>
                  <a:pt x="1179691" y="1540655"/>
                </a:lnTo>
                <a:lnTo>
                  <a:pt x="1171233" y="1545154"/>
                </a:lnTo>
                <a:lnTo>
                  <a:pt x="1162775" y="1549389"/>
                </a:lnTo>
                <a:lnTo>
                  <a:pt x="1154053" y="1553359"/>
                </a:lnTo>
                <a:lnTo>
                  <a:pt x="1145066" y="1557064"/>
                </a:lnTo>
                <a:lnTo>
                  <a:pt x="1136079" y="1560240"/>
                </a:lnTo>
                <a:lnTo>
                  <a:pt x="1127092" y="1563681"/>
                </a:lnTo>
                <a:lnTo>
                  <a:pt x="1117577" y="1566592"/>
                </a:lnTo>
                <a:lnTo>
                  <a:pt x="1108325" y="1569239"/>
                </a:lnTo>
                <a:lnTo>
                  <a:pt x="1098546" y="1571886"/>
                </a:lnTo>
                <a:lnTo>
                  <a:pt x="1089030" y="1574003"/>
                </a:lnTo>
                <a:lnTo>
                  <a:pt x="1078986" y="1576385"/>
                </a:lnTo>
                <a:lnTo>
                  <a:pt x="1068942" y="1577973"/>
                </a:lnTo>
                <a:lnTo>
                  <a:pt x="1058633" y="1579296"/>
                </a:lnTo>
                <a:lnTo>
                  <a:pt x="1048589" y="1580620"/>
                </a:lnTo>
                <a:lnTo>
                  <a:pt x="1038545" y="1581678"/>
                </a:lnTo>
                <a:lnTo>
                  <a:pt x="1028501" y="1582208"/>
                </a:lnTo>
                <a:lnTo>
                  <a:pt x="1017928" y="1582472"/>
                </a:lnTo>
                <a:lnTo>
                  <a:pt x="1007884" y="1582737"/>
                </a:lnTo>
                <a:lnTo>
                  <a:pt x="997840" y="1582472"/>
                </a:lnTo>
                <a:lnTo>
                  <a:pt x="987796" y="1582208"/>
                </a:lnTo>
                <a:lnTo>
                  <a:pt x="977752" y="1581414"/>
                </a:lnTo>
                <a:lnTo>
                  <a:pt x="967443" y="1580620"/>
                </a:lnTo>
                <a:lnTo>
                  <a:pt x="957399" y="1579032"/>
                </a:lnTo>
                <a:lnTo>
                  <a:pt x="947355" y="1577708"/>
                </a:lnTo>
                <a:lnTo>
                  <a:pt x="937575" y="1576120"/>
                </a:lnTo>
                <a:lnTo>
                  <a:pt x="927531" y="1574003"/>
                </a:lnTo>
                <a:lnTo>
                  <a:pt x="917487" y="1571886"/>
                </a:lnTo>
                <a:lnTo>
                  <a:pt x="907443" y="1569239"/>
                </a:lnTo>
                <a:lnTo>
                  <a:pt x="897663" y="1566857"/>
                </a:lnTo>
                <a:lnTo>
                  <a:pt x="887883" y="1563681"/>
                </a:lnTo>
                <a:lnTo>
                  <a:pt x="878103" y="1560505"/>
                </a:lnTo>
                <a:lnTo>
                  <a:pt x="868324" y="1557064"/>
                </a:lnTo>
                <a:lnTo>
                  <a:pt x="858808" y="1553359"/>
                </a:lnTo>
                <a:lnTo>
                  <a:pt x="849028" y="1549389"/>
                </a:lnTo>
                <a:lnTo>
                  <a:pt x="839513" y="1545419"/>
                </a:lnTo>
                <a:lnTo>
                  <a:pt x="829997" y="1540919"/>
                </a:lnTo>
                <a:lnTo>
                  <a:pt x="820746" y="1536420"/>
                </a:lnTo>
                <a:lnTo>
                  <a:pt x="811495" y="1531656"/>
                </a:lnTo>
                <a:lnTo>
                  <a:pt x="802508" y="1526627"/>
                </a:lnTo>
                <a:lnTo>
                  <a:pt x="793257" y="1521334"/>
                </a:lnTo>
                <a:lnTo>
                  <a:pt x="784535" y="1515776"/>
                </a:lnTo>
                <a:lnTo>
                  <a:pt x="775548" y="1509953"/>
                </a:lnTo>
                <a:lnTo>
                  <a:pt x="766825" y="1504130"/>
                </a:lnTo>
                <a:lnTo>
                  <a:pt x="758367" y="1498307"/>
                </a:lnTo>
                <a:lnTo>
                  <a:pt x="749909" y="1491691"/>
                </a:lnTo>
                <a:lnTo>
                  <a:pt x="741451" y="1485339"/>
                </a:lnTo>
                <a:lnTo>
                  <a:pt x="733257" y="1478457"/>
                </a:lnTo>
                <a:lnTo>
                  <a:pt x="725063" y="1471840"/>
                </a:lnTo>
                <a:lnTo>
                  <a:pt x="717398" y="1464694"/>
                </a:lnTo>
                <a:lnTo>
                  <a:pt x="709468" y="1457548"/>
                </a:lnTo>
                <a:lnTo>
                  <a:pt x="701803" y="1450137"/>
                </a:lnTo>
                <a:lnTo>
                  <a:pt x="694402" y="1442197"/>
                </a:lnTo>
                <a:lnTo>
                  <a:pt x="687001" y="1434787"/>
                </a:lnTo>
                <a:lnTo>
                  <a:pt x="679864" y="1426582"/>
                </a:lnTo>
                <a:lnTo>
                  <a:pt x="672992" y="1418377"/>
                </a:lnTo>
                <a:lnTo>
                  <a:pt x="666120" y="1410172"/>
                </a:lnTo>
                <a:lnTo>
                  <a:pt x="659512" y="1401967"/>
                </a:lnTo>
                <a:lnTo>
                  <a:pt x="652904" y="1393233"/>
                </a:lnTo>
                <a:lnTo>
                  <a:pt x="646824" y="1384499"/>
                </a:lnTo>
                <a:lnTo>
                  <a:pt x="641009" y="1375500"/>
                </a:lnTo>
                <a:lnTo>
                  <a:pt x="635194" y="1366502"/>
                </a:lnTo>
                <a:lnTo>
                  <a:pt x="629379" y="1357238"/>
                </a:lnTo>
                <a:lnTo>
                  <a:pt x="623829" y="1347975"/>
                </a:lnTo>
                <a:lnTo>
                  <a:pt x="618807" y="1338447"/>
                </a:lnTo>
                <a:lnTo>
                  <a:pt x="613784" y="1328918"/>
                </a:lnTo>
                <a:lnTo>
                  <a:pt x="609027" y="1319126"/>
                </a:lnTo>
                <a:lnTo>
                  <a:pt x="604533" y="1309068"/>
                </a:lnTo>
                <a:lnTo>
                  <a:pt x="600040" y="1299275"/>
                </a:lnTo>
                <a:lnTo>
                  <a:pt x="595811" y="1289218"/>
                </a:lnTo>
                <a:lnTo>
                  <a:pt x="592110" y="1278896"/>
                </a:lnTo>
                <a:lnTo>
                  <a:pt x="588410" y="1268309"/>
                </a:lnTo>
                <a:lnTo>
                  <a:pt x="585238" y="1257987"/>
                </a:lnTo>
                <a:lnTo>
                  <a:pt x="581802" y="1247665"/>
                </a:lnTo>
                <a:lnTo>
                  <a:pt x="578894" y="1237078"/>
                </a:lnTo>
                <a:lnTo>
                  <a:pt x="576515" y="1225962"/>
                </a:lnTo>
                <a:lnTo>
                  <a:pt x="573872" y="1215375"/>
                </a:lnTo>
                <a:lnTo>
                  <a:pt x="572022" y="1204523"/>
                </a:lnTo>
                <a:lnTo>
                  <a:pt x="570172" y="1193937"/>
                </a:lnTo>
                <a:lnTo>
                  <a:pt x="568586" y="1183615"/>
                </a:lnTo>
                <a:lnTo>
                  <a:pt x="567529" y="1173028"/>
                </a:lnTo>
                <a:lnTo>
                  <a:pt x="566736" y="1162441"/>
                </a:lnTo>
                <a:lnTo>
                  <a:pt x="565678" y="1152119"/>
                </a:lnTo>
                <a:lnTo>
                  <a:pt x="565414" y="1141797"/>
                </a:lnTo>
                <a:lnTo>
                  <a:pt x="565150" y="1131210"/>
                </a:lnTo>
                <a:lnTo>
                  <a:pt x="565414" y="1121152"/>
                </a:lnTo>
                <a:lnTo>
                  <a:pt x="565678" y="1110830"/>
                </a:lnTo>
                <a:lnTo>
                  <a:pt x="566471" y="1100773"/>
                </a:lnTo>
                <a:lnTo>
                  <a:pt x="567529" y="1090980"/>
                </a:lnTo>
                <a:lnTo>
                  <a:pt x="568586" y="1080923"/>
                </a:lnTo>
                <a:lnTo>
                  <a:pt x="569907" y="1071130"/>
                </a:lnTo>
                <a:lnTo>
                  <a:pt x="571493" y="1061337"/>
                </a:lnTo>
                <a:lnTo>
                  <a:pt x="573344" y="1051809"/>
                </a:lnTo>
                <a:lnTo>
                  <a:pt x="575723" y="1042281"/>
                </a:lnTo>
                <a:lnTo>
                  <a:pt x="577837" y="1033017"/>
                </a:lnTo>
                <a:lnTo>
                  <a:pt x="580480" y="1023754"/>
                </a:lnTo>
                <a:lnTo>
                  <a:pt x="583123" y="1014755"/>
                </a:lnTo>
                <a:lnTo>
                  <a:pt x="586295" y="1005756"/>
                </a:lnTo>
                <a:lnTo>
                  <a:pt x="589467" y="996757"/>
                </a:lnTo>
                <a:lnTo>
                  <a:pt x="592903" y="988023"/>
                </a:lnTo>
                <a:lnTo>
                  <a:pt x="596604" y="979289"/>
                </a:lnTo>
                <a:lnTo>
                  <a:pt x="600568" y="970820"/>
                </a:lnTo>
                <a:lnTo>
                  <a:pt x="604533" y="962615"/>
                </a:lnTo>
                <a:lnTo>
                  <a:pt x="609027" y="954410"/>
                </a:lnTo>
                <a:lnTo>
                  <a:pt x="613520" y="946205"/>
                </a:lnTo>
                <a:lnTo>
                  <a:pt x="618278" y="938001"/>
                </a:lnTo>
                <a:lnTo>
                  <a:pt x="623036" y="930590"/>
                </a:lnTo>
                <a:lnTo>
                  <a:pt x="628322" y="922650"/>
                </a:lnTo>
                <a:lnTo>
                  <a:pt x="633344" y="915239"/>
                </a:lnTo>
                <a:lnTo>
                  <a:pt x="638895" y="908093"/>
                </a:lnTo>
                <a:lnTo>
                  <a:pt x="644710" y="900947"/>
                </a:lnTo>
                <a:lnTo>
                  <a:pt x="650525" y="894065"/>
                </a:lnTo>
                <a:lnTo>
                  <a:pt x="656340" y="887184"/>
                </a:lnTo>
                <a:lnTo>
                  <a:pt x="662683" y="880567"/>
                </a:lnTo>
                <a:lnTo>
                  <a:pt x="669027" y="873950"/>
                </a:lnTo>
                <a:lnTo>
                  <a:pt x="675371" y="867863"/>
                </a:lnTo>
                <a:lnTo>
                  <a:pt x="682243" y="861511"/>
                </a:lnTo>
                <a:lnTo>
                  <a:pt x="688851" y="855688"/>
                </a:lnTo>
                <a:lnTo>
                  <a:pt x="695988" y="850130"/>
                </a:lnTo>
                <a:lnTo>
                  <a:pt x="703124" y="844572"/>
                </a:lnTo>
                <a:lnTo>
                  <a:pt x="710525" y="839279"/>
                </a:lnTo>
                <a:lnTo>
                  <a:pt x="718190" y="833985"/>
                </a:lnTo>
                <a:lnTo>
                  <a:pt x="725591" y="828956"/>
                </a:lnTo>
                <a:lnTo>
                  <a:pt x="733521" y="824192"/>
                </a:lnTo>
                <a:lnTo>
                  <a:pt x="741451" y="819693"/>
                </a:lnTo>
                <a:lnTo>
                  <a:pt x="749644" y="815458"/>
                </a:lnTo>
                <a:lnTo>
                  <a:pt x="757574" y="811224"/>
                </a:lnTo>
                <a:lnTo>
                  <a:pt x="765768" y="807518"/>
                </a:lnTo>
                <a:lnTo>
                  <a:pt x="774226" y="803813"/>
                </a:lnTo>
                <a:lnTo>
                  <a:pt x="782949" y="800372"/>
                </a:lnTo>
                <a:lnTo>
                  <a:pt x="791671" y="796931"/>
                </a:lnTo>
                <a:lnTo>
                  <a:pt x="800394" y="794285"/>
                </a:lnTo>
                <a:lnTo>
                  <a:pt x="809381" y="791373"/>
                </a:lnTo>
                <a:lnTo>
                  <a:pt x="818632" y="788991"/>
                </a:lnTo>
                <a:lnTo>
                  <a:pt x="827883" y="786345"/>
                </a:lnTo>
                <a:lnTo>
                  <a:pt x="837134" y="784492"/>
                </a:lnTo>
                <a:lnTo>
                  <a:pt x="846650" y="782375"/>
                </a:lnTo>
                <a:lnTo>
                  <a:pt x="856165" y="780787"/>
                </a:lnTo>
                <a:lnTo>
                  <a:pt x="865680" y="779198"/>
                </a:lnTo>
                <a:lnTo>
                  <a:pt x="875460" y="778140"/>
                </a:lnTo>
                <a:lnTo>
                  <a:pt x="885240" y="777346"/>
                </a:lnTo>
                <a:lnTo>
                  <a:pt x="894756" y="776816"/>
                </a:lnTo>
                <a:lnTo>
                  <a:pt x="904800" y="776287"/>
                </a:lnTo>
                <a:close/>
                <a:moveTo>
                  <a:pt x="797783" y="304800"/>
                </a:moveTo>
                <a:lnTo>
                  <a:pt x="819466" y="304800"/>
                </a:lnTo>
                <a:lnTo>
                  <a:pt x="840885" y="305594"/>
                </a:lnTo>
                <a:lnTo>
                  <a:pt x="862304" y="306652"/>
                </a:lnTo>
                <a:lnTo>
                  <a:pt x="883722" y="307975"/>
                </a:lnTo>
                <a:lnTo>
                  <a:pt x="904877" y="310356"/>
                </a:lnTo>
                <a:lnTo>
                  <a:pt x="925767" y="312738"/>
                </a:lnTo>
                <a:lnTo>
                  <a:pt x="946921" y="315913"/>
                </a:lnTo>
                <a:lnTo>
                  <a:pt x="968075" y="319617"/>
                </a:lnTo>
                <a:lnTo>
                  <a:pt x="988701" y="323586"/>
                </a:lnTo>
                <a:lnTo>
                  <a:pt x="1009591" y="328083"/>
                </a:lnTo>
                <a:lnTo>
                  <a:pt x="1029952" y="333111"/>
                </a:lnTo>
                <a:lnTo>
                  <a:pt x="1050577" y="338402"/>
                </a:lnTo>
                <a:lnTo>
                  <a:pt x="1070674" y="344223"/>
                </a:lnTo>
                <a:lnTo>
                  <a:pt x="1090770" y="350838"/>
                </a:lnTo>
                <a:lnTo>
                  <a:pt x="1110603" y="357188"/>
                </a:lnTo>
                <a:lnTo>
                  <a:pt x="1130170" y="364331"/>
                </a:lnTo>
                <a:lnTo>
                  <a:pt x="1149474" y="371740"/>
                </a:lnTo>
                <a:lnTo>
                  <a:pt x="1168513" y="379677"/>
                </a:lnTo>
                <a:lnTo>
                  <a:pt x="1187816" y="387879"/>
                </a:lnTo>
                <a:lnTo>
                  <a:pt x="1206855" y="396611"/>
                </a:lnTo>
                <a:lnTo>
                  <a:pt x="1225629" y="405606"/>
                </a:lnTo>
                <a:lnTo>
                  <a:pt x="1244139" y="415131"/>
                </a:lnTo>
                <a:lnTo>
                  <a:pt x="1262649" y="424656"/>
                </a:lnTo>
                <a:lnTo>
                  <a:pt x="1280895" y="434975"/>
                </a:lnTo>
                <a:lnTo>
                  <a:pt x="1298876" y="445294"/>
                </a:lnTo>
                <a:lnTo>
                  <a:pt x="1316593" y="456406"/>
                </a:lnTo>
                <a:lnTo>
                  <a:pt x="1334310" y="467519"/>
                </a:lnTo>
                <a:lnTo>
                  <a:pt x="1351762" y="479161"/>
                </a:lnTo>
                <a:lnTo>
                  <a:pt x="1368686" y="491067"/>
                </a:lnTo>
                <a:lnTo>
                  <a:pt x="1385609" y="503502"/>
                </a:lnTo>
                <a:lnTo>
                  <a:pt x="1404648" y="517790"/>
                </a:lnTo>
                <a:lnTo>
                  <a:pt x="1423158" y="532871"/>
                </a:lnTo>
                <a:lnTo>
                  <a:pt x="1441404" y="548217"/>
                </a:lnTo>
                <a:lnTo>
                  <a:pt x="1459385" y="563563"/>
                </a:lnTo>
                <a:lnTo>
                  <a:pt x="1273491" y="749565"/>
                </a:lnTo>
                <a:lnTo>
                  <a:pt x="1260270" y="738717"/>
                </a:lnTo>
                <a:lnTo>
                  <a:pt x="1253394" y="733161"/>
                </a:lnTo>
                <a:lnTo>
                  <a:pt x="1246519" y="728134"/>
                </a:lnTo>
                <a:lnTo>
                  <a:pt x="1235149" y="720196"/>
                </a:lnTo>
                <a:lnTo>
                  <a:pt x="1224043" y="712259"/>
                </a:lnTo>
                <a:lnTo>
                  <a:pt x="1212408" y="704850"/>
                </a:lnTo>
                <a:lnTo>
                  <a:pt x="1200773" y="697706"/>
                </a:lnTo>
                <a:lnTo>
                  <a:pt x="1188874" y="690298"/>
                </a:lnTo>
                <a:lnTo>
                  <a:pt x="1176710" y="683684"/>
                </a:lnTo>
                <a:lnTo>
                  <a:pt x="1164811" y="677069"/>
                </a:lnTo>
                <a:lnTo>
                  <a:pt x="1152647" y="670719"/>
                </a:lnTo>
                <a:lnTo>
                  <a:pt x="1140219" y="664634"/>
                </a:lnTo>
                <a:lnTo>
                  <a:pt x="1128055" y="658813"/>
                </a:lnTo>
                <a:lnTo>
                  <a:pt x="1115362" y="653521"/>
                </a:lnTo>
                <a:lnTo>
                  <a:pt x="1102670" y="648229"/>
                </a:lnTo>
                <a:lnTo>
                  <a:pt x="1089713" y="643202"/>
                </a:lnTo>
                <a:lnTo>
                  <a:pt x="1076756" y="638704"/>
                </a:lnTo>
                <a:lnTo>
                  <a:pt x="1064063" y="634206"/>
                </a:lnTo>
                <a:lnTo>
                  <a:pt x="1051106" y="629973"/>
                </a:lnTo>
                <a:lnTo>
                  <a:pt x="1037885" y="626004"/>
                </a:lnTo>
                <a:lnTo>
                  <a:pt x="1024399" y="622565"/>
                </a:lnTo>
                <a:lnTo>
                  <a:pt x="1010913" y="619390"/>
                </a:lnTo>
                <a:lnTo>
                  <a:pt x="997427" y="616479"/>
                </a:lnTo>
                <a:lnTo>
                  <a:pt x="983941" y="613569"/>
                </a:lnTo>
                <a:lnTo>
                  <a:pt x="970191" y="611452"/>
                </a:lnTo>
                <a:lnTo>
                  <a:pt x="956705" y="609336"/>
                </a:lnTo>
                <a:lnTo>
                  <a:pt x="942954" y="607748"/>
                </a:lnTo>
                <a:lnTo>
                  <a:pt x="928940" y="606425"/>
                </a:lnTo>
                <a:lnTo>
                  <a:pt x="915189" y="605102"/>
                </a:lnTo>
                <a:lnTo>
                  <a:pt x="901439" y="604573"/>
                </a:lnTo>
                <a:lnTo>
                  <a:pt x="887424" y="604044"/>
                </a:lnTo>
                <a:lnTo>
                  <a:pt x="873410" y="604044"/>
                </a:lnTo>
                <a:lnTo>
                  <a:pt x="859395" y="604573"/>
                </a:lnTo>
                <a:lnTo>
                  <a:pt x="845380" y="605102"/>
                </a:lnTo>
                <a:lnTo>
                  <a:pt x="831365" y="606425"/>
                </a:lnTo>
                <a:lnTo>
                  <a:pt x="817351" y="607748"/>
                </a:lnTo>
                <a:lnTo>
                  <a:pt x="803071" y="609336"/>
                </a:lnTo>
                <a:lnTo>
                  <a:pt x="789057" y="611452"/>
                </a:lnTo>
                <a:lnTo>
                  <a:pt x="775306" y="613834"/>
                </a:lnTo>
                <a:lnTo>
                  <a:pt x="761820" y="616744"/>
                </a:lnTo>
                <a:lnTo>
                  <a:pt x="748599" y="619919"/>
                </a:lnTo>
                <a:lnTo>
                  <a:pt x="735377" y="623359"/>
                </a:lnTo>
                <a:lnTo>
                  <a:pt x="722156" y="627063"/>
                </a:lnTo>
                <a:lnTo>
                  <a:pt x="709199" y="631296"/>
                </a:lnTo>
                <a:lnTo>
                  <a:pt x="696506" y="635794"/>
                </a:lnTo>
                <a:lnTo>
                  <a:pt x="683814" y="640556"/>
                </a:lnTo>
                <a:lnTo>
                  <a:pt x="671650" y="645584"/>
                </a:lnTo>
                <a:lnTo>
                  <a:pt x="659486" y="650875"/>
                </a:lnTo>
                <a:lnTo>
                  <a:pt x="647323" y="656696"/>
                </a:lnTo>
                <a:lnTo>
                  <a:pt x="635952" y="662517"/>
                </a:lnTo>
                <a:lnTo>
                  <a:pt x="624053" y="668867"/>
                </a:lnTo>
                <a:lnTo>
                  <a:pt x="612682" y="675481"/>
                </a:lnTo>
                <a:lnTo>
                  <a:pt x="601312" y="682361"/>
                </a:lnTo>
                <a:lnTo>
                  <a:pt x="590206" y="689769"/>
                </a:lnTo>
                <a:lnTo>
                  <a:pt x="579100" y="697442"/>
                </a:lnTo>
                <a:lnTo>
                  <a:pt x="568523" y="705115"/>
                </a:lnTo>
                <a:lnTo>
                  <a:pt x="558210" y="713317"/>
                </a:lnTo>
                <a:lnTo>
                  <a:pt x="548162" y="721784"/>
                </a:lnTo>
                <a:lnTo>
                  <a:pt x="537849" y="730515"/>
                </a:lnTo>
                <a:lnTo>
                  <a:pt x="528329" y="739246"/>
                </a:lnTo>
                <a:lnTo>
                  <a:pt x="518810" y="748507"/>
                </a:lnTo>
                <a:lnTo>
                  <a:pt x="509555" y="758032"/>
                </a:lnTo>
                <a:lnTo>
                  <a:pt x="500564" y="767557"/>
                </a:lnTo>
                <a:lnTo>
                  <a:pt x="491838" y="777346"/>
                </a:lnTo>
                <a:lnTo>
                  <a:pt x="483641" y="787665"/>
                </a:lnTo>
                <a:lnTo>
                  <a:pt x="475444" y="798248"/>
                </a:lnTo>
                <a:lnTo>
                  <a:pt x="467246" y="808832"/>
                </a:lnTo>
                <a:lnTo>
                  <a:pt x="459578" y="819679"/>
                </a:lnTo>
                <a:lnTo>
                  <a:pt x="452174" y="831057"/>
                </a:lnTo>
                <a:lnTo>
                  <a:pt x="444770" y="842434"/>
                </a:lnTo>
                <a:lnTo>
                  <a:pt x="438159" y="854340"/>
                </a:lnTo>
                <a:lnTo>
                  <a:pt x="431284" y="866246"/>
                </a:lnTo>
                <a:lnTo>
                  <a:pt x="425202" y="878417"/>
                </a:lnTo>
                <a:lnTo>
                  <a:pt x="419120" y="890852"/>
                </a:lnTo>
                <a:lnTo>
                  <a:pt x="413303" y="903288"/>
                </a:lnTo>
                <a:lnTo>
                  <a:pt x="408014" y="915988"/>
                </a:lnTo>
                <a:lnTo>
                  <a:pt x="402990" y="928952"/>
                </a:lnTo>
                <a:lnTo>
                  <a:pt x="398495" y="941917"/>
                </a:lnTo>
                <a:lnTo>
                  <a:pt x="393999" y="955411"/>
                </a:lnTo>
                <a:lnTo>
                  <a:pt x="390033" y="968905"/>
                </a:lnTo>
                <a:lnTo>
                  <a:pt x="386331" y="982398"/>
                </a:lnTo>
                <a:lnTo>
                  <a:pt x="383158" y="996157"/>
                </a:lnTo>
                <a:lnTo>
                  <a:pt x="379985" y="1010180"/>
                </a:lnTo>
                <a:lnTo>
                  <a:pt x="377076" y="1024467"/>
                </a:lnTo>
                <a:lnTo>
                  <a:pt x="374961" y="1038755"/>
                </a:lnTo>
                <a:lnTo>
                  <a:pt x="372845" y="1053571"/>
                </a:lnTo>
                <a:lnTo>
                  <a:pt x="371523" y="1068388"/>
                </a:lnTo>
                <a:lnTo>
                  <a:pt x="370201" y="1083205"/>
                </a:lnTo>
                <a:lnTo>
                  <a:pt x="369672" y="1098021"/>
                </a:lnTo>
                <a:lnTo>
                  <a:pt x="368879" y="1113367"/>
                </a:lnTo>
                <a:lnTo>
                  <a:pt x="368879" y="1128448"/>
                </a:lnTo>
                <a:lnTo>
                  <a:pt x="369143" y="1143794"/>
                </a:lnTo>
                <a:lnTo>
                  <a:pt x="370201" y="1159140"/>
                </a:lnTo>
                <a:lnTo>
                  <a:pt x="371523" y="1174750"/>
                </a:lnTo>
                <a:lnTo>
                  <a:pt x="372845" y="1190096"/>
                </a:lnTo>
                <a:lnTo>
                  <a:pt x="374961" y="1205971"/>
                </a:lnTo>
                <a:lnTo>
                  <a:pt x="377340" y="1221582"/>
                </a:lnTo>
                <a:lnTo>
                  <a:pt x="380249" y="1237721"/>
                </a:lnTo>
                <a:lnTo>
                  <a:pt x="383687" y="1253332"/>
                </a:lnTo>
                <a:lnTo>
                  <a:pt x="387124" y="1269471"/>
                </a:lnTo>
                <a:lnTo>
                  <a:pt x="391355" y="1285346"/>
                </a:lnTo>
                <a:lnTo>
                  <a:pt x="395850" y="1300957"/>
                </a:lnTo>
                <a:lnTo>
                  <a:pt x="400875" y="1316567"/>
                </a:lnTo>
                <a:lnTo>
                  <a:pt x="406163" y="1331648"/>
                </a:lnTo>
                <a:lnTo>
                  <a:pt x="411716" y="1347259"/>
                </a:lnTo>
                <a:lnTo>
                  <a:pt x="417798" y="1362075"/>
                </a:lnTo>
                <a:lnTo>
                  <a:pt x="423880" y="1376892"/>
                </a:lnTo>
                <a:lnTo>
                  <a:pt x="430755" y="1391709"/>
                </a:lnTo>
                <a:lnTo>
                  <a:pt x="437630" y="1406261"/>
                </a:lnTo>
                <a:lnTo>
                  <a:pt x="445034" y="1420548"/>
                </a:lnTo>
                <a:lnTo>
                  <a:pt x="452967" y="1434571"/>
                </a:lnTo>
                <a:lnTo>
                  <a:pt x="460900" y="1448330"/>
                </a:lnTo>
                <a:lnTo>
                  <a:pt x="469097" y="1462088"/>
                </a:lnTo>
                <a:lnTo>
                  <a:pt x="477823" y="1475582"/>
                </a:lnTo>
                <a:lnTo>
                  <a:pt x="486814" y="1488811"/>
                </a:lnTo>
                <a:lnTo>
                  <a:pt x="496069" y="1502040"/>
                </a:lnTo>
                <a:lnTo>
                  <a:pt x="505589" y="1515005"/>
                </a:lnTo>
                <a:lnTo>
                  <a:pt x="515637" y="1527176"/>
                </a:lnTo>
                <a:lnTo>
                  <a:pt x="525685" y="1539611"/>
                </a:lnTo>
                <a:lnTo>
                  <a:pt x="535733" y="1551782"/>
                </a:lnTo>
                <a:lnTo>
                  <a:pt x="546311" y="1563423"/>
                </a:lnTo>
                <a:lnTo>
                  <a:pt x="557417" y="1575065"/>
                </a:lnTo>
                <a:lnTo>
                  <a:pt x="568523" y="1586442"/>
                </a:lnTo>
                <a:lnTo>
                  <a:pt x="579893" y="1597555"/>
                </a:lnTo>
                <a:lnTo>
                  <a:pt x="591264" y="1608138"/>
                </a:lnTo>
                <a:lnTo>
                  <a:pt x="603163" y="1618457"/>
                </a:lnTo>
                <a:lnTo>
                  <a:pt x="615062" y="1628776"/>
                </a:lnTo>
                <a:lnTo>
                  <a:pt x="627490" y="1638830"/>
                </a:lnTo>
                <a:lnTo>
                  <a:pt x="639919" y="1648355"/>
                </a:lnTo>
                <a:lnTo>
                  <a:pt x="652347" y="1657615"/>
                </a:lnTo>
                <a:lnTo>
                  <a:pt x="665304" y="1666611"/>
                </a:lnTo>
                <a:lnTo>
                  <a:pt x="678261" y="1675342"/>
                </a:lnTo>
                <a:lnTo>
                  <a:pt x="691482" y="1683544"/>
                </a:lnTo>
                <a:lnTo>
                  <a:pt x="704968" y="1691482"/>
                </a:lnTo>
                <a:lnTo>
                  <a:pt x="718454" y="1699155"/>
                </a:lnTo>
                <a:lnTo>
                  <a:pt x="731940" y="1706828"/>
                </a:lnTo>
                <a:lnTo>
                  <a:pt x="745690" y="1713707"/>
                </a:lnTo>
                <a:lnTo>
                  <a:pt x="759441" y="1720057"/>
                </a:lnTo>
                <a:lnTo>
                  <a:pt x="773455" y="1726671"/>
                </a:lnTo>
                <a:lnTo>
                  <a:pt x="787734" y="1732492"/>
                </a:lnTo>
                <a:lnTo>
                  <a:pt x="801749" y="1738313"/>
                </a:lnTo>
                <a:lnTo>
                  <a:pt x="816293" y="1743605"/>
                </a:lnTo>
                <a:lnTo>
                  <a:pt x="830836" y="1748632"/>
                </a:lnTo>
                <a:lnTo>
                  <a:pt x="845380" y="1753130"/>
                </a:lnTo>
                <a:lnTo>
                  <a:pt x="859924" y="1757363"/>
                </a:lnTo>
                <a:lnTo>
                  <a:pt x="874732" y="1761067"/>
                </a:lnTo>
                <a:lnTo>
                  <a:pt x="889275" y="1764771"/>
                </a:lnTo>
                <a:lnTo>
                  <a:pt x="904348" y="1767946"/>
                </a:lnTo>
                <a:lnTo>
                  <a:pt x="918891" y="1770328"/>
                </a:lnTo>
                <a:lnTo>
                  <a:pt x="933699" y="1772709"/>
                </a:lnTo>
                <a:lnTo>
                  <a:pt x="948507" y="1774561"/>
                </a:lnTo>
                <a:lnTo>
                  <a:pt x="963580" y="1776413"/>
                </a:lnTo>
                <a:lnTo>
                  <a:pt x="978388" y="1777471"/>
                </a:lnTo>
                <a:lnTo>
                  <a:pt x="993196" y="1778265"/>
                </a:lnTo>
                <a:lnTo>
                  <a:pt x="1008268" y="1778530"/>
                </a:lnTo>
                <a:lnTo>
                  <a:pt x="1023341" y="1778530"/>
                </a:lnTo>
                <a:lnTo>
                  <a:pt x="1038149" y="1778265"/>
                </a:lnTo>
                <a:lnTo>
                  <a:pt x="1052957" y="1777471"/>
                </a:lnTo>
                <a:lnTo>
                  <a:pt x="1067765" y="1776149"/>
                </a:lnTo>
                <a:lnTo>
                  <a:pt x="1083102" y="1774296"/>
                </a:lnTo>
                <a:lnTo>
                  <a:pt x="1097910" y="1772444"/>
                </a:lnTo>
                <a:lnTo>
                  <a:pt x="1112718" y="1769799"/>
                </a:lnTo>
                <a:lnTo>
                  <a:pt x="1127262" y="1767153"/>
                </a:lnTo>
                <a:lnTo>
                  <a:pt x="1142070" y="1763713"/>
                </a:lnTo>
                <a:lnTo>
                  <a:pt x="1156349" y="1760273"/>
                </a:lnTo>
                <a:lnTo>
                  <a:pt x="1170364" y="1756040"/>
                </a:lnTo>
                <a:lnTo>
                  <a:pt x="1184114" y="1751807"/>
                </a:lnTo>
                <a:lnTo>
                  <a:pt x="1197600" y="1747044"/>
                </a:lnTo>
                <a:lnTo>
                  <a:pt x="1210821" y="1742017"/>
                </a:lnTo>
                <a:lnTo>
                  <a:pt x="1224043" y="1736726"/>
                </a:lnTo>
                <a:lnTo>
                  <a:pt x="1236735" y="1731169"/>
                </a:lnTo>
                <a:lnTo>
                  <a:pt x="1249428" y="1725084"/>
                </a:lnTo>
                <a:lnTo>
                  <a:pt x="1261856" y="1718734"/>
                </a:lnTo>
                <a:lnTo>
                  <a:pt x="1274020" y="1712119"/>
                </a:lnTo>
                <a:lnTo>
                  <a:pt x="1285655" y="1704976"/>
                </a:lnTo>
                <a:lnTo>
                  <a:pt x="1297554" y="1697832"/>
                </a:lnTo>
                <a:lnTo>
                  <a:pt x="1308660" y="1690423"/>
                </a:lnTo>
                <a:lnTo>
                  <a:pt x="1320031" y="1682486"/>
                </a:lnTo>
                <a:lnTo>
                  <a:pt x="1330608" y="1674284"/>
                </a:lnTo>
                <a:lnTo>
                  <a:pt x="1340920" y="1666082"/>
                </a:lnTo>
                <a:lnTo>
                  <a:pt x="1350969" y="1657615"/>
                </a:lnTo>
                <a:lnTo>
                  <a:pt x="1361017" y="1648884"/>
                </a:lnTo>
                <a:lnTo>
                  <a:pt x="1370801" y="1639888"/>
                </a:lnTo>
                <a:lnTo>
                  <a:pt x="1380056" y="1630628"/>
                </a:lnTo>
                <a:lnTo>
                  <a:pt x="1389047" y="1621103"/>
                </a:lnTo>
                <a:lnTo>
                  <a:pt x="1398037" y="1611313"/>
                </a:lnTo>
                <a:lnTo>
                  <a:pt x="1406499" y="1601259"/>
                </a:lnTo>
                <a:lnTo>
                  <a:pt x="1414696" y="1590940"/>
                </a:lnTo>
                <a:lnTo>
                  <a:pt x="1422629" y="1580621"/>
                </a:lnTo>
                <a:lnTo>
                  <a:pt x="1430562" y="1570303"/>
                </a:lnTo>
                <a:lnTo>
                  <a:pt x="1437702" y="1559190"/>
                </a:lnTo>
                <a:lnTo>
                  <a:pt x="1445106" y="1548342"/>
                </a:lnTo>
                <a:lnTo>
                  <a:pt x="1451716" y="1536965"/>
                </a:lnTo>
                <a:lnTo>
                  <a:pt x="1458591" y="1525853"/>
                </a:lnTo>
                <a:lnTo>
                  <a:pt x="1464673" y="1514211"/>
                </a:lnTo>
                <a:lnTo>
                  <a:pt x="1470755" y="1502834"/>
                </a:lnTo>
                <a:lnTo>
                  <a:pt x="1476308" y="1490928"/>
                </a:lnTo>
                <a:lnTo>
                  <a:pt x="1481597" y="1479286"/>
                </a:lnTo>
                <a:lnTo>
                  <a:pt x="1486621" y="1467115"/>
                </a:lnTo>
                <a:lnTo>
                  <a:pt x="1491381" y="1454680"/>
                </a:lnTo>
                <a:lnTo>
                  <a:pt x="1495876" y="1442773"/>
                </a:lnTo>
                <a:lnTo>
                  <a:pt x="1500107" y="1430073"/>
                </a:lnTo>
                <a:lnTo>
                  <a:pt x="1503809" y="1417373"/>
                </a:lnTo>
                <a:lnTo>
                  <a:pt x="1507511" y="1404673"/>
                </a:lnTo>
                <a:lnTo>
                  <a:pt x="1510420" y="1391973"/>
                </a:lnTo>
                <a:lnTo>
                  <a:pt x="1513593" y="1379009"/>
                </a:lnTo>
                <a:lnTo>
                  <a:pt x="1516237" y="1366044"/>
                </a:lnTo>
                <a:lnTo>
                  <a:pt x="1518617" y="1352815"/>
                </a:lnTo>
                <a:lnTo>
                  <a:pt x="1520732" y="1339586"/>
                </a:lnTo>
                <a:lnTo>
                  <a:pt x="1522319" y="1326092"/>
                </a:lnTo>
                <a:lnTo>
                  <a:pt x="1523641" y="1312598"/>
                </a:lnTo>
                <a:lnTo>
                  <a:pt x="1524434" y="1299105"/>
                </a:lnTo>
                <a:lnTo>
                  <a:pt x="1525492" y="1285611"/>
                </a:lnTo>
                <a:lnTo>
                  <a:pt x="1526021" y="1272117"/>
                </a:lnTo>
                <a:lnTo>
                  <a:pt x="1526021" y="1258623"/>
                </a:lnTo>
                <a:lnTo>
                  <a:pt x="1525757" y="1244865"/>
                </a:lnTo>
                <a:lnTo>
                  <a:pt x="1525228" y="1231107"/>
                </a:lnTo>
                <a:lnTo>
                  <a:pt x="1524170" y="1217348"/>
                </a:lnTo>
                <a:lnTo>
                  <a:pt x="1523112" y="1203325"/>
                </a:lnTo>
                <a:lnTo>
                  <a:pt x="1521790" y="1189302"/>
                </a:lnTo>
                <a:lnTo>
                  <a:pt x="1519675" y="1175544"/>
                </a:lnTo>
                <a:lnTo>
                  <a:pt x="1517559" y="1161521"/>
                </a:lnTo>
                <a:lnTo>
                  <a:pt x="1514915" y="1147498"/>
                </a:lnTo>
                <a:lnTo>
                  <a:pt x="1512271" y="1133211"/>
                </a:lnTo>
                <a:lnTo>
                  <a:pt x="1509097" y="1119188"/>
                </a:lnTo>
                <a:lnTo>
                  <a:pt x="1505395" y="1104900"/>
                </a:lnTo>
                <a:lnTo>
                  <a:pt x="1501429" y="1090877"/>
                </a:lnTo>
                <a:lnTo>
                  <a:pt x="1497198" y="1076855"/>
                </a:lnTo>
                <a:lnTo>
                  <a:pt x="1492703" y="1063096"/>
                </a:lnTo>
                <a:lnTo>
                  <a:pt x="1487943" y="1049338"/>
                </a:lnTo>
                <a:lnTo>
                  <a:pt x="1482919" y="1035580"/>
                </a:lnTo>
                <a:lnTo>
                  <a:pt x="1477630" y="1022350"/>
                </a:lnTo>
                <a:lnTo>
                  <a:pt x="1472077" y="1008857"/>
                </a:lnTo>
                <a:lnTo>
                  <a:pt x="1466260" y="995892"/>
                </a:lnTo>
                <a:lnTo>
                  <a:pt x="1460178" y="982927"/>
                </a:lnTo>
                <a:lnTo>
                  <a:pt x="1453832" y="969963"/>
                </a:lnTo>
                <a:lnTo>
                  <a:pt x="1446957" y="957527"/>
                </a:lnTo>
                <a:lnTo>
                  <a:pt x="1440346" y="945092"/>
                </a:lnTo>
                <a:lnTo>
                  <a:pt x="1432942" y="932657"/>
                </a:lnTo>
                <a:lnTo>
                  <a:pt x="1425802" y="920486"/>
                </a:lnTo>
                <a:lnTo>
                  <a:pt x="1418134" y="908844"/>
                </a:lnTo>
                <a:lnTo>
                  <a:pt x="1410201" y="896938"/>
                </a:lnTo>
                <a:lnTo>
                  <a:pt x="1402268" y="885561"/>
                </a:lnTo>
                <a:lnTo>
                  <a:pt x="1398566" y="880534"/>
                </a:lnTo>
                <a:lnTo>
                  <a:pt x="1394335" y="875242"/>
                </a:lnTo>
                <a:lnTo>
                  <a:pt x="1386402" y="864923"/>
                </a:lnTo>
                <a:lnTo>
                  <a:pt x="1572032" y="679450"/>
                </a:lnTo>
                <a:lnTo>
                  <a:pt x="1584724" y="694531"/>
                </a:lnTo>
                <a:lnTo>
                  <a:pt x="1596624" y="709877"/>
                </a:lnTo>
                <a:lnTo>
                  <a:pt x="1608787" y="725752"/>
                </a:lnTo>
                <a:lnTo>
                  <a:pt x="1620422" y="741627"/>
                </a:lnTo>
                <a:lnTo>
                  <a:pt x="1632850" y="759090"/>
                </a:lnTo>
                <a:lnTo>
                  <a:pt x="1644750" y="776817"/>
                </a:lnTo>
                <a:lnTo>
                  <a:pt x="1656120" y="794809"/>
                </a:lnTo>
                <a:lnTo>
                  <a:pt x="1667755" y="812800"/>
                </a:lnTo>
                <a:lnTo>
                  <a:pt x="1678332" y="831321"/>
                </a:lnTo>
                <a:lnTo>
                  <a:pt x="1688909" y="850107"/>
                </a:lnTo>
                <a:lnTo>
                  <a:pt x="1699222" y="869157"/>
                </a:lnTo>
                <a:lnTo>
                  <a:pt x="1709006" y="888207"/>
                </a:lnTo>
                <a:lnTo>
                  <a:pt x="1718525" y="908050"/>
                </a:lnTo>
                <a:lnTo>
                  <a:pt x="1727781" y="927629"/>
                </a:lnTo>
                <a:lnTo>
                  <a:pt x="1736507" y="947473"/>
                </a:lnTo>
                <a:lnTo>
                  <a:pt x="1744704" y="967846"/>
                </a:lnTo>
                <a:lnTo>
                  <a:pt x="1752373" y="988219"/>
                </a:lnTo>
                <a:lnTo>
                  <a:pt x="1760041" y="1009121"/>
                </a:lnTo>
                <a:lnTo>
                  <a:pt x="1767181" y="1030023"/>
                </a:lnTo>
                <a:lnTo>
                  <a:pt x="1773792" y="1051190"/>
                </a:lnTo>
                <a:lnTo>
                  <a:pt x="1779873" y="1072886"/>
                </a:lnTo>
                <a:lnTo>
                  <a:pt x="1785955" y="1094052"/>
                </a:lnTo>
                <a:lnTo>
                  <a:pt x="1790979" y="1115748"/>
                </a:lnTo>
                <a:lnTo>
                  <a:pt x="1795739" y="1137180"/>
                </a:lnTo>
                <a:lnTo>
                  <a:pt x="1799970" y="1158611"/>
                </a:lnTo>
                <a:lnTo>
                  <a:pt x="1803936" y="1179777"/>
                </a:lnTo>
                <a:lnTo>
                  <a:pt x="1806845" y="1201209"/>
                </a:lnTo>
                <a:lnTo>
                  <a:pt x="1809754" y="1222640"/>
                </a:lnTo>
                <a:lnTo>
                  <a:pt x="1811869" y="1243542"/>
                </a:lnTo>
                <a:lnTo>
                  <a:pt x="1813985" y="1264709"/>
                </a:lnTo>
                <a:lnTo>
                  <a:pt x="1815042" y="1285611"/>
                </a:lnTo>
                <a:lnTo>
                  <a:pt x="1815836" y="1306778"/>
                </a:lnTo>
                <a:lnTo>
                  <a:pt x="1816100" y="1327680"/>
                </a:lnTo>
                <a:lnTo>
                  <a:pt x="1816100" y="1348317"/>
                </a:lnTo>
                <a:lnTo>
                  <a:pt x="1815571" y="1369219"/>
                </a:lnTo>
                <a:lnTo>
                  <a:pt x="1814514" y="1389592"/>
                </a:lnTo>
                <a:lnTo>
                  <a:pt x="1812927" y="1410494"/>
                </a:lnTo>
                <a:lnTo>
                  <a:pt x="1810812" y="1431132"/>
                </a:lnTo>
                <a:lnTo>
                  <a:pt x="1808432" y="1451769"/>
                </a:lnTo>
                <a:lnTo>
                  <a:pt x="1805523" y="1472142"/>
                </a:lnTo>
                <a:lnTo>
                  <a:pt x="1801821" y="1492515"/>
                </a:lnTo>
                <a:lnTo>
                  <a:pt x="1797855" y="1512623"/>
                </a:lnTo>
                <a:lnTo>
                  <a:pt x="1793359" y="1532467"/>
                </a:lnTo>
                <a:lnTo>
                  <a:pt x="1788600" y="1552576"/>
                </a:lnTo>
                <a:lnTo>
                  <a:pt x="1783311" y="1572155"/>
                </a:lnTo>
                <a:lnTo>
                  <a:pt x="1777758" y="1591469"/>
                </a:lnTo>
                <a:lnTo>
                  <a:pt x="1771147" y="1611048"/>
                </a:lnTo>
                <a:lnTo>
                  <a:pt x="1764801" y="1630098"/>
                </a:lnTo>
                <a:lnTo>
                  <a:pt x="1757397" y="1648884"/>
                </a:lnTo>
                <a:lnTo>
                  <a:pt x="1749993" y="1667669"/>
                </a:lnTo>
                <a:lnTo>
                  <a:pt x="1741796" y="1685926"/>
                </a:lnTo>
                <a:lnTo>
                  <a:pt x="1733334" y="1704182"/>
                </a:lnTo>
                <a:lnTo>
                  <a:pt x="1724343" y="1722703"/>
                </a:lnTo>
                <a:lnTo>
                  <a:pt x="1714559" y="1740694"/>
                </a:lnTo>
                <a:lnTo>
                  <a:pt x="1704775" y="1758686"/>
                </a:lnTo>
                <a:lnTo>
                  <a:pt x="1694198" y="1776413"/>
                </a:lnTo>
                <a:lnTo>
                  <a:pt x="1683092" y="1793876"/>
                </a:lnTo>
                <a:lnTo>
                  <a:pt x="1671721" y="1810544"/>
                </a:lnTo>
                <a:lnTo>
                  <a:pt x="1659822" y="1827478"/>
                </a:lnTo>
                <a:lnTo>
                  <a:pt x="1647394" y="1844146"/>
                </a:lnTo>
                <a:lnTo>
                  <a:pt x="1634966" y="1860021"/>
                </a:lnTo>
                <a:lnTo>
                  <a:pt x="1621744" y="1875896"/>
                </a:lnTo>
                <a:lnTo>
                  <a:pt x="1608258" y="1891242"/>
                </a:lnTo>
                <a:lnTo>
                  <a:pt x="1594244" y="1906324"/>
                </a:lnTo>
                <a:lnTo>
                  <a:pt x="1579436" y="1921140"/>
                </a:lnTo>
                <a:lnTo>
                  <a:pt x="1564628" y="1935692"/>
                </a:lnTo>
                <a:lnTo>
                  <a:pt x="1549291" y="1949715"/>
                </a:lnTo>
                <a:lnTo>
                  <a:pt x="1533425" y="1963209"/>
                </a:lnTo>
                <a:lnTo>
                  <a:pt x="1517030" y="1976703"/>
                </a:lnTo>
                <a:lnTo>
                  <a:pt x="1500107" y="1989667"/>
                </a:lnTo>
                <a:lnTo>
                  <a:pt x="1482390" y="2002367"/>
                </a:lnTo>
                <a:lnTo>
                  <a:pt x="1464673" y="2014803"/>
                </a:lnTo>
                <a:lnTo>
                  <a:pt x="1446428" y="2026709"/>
                </a:lnTo>
                <a:lnTo>
                  <a:pt x="1427653" y="2037821"/>
                </a:lnTo>
                <a:lnTo>
                  <a:pt x="1408614" y="2048669"/>
                </a:lnTo>
                <a:lnTo>
                  <a:pt x="1389047" y="2059253"/>
                </a:lnTo>
                <a:lnTo>
                  <a:pt x="1368950" y="2069042"/>
                </a:lnTo>
                <a:lnTo>
                  <a:pt x="1348589" y="2078303"/>
                </a:lnTo>
                <a:lnTo>
                  <a:pt x="1327699" y="2087034"/>
                </a:lnTo>
                <a:lnTo>
                  <a:pt x="1306809" y="2095501"/>
                </a:lnTo>
                <a:lnTo>
                  <a:pt x="1285126" y="2102909"/>
                </a:lnTo>
                <a:lnTo>
                  <a:pt x="1263178" y="2110317"/>
                </a:lnTo>
                <a:lnTo>
                  <a:pt x="1240966" y="2116667"/>
                </a:lnTo>
                <a:lnTo>
                  <a:pt x="1218225" y="2123017"/>
                </a:lnTo>
                <a:lnTo>
                  <a:pt x="1206590" y="2125663"/>
                </a:lnTo>
                <a:lnTo>
                  <a:pt x="1194691" y="2128309"/>
                </a:lnTo>
                <a:lnTo>
                  <a:pt x="1183056" y="2130690"/>
                </a:lnTo>
                <a:lnTo>
                  <a:pt x="1171157" y="2133072"/>
                </a:lnTo>
                <a:lnTo>
                  <a:pt x="1159258" y="2135188"/>
                </a:lnTo>
                <a:lnTo>
                  <a:pt x="1147358" y="2137305"/>
                </a:lnTo>
                <a:lnTo>
                  <a:pt x="1135459" y="2139157"/>
                </a:lnTo>
                <a:lnTo>
                  <a:pt x="1123824" y="2141009"/>
                </a:lnTo>
                <a:lnTo>
                  <a:pt x="1111660" y="2142332"/>
                </a:lnTo>
                <a:lnTo>
                  <a:pt x="1099761" y="2143390"/>
                </a:lnTo>
                <a:lnTo>
                  <a:pt x="1075962" y="2145772"/>
                </a:lnTo>
                <a:lnTo>
                  <a:pt x="1052164" y="2147094"/>
                </a:lnTo>
                <a:lnTo>
                  <a:pt x="1028365" y="2147888"/>
                </a:lnTo>
                <a:lnTo>
                  <a:pt x="1004038" y="2147888"/>
                </a:lnTo>
                <a:lnTo>
                  <a:pt x="980239" y="2147359"/>
                </a:lnTo>
                <a:lnTo>
                  <a:pt x="956440" y="2146301"/>
                </a:lnTo>
                <a:lnTo>
                  <a:pt x="932642" y="2144449"/>
                </a:lnTo>
                <a:lnTo>
                  <a:pt x="908843" y="2142067"/>
                </a:lnTo>
                <a:lnTo>
                  <a:pt x="884780" y="2138892"/>
                </a:lnTo>
                <a:lnTo>
                  <a:pt x="860981" y="2135188"/>
                </a:lnTo>
                <a:lnTo>
                  <a:pt x="837183" y="2130690"/>
                </a:lnTo>
                <a:lnTo>
                  <a:pt x="813384" y="2125663"/>
                </a:lnTo>
                <a:lnTo>
                  <a:pt x="789057" y="2120107"/>
                </a:lnTo>
                <a:lnTo>
                  <a:pt x="765522" y="2114022"/>
                </a:lnTo>
                <a:lnTo>
                  <a:pt x="741724" y="2106878"/>
                </a:lnTo>
                <a:lnTo>
                  <a:pt x="718190" y="2099734"/>
                </a:lnTo>
                <a:lnTo>
                  <a:pt x="694920" y="2091532"/>
                </a:lnTo>
                <a:lnTo>
                  <a:pt x="671650" y="2082801"/>
                </a:lnTo>
                <a:lnTo>
                  <a:pt x="648645" y="2073276"/>
                </a:lnTo>
                <a:lnTo>
                  <a:pt x="625904" y="2063486"/>
                </a:lnTo>
                <a:lnTo>
                  <a:pt x="603163" y="2052903"/>
                </a:lnTo>
                <a:lnTo>
                  <a:pt x="580686" y="2042055"/>
                </a:lnTo>
                <a:lnTo>
                  <a:pt x="558474" y="2030149"/>
                </a:lnTo>
                <a:lnTo>
                  <a:pt x="536527" y="2018242"/>
                </a:lnTo>
                <a:lnTo>
                  <a:pt x="514844" y="2005542"/>
                </a:lnTo>
                <a:lnTo>
                  <a:pt x="493425" y="1992313"/>
                </a:lnTo>
                <a:lnTo>
                  <a:pt x="472270" y="1978555"/>
                </a:lnTo>
                <a:lnTo>
                  <a:pt x="451116" y="1964003"/>
                </a:lnTo>
                <a:lnTo>
                  <a:pt x="430491" y="1949186"/>
                </a:lnTo>
                <a:lnTo>
                  <a:pt x="410130" y="1933576"/>
                </a:lnTo>
                <a:lnTo>
                  <a:pt x="390033" y="1917701"/>
                </a:lnTo>
                <a:lnTo>
                  <a:pt x="370465" y="1901296"/>
                </a:lnTo>
                <a:lnTo>
                  <a:pt x="351162" y="1884099"/>
                </a:lnTo>
                <a:lnTo>
                  <a:pt x="332123" y="1867165"/>
                </a:lnTo>
                <a:lnTo>
                  <a:pt x="313613" y="1849174"/>
                </a:lnTo>
                <a:lnTo>
                  <a:pt x="295632" y="1830917"/>
                </a:lnTo>
                <a:lnTo>
                  <a:pt x="278179" y="1812132"/>
                </a:lnTo>
                <a:lnTo>
                  <a:pt x="260727" y="1792553"/>
                </a:lnTo>
                <a:lnTo>
                  <a:pt x="243804" y="1772974"/>
                </a:lnTo>
                <a:lnTo>
                  <a:pt x="227409" y="1753130"/>
                </a:lnTo>
                <a:lnTo>
                  <a:pt x="211543" y="1732492"/>
                </a:lnTo>
                <a:lnTo>
                  <a:pt x="196206" y="1711590"/>
                </a:lnTo>
                <a:lnTo>
                  <a:pt x="181134" y="1690159"/>
                </a:lnTo>
                <a:lnTo>
                  <a:pt x="166590" y="1668463"/>
                </a:lnTo>
                <a:lnTo>
                  <a:pt x="152840" y="1646503"/>
                </a:lnTo>
                <a:lnTo>
                  <a:pt x="139354" y="1624542"/>
                </a:lnTo>
                <a:lnTo>
                  <a:pt x="126397" y="1601788"/>
                </a:lnTo>
                <a:lnTo>
                  <a:pt x="114498" y="1578505"/>
                </a:lnTo>
                <a:lnTo>
                  <a:pt x="102598" y="1555221"/>
                </a:lnTo>
                <a:lnTo>
                  <a:pt x="91492" y="1531673"/>
                </a:lnTo>
                <a:lnTo>
                  <a:pt x="80915" y="1507861"/>
                </a:lnTo>
                <a:lnTo>
                  <a:pt x="70867" y="1483784"/>
                </a:lnTo>
                <a:lnTo>
                  <a:pt x="61612" y="1458913"/>
                </a:lnTo>
                <a:lnTo>
                  <a:pt x="57117" y="1446742"/>
                </a:lnTo>
                <a:lnTo>
                  <a:pt x="52886" y="1434307"/>
                </a:lnTo>
                <a:lnTo>
                  <a:pt x="48655" y="1421871"/>
                </a:lnTo>
                <a:lnTo>
                  <a:pt x="44688" y="1409171"/>
                </a:lnTo>
                <a:lnTo>
                  <a:pt x="40986" y="1396736"/>
                </a:lnTo>
                <a:lnTo>
                  <a:pt x="37284" y="1384036"/>
                </a:lnTo>
                <a:lnTo>
                  <a:pt x="33582" y="1371071"/>
                </a:lnTo>
                <a:lnTo>
                  <a:pt x="30409" y="1358371"/>
                </a:lnTo>
                <a:lnTo>
                  <a:pt x="27236" y="1345407"/>
                </a:lnTo>
                <a:lnTo>
                  <a:pt x="24063" y="1332707"/>
                </a:lnTo>
                <a:lnTo>
                  <a:pt x="21154" y="1319742"/>
                </a:lnTo>
                <a:lnTo>
                  <a:pt x="18774" y="1306513"/>
                </a:lnTo>
                <a:lnTo>
                  <a:pt x="16130" y="1293548"/>
                </a:lnTo>
                <a:lnTo>
                  <a:pt x="14015" y="1280848"/>
                </a:lnTo>
                <a:lnTo>
                  <a:pt x="11635" y="1268148"/>
                </a:lnTo>
                <a:lnTo>
                  <a:pt x="9784" y="1255448"/>
                </a:lnTo>
                <a:lnTo>
                  <a:pt x="7933" y="1242484"/>
                </a:lnTo>
                <a:lnTo>
                  <a:pt x="6346" y="1229784"/>
                </a:lnTo>
                <a:lnTo>
                  <a:pt x="3702" y="1204648"/>
                </a:lnTo>
                <a:lnTo>
                  <a:pt x="1851" y="1179248"/>
                </a:lnTo>
                <a:lnTo>
                  <a:pt x="529" y="1154642"/>
                </a:lnTo>
                <a:lnTo>
                  <a:pt x="0" y="1129507"/>
                </a:lnTo>
                <a:lnTo>
                  <a:pt x="0" y="1105165"/>
                </a:lnTo>
                <a:lnTo>
                  <a:pt x="793" y="1080823"/>
                </a:lnTo>
                <a:lnTo>
                  <a:pt x="1851" y="1056217"/>
                </a:lnTo>
                <a:lnTo>
                  <a:pt x="4231" y="1032405"/>
                </a:lnTo>
                <a:lnTo>
                  <a:pt x="6611" y="1008592"/>
                </a:lnTo>
                <a:lnTo>
                  <a:pt x="9784" y="985044"/>
                </a:lnTo>
                <a:lnTo>
                  <a:pt x="13750" y="961496"/>
                </a:lnTo>
                <a:lnTo>
                  <a:pt x="18245" y="938477"/>
                </a:lnTo>
                <a:lnTo>
                  <a:pt x="23270" y="915723"/>
                </a:lnTo>
                <a:lnTo>
                  <a:pt x="28823" y="894027"/>
                </a:lnTo>
                <a:lnTo>
                  <a:pt x="34905" y="872067"/>
                </a:lnTo>
                <a:lnTo>
                  <a:pt x="41515" y="850636"/>
                </a:lnTo>
                <a:lnTo>
                  <a:pt x="48655" y="829734"/>
                </a:lnTo>
                <a:lnTo>
                  <a:pt x="56323" y="808567"/>
                </a:lnTo>
                <a:lnTo>
                  <a:pt x="64785" y="787929"/>
                </a:lnTo>
                <a:lnTo>
                  <a:pt x="73511" y="767821"/>
                </a:lnTo>
                <a:lnTo>
                  <a:pt x="82766" y="747977"/>
                </a:lnTo>
                <a:lnTo>
                  <a:pt x="92550" y="728398"/>
                </a:lnTo>
                <a:lnTo>
                  <a:pt x="102598" y="709084"/>
                </a:lnTo>
                <a:lnTo>
                  <a:pt x="113704" y="690298"/>
                </a:lnTo>
                <a:lnTo>
                  <a:pt x="124810" y="671777"/>
                </a:lnTo>
                <a:lnTo>
                  <a:pt x="136181" y="653521"/>
                </a:lnTo>
                <a:lnTo>
                  <a:pt x="148345" y="635794"/>
                </a:lnTo>
                <a:lnTo>
                  <a:pt x="161037" y="618331"/>
                </a:lnTo>
                <a:lnTo>
                  <a:pt x="174259" y="601398"/>
                </a:lnTo>
                <a:lnTo>
                  <a:pt x="187480" y="585259"/>
                </a:lnTo>
                <a:lnTo>
                  <a:pt x="200966" y="569384"/>
                </a:lnTo>
                <a:lnTo>
                  <a:pt x="214981" y="553773"/>
                </a:lnTo>
                <a:lnTo>
                  <a:pt x="229260" y="538956"/>
                </a:lnTo>
                <a:lnTo>
                  <a:pt x="243804" y="524404"/>
                </a:lnTo>
                <a:lnTo>
                  <a:pt x="258876" y="510117"/>
                </a:lnTo>
                <a:lnTo>
                  <a:pt x="274477" y="496359"/>
                </a:lnTo>
                <a:lnTo>
                  <a:pt x="290343" y="483129"/>
                </a:lnTo>
                <a:lnTo>
                  <a:pt x="306738" y="470165"/>
                </a:lnTo>
                <a:lnTo>
                  <a:pt x="323132" y="457465"/>
                </a:lnTo>
                <a:lnTo>
                  <a:pt x="340056" y="445294"/>
                </a:lnTo>
                <a:lnTo>
                  <a:pt x="357508" y="433917"/>
                </a:lnTo>
                <a:lnTo>
                  <a:pt x="374961" y="422540"/>
                </a:lnTo>
                <a:lnTo>
                  <a:pt x="392942" y="411956"/>
                </a:lnTo>
                <a:lnTo>
                  <a:pt x="411187" y="401902"/>
                </a:lnTo>
                <a:lnTo>
                  <a:pt x="429697" y="392113"/>
                </a:lnTo>
                <a:lnTo>
                  <a:pt x="447943" y="383117"/>
                </a:lnTo>
                <a:lnTo>
                  <a:pt x="466717" y="374386"/>
                </a:lnTo>
                <a:lnTo>
                  <a:pt x="485492" y="366183"/>
                </a:lnTo>
                <a:lnTo>
                  <a:pt x="504795" y="358511"/>
                </a:lnTo>
                <a:lnTo>
                  <a:pt x="524099" y="351631"/>
                </a:lnTo>
                <a:lnTo>
                  <a:pt x="543931" y="344752"/>
                </a:lnTo>
                <a:lnTo>
                  <a:pt x="564027" y="338667"/>
                </a:lnTo>
                <a:lnTo>
                  <a:pt x="584388" y="333111"/>
                </a:lnTo>
                <a:lnTo>
                  <a:pt x="604749" y="327819"/>
                </a:lnTo>
                <a:lnTo>
                  <a:pt x="625639" y="323321"/>
                </a:lnTo>
                <a:lnTo>
                  <a:pt x="646529" y="319088"/>
                </a:lnTo>
                <a:lnTo>
                  <a:pt x="667684" y="315383"/>
                </a:lnTo>
                <a:lnTo>
                  <a:pt x="689367" y="312208"/>
                </a:lnTo>
                <a:lnTo>
                  <a:pt x="710786" y="309563"/>
                </a:lnTo>
                <a:lnTo>
                  <a:pt x="732733" y="307446"/>
                </a:lnTo>
                <a:lnTo>
                  <a:pt x="754681" y="306123"/>
                </a:lnTo>
                <a:lnTo>
                  <a:pt x="776364" y="305065"/>
                </a:lnTo>
                <a:lnTo>
                  <a:pt x="797783" y="304800"/>
                </a:lnTo>
                <a:close/>
                <a:moveTo>
                  <a:pt x="1971872" y="292100"/>
                </a:moveTo>
                <a:lnTo>
                  <a:pt x="2122487" y="334433"/>
                </a:lnTo>
                <a:lnTo>
                  <a:pt x="1869877" y="587375"/>
                </a:lnTo>
                <a:lnTo>
                  <a:pt x="1719262" y="545042"/>
                </a:lnTo>
                <a:lnTo>
                  <a:pt x="1971872" y="292100"/>
                </a:lnTo>
                <a:close/>
                <a:moveTo>
                  <a:pt x="1898928" y="190500"/>
                </a:moveTo>
                <a:lnTo>
                  <a:pt x="1903425" y="190765"/>
                </a:lnTo>
                <a:lnTo>
                  <a:pt x="1907921" y="191560"/>
                </a:lnTo>
                <a:lnTo>
                  <a:pt x="1912418" y="192355"/>
                </a:lnTo>
                <a:lnTo>
                  <a:pt x="1916650" y="194209"/>
                </a:lnTo>
                <a:lnTo>
                  <a:pt x="1920882" y="196064"/>
                </a:lnTo>
                <a:lnTo>
                  <a:pt x="1925114" y="198183"/>
                </a:lnTo>
                <a:lnTo>
                  <a:pt x="1928818" y="201098"/>
                </a:lnTo>
                <a:lnTo>
                  <a:pt x="1932521" y="204542"/>
                </a:lnTo>
                <a:lnTo>
                  <a:pt x="1935695" y="208251"/>
                </a:lnTo>
                <a:lnTo>
                  <a:pt x="1938604" y="211696"/>
                </a:lnTo>
                <a:lnTo>
                  <a:pt x="1940985" y="215670"/>
                </a:lnTo>
                <a:lnTo>
                  <a:pt x="1942837" y="219909"/>
                </a:lnTo>
                <a:lnTo>
                  <a:pt x="1944159" y="224413"/>
                </a:lnTo>
                <a:lnTo>
                  <a:pt x="1945482" y="228917"/>
                </a:lnTo>
                <a:lnTo>
                  <a:pt x="1946011" y="233156"/>
                </a:lnTo>
                <a:lnTo>
                  <a:pt x="1946275" y="237925"/>
                </a:lnTo>
                <a:lnTo>
                  <a:pt x="1946011" y="242430"/>
                </a:lnTo>
                <a:lnTo>
                  <a:pt x="1945482" y="246934"/>
                </a:lnTo>
                <a:lnTo>
                  <a:pt x="1944159" y="251173"/>
                </a:lnTo>
                <a:lnTo>
                  <a:pt x="1942837" y="255677"/>
                </a:lnTo>
                <a:lnTo>
                  <a:pt x="1940985" y="259916"/>
                </a:lnTo>
                <a:lnTo>
                  <a:pt x="1938604" y="263890"/>
                </a:lnTo>
                <a:lnTo>
                  <a:pt x="1935695" y="267864"/>
                </a:lnTo>
                <a:lnTo>
                  <a:pt x="1932521" y="271044"/>
                </a:lnTo>
                <a:lnTo>
                  <a:pt x="1064661" y="1140336"/>
                </a:lnTo>
                <a:lnTo>
                  <a:pt x="1061222" y="1143515"/>
                </a:lnTo>
                <a:lnTo>
                  <a:pt x="1057255" y="1146430"/>
                </a:lnTo>
                <a:lnTo>
                  <a:pt x="1053287" y="1148814"/>
                </a:lnTo>
                <a:lnTo>
                  <a:pt x="1049055" y="1150934"/>
                </a:lnTo>
                <a:lnTo>
                  <a:pt x="1044558" y="1152259"/>
                </a:lnTo>
                <a:lnTo>
                  <a:pt x="1040326" y="1153318"/>
                </a:lnTo>
                <a:lnTo>
                  <a:pt x="1035829" y="1153848"/>
                </a:lnTo>
                <a:lnTo>
                  <a:pt x="1031597" y="1154113"/>
                </a:lnTo>
                <a:lnTo>
                  <a:pt x="1026571" y="1153848"/>
                </a:lnTo>
                <a:lnTo>
                  <a:pt x="1022075" y="1153318"/>
                </a:lnTo>
                <a:lnTo>
                  <a:pt x="1018107" y="1152259"/>
                </a:lnTo>
                <a:lnTo>
                  <a:pt x="1013610" y="1150934"/>
                </a:lnTo>
                <a:lnTo>
                  <a:pt x="1009378" y="1148814"/>
                </a:lnTo>
                <a:lnTo>
                  <a:pt x="1005411" y="1146430"/>
                </a:lnTo>
                <a:lnTo>
                  <a:pt x="1001443" y="1143515"/>
                </a:lnTo>
                <a:lnTo>
                  <a:pt x="998004" y="1140336"/>
                </a:lnTo>
                <a:lnTo>
                  <a:pt x="994566" y="1136892"/>
                </a:lnTo>
                <a:lnTo>
                  <a:pt x="991921" y="1132917"/>
                </a:lnTo>
                <a:lnTo>
                  <a:pt x="989540" y="1128943"/>
                </a:lnTo>
                <a:lnTo>
                  <a:pt x="987688" y="1124704"/>
                </a:lnTo>
                <a:lnTo>
                  <a:pt x="986101" y="1120465"/>
                </a:lnTo>
                <a:lnTo>
                  <a:pt x="985043" y="1115961"/>
                </a:lnTo>
                <a:lnTo>
                  <a:pt x="984250" y="1111457"/>
                </a:lnTo>
                <a:lnTo>
                  <a:pt x="984250" y="1106953"/>
                </a:lnTo>
                <a:lnTo>
                  <a:pt x="984250" y="1102448"/>
                </a:lnTo>
                <a:lnTo>
                  <a:pt x="985043" y="1097944"/>
                </a:lnTo>
                <a:lnTo>
                  <a:pt x="986101" y="1093440"/>
                </a:lnTo>
                <a:lnTo>
                  <a:pt x="987688" y="1089201"/>
                </a:lnTo>
                <a:lnTo>
                  <a:pt x="989540" y="1084962"/>
                </a:lnTo>
                <a:lnTo>
                  <a:pt x="991921" y="1080723"/>
                </a:lnTo>
                <a:lnTo>
                  <a:pt x="994566" y="1077278"/>
                </a:lnTo>
                <a:lnTo>
                  <a:pt x="998004" y="1073569"/>
                </a:lnTo>
                <a:lnTo>
                  <a:pt x="1865599" y="204542"/>
                </a:lnTo>
                <a:lnTo>
                  <a:pt x="1869303" y="201098"/>
                </a:lnTo>
                <a:lnTo>
                  <a:pt x="1873270" y="198183"/>
                </a:lnTo>
                <a:lnTo>
                  <a:pt x="1877238" y="196064"/>
                </a:lnTo>
                <a:lnTo>
                  <a:pt x="1881470" y="194209"/>
                </a:lnTo>
                <a:lnTo>
                  <a:pt x="1885438" y="192355"/>
                </a:lnTo>
                <a:lnTo>
                  <a:pt x="1889934" y="191560"/>
                </a:lnTo>
                <a:lnTo>
                  <a:pt x="1894431" y="190765"/>
                </a:lnTo>
                <a:lnTo>
                  <a:pt x="1898928" y="190500"/>
                </a:lnTo>
                <a:close/>
                <a:moveTo>
                  <a:pt x="1813227" y="0"/>
                </a:moveTo>
                <a:lnTo>
                  <a:pt x="1855787" y="150615"/>
                </a:lnTo>
                <a:lnTo>
                  <a:pt x="1602807" y="403225"/>
                </a:lnTo>
                <a:lnTo>
                  <a:pt x="1560512" y="252610"/>
                </a:lnTo>
                <a:lnTo>
                  <a:pt x="1813227" y="0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lIns="68580" tIns="34290" rIns="68580" bIns="3429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ctr" defTabSz="3429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矩形 16"/>
          <p:cNvSpPr/>
          <p:nvPr userDrawn="1"/>
        </p:nvSpPr>
        <p:spPr>
          <a:xfrm>
            <a:off x="0" y="5014913"/>
            <a:ext cx="9144000" cy="117872"/>
          </a:xfrm>
          <a:prstGeom prst="rect">
            <a:avLst/>
          </a:prstGeom>
          <a:solidFill>
            <a:srgbClr val="00B050"/>
          </a:solidFill>
          <a:ln w="12700" cap="flat" cmpd="sng" algn="ctr">
            <a:solidFill>
              <a:srgbClr val="6A9FD1"/>
            </a:solidFill>
            <a:prstDash val="solid"/>
            <a:miter lim="800000"/>
          </a:ln>
          <a:effectLst/>
        </p:spPr>
        <p:txBody>
          <a:bodyPr lIns="68580" tIns="34290" rIns="68580" bIns="34290" anchor="ctr"/>
          <a:lstStyle/>
          <a:p>
            <a:pPr marL="0" marR="0" lvl="0" indent="0" algn="ctr" defTabSz="3429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FandolFang R" panose="00000500000000000000" pitchFamily="50" charset="-122"/>
              <a:cs typeface="+mn-cs"/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jpeg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7.xml"/><Relationship Id="rId8" Type="http://schemas.openxmlformats.org/officeDocument/2006/relationships/tags" Target="../tags/tag16.xml"/><Relationship Id="rId7" Type="http://schemas.openxmlformats.org/officeDocument/2006/relationships/tags" Target="../tags/tag15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2" Type="http://schemas.openxmlformats.org/officeDocument/2006/relationships/notesSlide" Target="../notesSlides/notesSlide2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18.xml"/><Relationship Id="rId1" Type="http://schemas.openxmlformats.org/officeDocument/2006/relationships/tags" Target="../tags/tag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8.xml"/><Relationship Id="rId6" Type="http://schemas.openxmlformats.org/officeDocument/2006/relationships/slideLayout" Target="../slideLayouts/slideLayout2.xml"/><Relationship Id="rId5" Type="http://schemas.microsoft.com/office/2007/relationships/hdphoto" Target="../media/image9.wdp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3461309" y="2567327"/>
            <a:ext cx="4476750" cy="0"/>
          </a:xfrm>
          <a:prstGeom prst="line">
            <a:avLst/>
          </a:prstGeom>
          <a:ln w="28575">
            <a:solidFill>
              <a:schemeClr val="bg2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3430353" y="1633877"/>
            <a:ext cx="4507706" cy="0"/>
          </a:xfrm>
          <a:prstGeom prst="line">
            <a:avLst/>
          </a:prstGeom>
          <a:ln w="28575">
            <a:solidFill>
              <a:schemeClr val="bg2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副标题 2"/>
          <p:cNvSpPr>
            <a:spLocks noChangeArrowheads="1"/>
          </p:cNvSpPr>
          <p:nvPr/>
        </p:nvSpPr>
        <p:spPr bwMode="auto">
          <a:xfrm>
            <a:off x="3417665" y="1710852"/>
            <a:ext cx="4603305" cy="557213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/>
          <a:lstStyle>
            <a:lvl1pPr marL="342900" indent="-3429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marL="0" algn="ctr">
              <a:lnSpc>
                <a:spcPct val="90000"/>
              </a:lnSpc>
              <a:spcBef>
                <a:spcPts val="750"/>
              </a:spcBef>
            </a:pPr>
            <a:r>
              <a:rPr lang="en-US" altLang="zh-CN" sz="4000" b="1" dirty="0">
                <a:gradFill flip="none" rotWithShape="1">
                  <a:gsLst>
                    <a:gs pos="5000">
                      <a:srgbClr val="C00000"/>
                    </a:gs>
                    <a:gs pos="26000">
                      <a:srgbClr val="FF9A05"/>
                    </a:gs>
                    <a:gs pos="48000">
                      <a:srgbClr val="92D050"/>
                    </a:gs>
                    <a:gs pos="73000">
                      <a:srgbClr val="00B0F0"/>
                    </a:gs>
                    <a:gs pos="97000">
                      <a:srgbClr val="7030A0"/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atin typeface="+mn-lt"/>
                <a:ea typeface="+mn-ea"/>
                <a:cs typeface="+mn-ea"/>
                <a:sym typeface="+mn-lt"/>
              </a:rPr>
              <a:t>4.5  </a:t>
            </a:r>
            <a:r>
              <a:rPr lang="zh-CN" altLang="en-US" sz="4000" b="1" dirty="0" smtClean="0">
                <a:gradFill flip="none" rotWithShape="1">
                  <a:gsLst>
                    <a:gs pos="5000">
                      <a:srgbClr val="C00000"/>
                    </a:gs>
                    <a:gs pos="26000">
                      <a:srgbClr val="FF9A05"/>
                    </a:gs>
                    <a:gs pos="48000">
                      <a:srgbClr val="92D050"/>
                    </a:gs>
                    <a:gs pos="73000">
                      <a:srgbClr val="00B0F0"/>
                    </a:gs>
                    <a:gs pos="97000">
                      <a:srgbClr val="7030A0"/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atin typeface="+mn-lt"/>
                <a:ea typeface="+mn-ea"/>
                <a:cs typeface="+mn-ea"/>
                <a:sym typeface="+mn-lt"/>
              </a:rPr>
              <a:t>小</a:t>
            </a:r>
            <a:r>
              <a:rPr lang="zh-CN" altLang="en-US" sz="4000" b="1" dirty="0">
                <a:gradFill flip="none" rotWithShape="1">
                  <a:gsLst>
                    <a:gs pos="5000">
                      <a:srgbClr val="C00000"/>
                    </a:gs>
                    <a:gs pos="26000">
                      <a:srgbClr val="FF9A05"/>
                    </a:gs>
                    <a:gs pos="48000">
                      <a:srgbClr val="92D050"/>
                    </a:gs>
                    <a:gs pos="73000">
                      <a:srgbClr val="00B0F0"/>
                    </a:gs>
                    <a:gs pos="97000">
                      <a:srgbClr val="7030A0"/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atin typeface="+mn-lt"/>
                <a:ea typeface="+mn-ea"/>
                <a:cs typeface="+mn-ea"/>
                <a:sym typeface="+mn-lt"/>
              </a:rPr>
              <a:t>数的近似数</a:t>
            </a:r>
            <a:endParaRPr lang="zh-CN" altLang="en-US" sz="4000" b="1" dirty="0">
              <a:gradFill flip="none" rotWithShape="1">
                <a:gsLst>
                  <a:gs pos="5000">
                    <a:srgbClr val="C00000"/>
                  </a:gs>
                  <a:gs pos="26000">
                    <a:srgbClr val="FF9A05"/>
                  </a:gs>
                  <a:gs pos="48000">
                    <a:srgbClr val="92D050"/>
                  </a:gs>
                  <a:gs pos="73000">
                    <a:srgbClr val="00B0F0"/>
                  </a:gs>
                  <a:gs pos="97000">
                    <a:srgbClr val="7030A0"/>
                  </a:gs>
                </a:gsLst>
                <a:path path="circle">
                  <a:fillToRect t="100000" r="100000"/>
                </a:path>
                <a:tileRect l="-100000" b="-100000"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0" name="PA_组合 42"/>
          <p:cNvGrpSpPr/>
          <p:nvPr>
            <p:custDataLst>
              <p:tags r:id="rId1"/>
            </p:custDataLst>
          </p:nvPr>
        </p:nvGrpSpPr>
        <p:grpSpPr>
          <a:xfrm>
            <a:off x="5111818" y="775437"/>
            <a:ext cx="405000" cy="405000"/>
            <a:chOff x="5309025" y="2094564"/>
            <a:chExt cx="1461661" cy="1461661"/>
          </a:xfrm>
        </p:grpSpPr>
        <p:sp>
          <p:nvSpPr>
            <p:cNvPr id="11" name="椭圆 1"/>
            <p:cNvSpPr>
              <a:spLocks noChangeArrowheads="1"/>
            </p:cNvSpPr>
            <p:nvPr/>
          </p:nvSpPr>
          <p:spPr bwMode="auto">
            <a:xfrm>
              <a:off x="5309025" y="2094564"/>
              <a:ext cx="1461661" cy="1461661"/>
            </a:xfrm>
            <a:prstGeom prst="ellipse">
              <a:avLst/>
            </a:prstGeom>
            <a:gradFill>
              <a:gsLst>
                <a:gs pos="22000">
                  <a:schemeClr val="bg1">
                    <a:alpha val="40000"/>
                  </a:schemeClr>
                </a:gs>
                <a:gs pos="50000">
                  <a:srgbClr val="FFFFFF">
                    <a:alpha val="10000"/>
                  </a:srgbClr>
                </a:gs>
                <a:gs pos="50000">
                  <a:schemeClr val="bg1">
                    <a:alpha val="20000"/>
                  </a:schemeClr>
                </a:gs>
                <a:gs pos="15000">
                  <a:schemeClr val="bg1">
                    <a:alpha val="87000"/>
                  </a:schemeClr>
                </a:gs>
              </a:gsLst>
              <a:lin ang="2700000" scaled="0"/>
            </a:gradFill>
            <a:ln>
              <a:gradFill>
                <a:gsLst>
                  <a:gs pos="75000">
                    <a:srgbClr val="F0F0F0"/>
                  </a:gs>
                  <a:gs pos="50000">
                    <a:srgbClr val="C8C8C8"/>
                  </a:gs>
                  <a:gs pos="25000">
                    <a:srgbClr val="F0F0F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2700000" scaled="0"/>
              </a:gradFill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6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2" name="Oval 8"/>
            <p:cNvSpPr>
              <a:spLocks noChangeArrowheads="1"/>
            </p:cNvSpPr>
            <p:nvPr/>
          </p:nvSpPr>
          <p:spPr bwMode="auto">
            <a:xfrm>
              <a:off x="5410323" y="2195862"/>
              <a:ext cx="1259066" cy="1259064"/>
            </a:xfrm>
            <a:prstGeom prst="ellipse">
              <a:avLst/>
            </a:prstGeom>
            <a:solidFill>
              <a:srgbClr val="6EADAA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13" name="PA_组合 45"/>
          <p:cNvGrpSpPr/>
          <p:nvPr>
            <p:custDataLst>
              <p:tags r:id="rId2"/>
            </p:custDataLst>
          </p:nvPr>
        </p:nvGrpSpPr>
        <p:grpSpPr>
          <a:xfrm>
            <a:off x="5516818" y="775437"/>
            <a:ext cx="405000" cy="405000"/>
            <a:chOff x="5309025" y="2094564"/>
            <a:chExt cx="1461661" cy="1461661"/>
          </a:xfrm>
        </p:grpSpPr>
        <p:sp>
          <p:nvSpPr>
            <p:cNvPr id="14" name="椭圆 1"/>
            <p:cNvSpPr>
              <a:spLocks noChangeArrowheads="1"/>
            </p:cNvSpPr>
            <p:nvPr/>
          </p:nvSpPr>
          <p:spPr bwMode="auto">
            <a:xfrm>
              <a:off x="5309025" y="2094564"/>
              <a:ext cx="1461661" cy="1461661"/>
            </a:xfrm>
            <a:prstGeom prst="ellipse">
              <a:avLst/>
            </a:prstGeom>
            <a:gradFill>
              <a:gsLst>
                <a:gs pos="22000">
                  <a:schemeClr val="bg1">
                    <a:alpha val="40000"/>
                  </a:schemeClr>
                </a:gs>
                <a:gs pos="50000">
                  <a:srgbClr val="FFFFFF">
                    <a:alpha val="10000"/>
                  </a:srgbClr>
                </a:gs>
                <a:gs pos="50000">
                  <a:schemeClr val="bg1">
                    <a:alpha val="20000"/>
                  </a:schemeClr>
                </a:gs>
                <a:gs pos="15000">
                  <a:schemeClr val="bg1">
                    <a:alpha val="87000"/>
                  </a:schemeClr>
                </a:gs>
              </a:gsLst>
              <a:lin ang="2700000" scaled="0"/>
            </a:gradFill>
            <a:ln>
              <a:gradFill>
                <a:gsLst>
                  <a:gs pos="75000">
                    <a:srgbClr val="F0F0F0"/>
                  </a:gs>
                  <a:gs pos="50000">
                    <a:srgbClr val="C8C8C8"/>
                  </a:gs>
                  <a:gs pos="25000">
                    <a:srgbClr val="F0F0F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2700000" scaled="0"/>
              </a:gradFill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6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5" name="Oval 8"/>
            <p:cNvSpPr>
              <a:spLocks noChangeArrowheads="1"/>
            </p:cNvSpPr>
            <p:nvPr/>
          </p:nvSpPr>
          <p:spPr bwMode="auto">
            <a:xfrm>
              <a:off x="5410323" y="2195862"/>
              <a:ext cx="1259066" cy="1259064"/>
            </a:xfrm>
            <a:prstGeom prst="ellipse">
              <a:avLst/>
            </a:prstGeom>
            <a:solidFill>
              <a:srgbClr val="F3913F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16" name="PA_组合 48"/>
          <p:cNvGrpSpPr/>
          <p:nvPr>
            <p:custDataLst>
              <p:tags r:id="rId3"/>
            </p:custDataLst>
          </p:nvPr>
        </p:nvGrpSpPr>
        <p:grpSpPr>
          <a:xfrm>
            <a:off x="5889214" y="775437"/>
            <a:ext cx="405000" cy="405000"/>
            <a:chOff x="5309025" y="2094564"/>
            <a:chExt cx="1461661" cy="1461661"/>
          </a:xfrm>
        </p:grpSpPr>
        <p:sp>
          <p:nvSpPr>
            <p:cNvPr id="17" name="椭圆 1"/>
            <p:cNvSpPr>
              <a:spLocks noChangeArrowheads="1"/>
            </p:cNvSpPr>
            <p:nvPr/>
          </p:nvSpPr>
          <p:spPr bwMode="auto">
            <a:xfrm>
              <a:off x="5309025" y="2094564"/>
              <a:ext cx="1461661" cy="1461661"/>
            </a:xfrm>
            <a:prstGeom prst="ellipse">
              <a:avLst/>
            </a:prstGeom>
            <a:gradFill>
              <a:gsLst>
                <a:gs pos="22000">
                  <a:schemeClr val="bg1">
                    <a:alpha val="40000"/>
                  </a:schemeClr>
                </a:gs>
                <a:gs pos="50000">
                  <a:srgbClr val="FFFFFF">
                    <a:alpha val="10000"/>
                  </a:srgbClr>
                </a:gs>
                <a:gs pos="50000">
                  <a:schemeClr val="bg1">
                    <a:alpha val="20000"/>
                  </a:schemeClr>
                </a:gs>
                <a:gs pos="15000">
                  <a:schemeClr val="bg1">
                    <a:alpha val="87000"/>
                  </a:schemeClr>
                </a:gs>
              </a:gsLst>
              <a:lin ang="2700000" scaled="0"/>
            </a:gradFill>
            <a:ln>
              <a:gradFill>
                <a:gsLst>
                  <a:gs pos="75000">
                    <a:srgbClr val="F0F0F0"/>
                  </a:gs>
                  <a:gs pos="50000">
                    <a:srgbClr val="C8C8C8"/>
                  </a:gs>
                  <a:gs pos="25000">
                    <a:srgbClr val="F0F0F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2700000" scaled="0"/>
              </a:gradFill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6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8" name="Oval 8"/>
            <p:cNvSpPr>
              <a:spLocks noChangeArrowheads="1"/>
            </p:cNvSpPr>
            <p:nvPr/>
          </p:nvSpPr>
          <p:spPr bwMode="auto">
            <a:xfrm>
              <a:off x="5410323" y="2195862"/>
              <a:ext cx="1259066" cy="1259064"/>
            </a:xfrm>
            <a:prstGeom prst="ellipse">
              <a:avLst/>
            </a:prstGeom>
            <a:solidFill>
              <a:srgbClr val="56CA93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19" name="PA_组合 51"/>
          <p:cNvGrpSpPr/>
          <p:nvPr>
            <p:custDataLst>
              <p:tags r:id="rId4"/>
            </p:custDataLst>
          </p:nvPr>
        </p:nvGrpSpPr>
        <p:grpSpPr>
          <a:xfrm>
            <a:off x="6266146" y="775437"/>
            <a:ext cx="405000" cy="405000"/>
            <a:chOff x="5309025" y="2094564"/>
            <a:chExt cx="1461661" cy="1461661"/>
          </a:xfrm>
        </p:grpSpPr>
        <p:sp>
          <p:nvSpPr>
            <p:cNvPr id="20" name="椭圆 1"/>
            <p:cNvSpPr>
              <a:spLocks noChangeArrowheads="1"/>
            </p:cNvSpPr>
            <p:nvPr/>
          </p:nvSpPr>
          <p:spPr bwMode="auto">
            <a:xfrm>
              <a:off x="5309025" y="2094564"/>
              <a:ext cx="1461661" cy="1461661"/>
            </a:xfrm>
            <a:prstGeom prst="ellipse">
              <a:avLst/>
            </a:prstGeom>
            <a:gradFill>
              <a:gsLst>
                <a:gs pos="22000">
                  <a:schemeClr val="bg1">
                    <a:alpha val="40000"/>
                  </a:schemeClr>
                </a:gs>
                <a:gs pos="50000">
                  <a:srgbClr val="FFFFFF">
                    <a:alpha val="10000"/>
                  </a:srgbClr>
                </a:gs>
                <a:gs pos="50000">
                  <a:schemeClr val="bg1">
                    <a:alpha val="20000"/>
                  </a:schemeClr>
                </a:gs>
                <a:gs pos="15000">
                  <a:schemeClr val="bg1">
                    <a:alpha val="87000"/>
                  </a:schemeClr>
                </a:gs>
              </a:gsLst>
              <a:lin ang="2700000" scaled="0"/>
            </a:gradFill>
            <a:ln>
              <a:gradFill>
                <a:gsLst>
                  <a:gs pos="75000">
                    <a:srgbClr val="F0F0F0"/>
                  </a:gs>
                  <a:gs pos="50000">
                    <a:srgbClr val="C8C8C8"/>
                  </a:gs>
                  <a:gs pos="25000">
                    <a:srgbClr val="F0F0F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2700000" scaled="0"/>
              </a:gradFill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6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1" name="Oval 8"/>
            <p:cNvSpPr>
              <a:spLocks noChangeArrowheads="1"/>
            </p:cNvSpPr>
            <p:nvPr/>
          </p:nvSpPr>
          <p:spPr bwMode="auto">
            <a:xfrm>
              <a:off x="5410323" y="2195862"/>
              <a:ext cx="1259066" cy="1259064"/>
            </a:xfrm>
            <a:prstGeom prst="ellipse">
              <a:avLst/>
            </a:prstGeom>
            <a:solidFill>
              <a:srgbClr val="FB6060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22" name="PA_文本框 26"/>
          <p:cNvSpPr txBox="1"/>
          <p:nvPr>
            <p:custDataLst>
              <p:tags r:id="rId5"/>
            </p:custDataLst>
          </p:nvPr>
        </p:nvSpPr>
        <p:spPr>
          <a:xfrm>
            <a:off x="5092253" y="775437"/>
            <a:ext cx="405000" cy="405000"/>
          </a:xfrm>
          <a:prstGeom prst="rect">
            <a:avLst/>
          </a:prstGeom>
          <a:noFill/>
        </p:spPr>
        <p:txBody>
          <a:bodyPr wrap="square" lIns="91417" tIns="45708" rIns="91417" bIns="45708" rtlCol="0">
            <a:noAutofit/>
          </a:bodyPr>
          <a:lstStyle/>
          <a:p>
            <a:pPr algn="ctr"/>
            <a:r>
              <a:rPr lang="zh-CN" altLang="en-US" sz="18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四</a:t>
            </a:r>
            <a:endParaRPr lang="zh-CN" altLang="en-US" sz="2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3" name="PA_文本框 26"/>
          <p:cNvSpPr txBox="1"/>
          <p:nvPr>
            <p:custDataLst>
              <p:tags r:id="rId6"/>
            </p:custDataLst>
          </p:nvPr>
        </p:nvSpPr>
        <p:spPr>
          <a:xfrm>
            <a:off x="5516818" y="775437"/>
            <a:ext cx="405000" cy="405000"/>
          </a:xfrm>
          <a:prstGeom prst="rect">
            <a:avLst/>
          </a:prstGeom>
          <a:noFill/>
        </p:spPr>
        <p:txBody>
          <a:bodyPr wrap="square" lIns="91417" tIns="45708" rIns="91417" bIns="45708" rtlCol="0">
            <a:noAutofit/>
          </a:bodyPr>
          <a:lstStyle/>
          <a:p>
            <a:pPr algn="ctr"/>
            <a:r>
              <a:rPr lang="zh-CN" altLang="en-US" sz="18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下</a:t>
            </a:r>
            <a:endParaRPr lang="zh-CN" altLang="en-US" sz="18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4" name="PA_矩形 56"/>
          <p:cNvSpPr/>
          <p:nvPr>
            <p:custDataLst>
              <p:tags r:id="rId7"/>
            </p:custDataLst>
          </p:nvPr>
        </p:nvSpPr>
        <p:spPr>
          <a:xfrm>
            <a:off x="5879717" y="793124"/>
            <a:ext cx="405000" cy="405000"/>
          </a:xfrm>
          <a:prstGeom prst="rect">
            <a:avLst/>
          </a:prstGeom>
        </p:spPr>
        <p:txBody>
          <a:bodyPr wrap="square" lIns="91417" tIns="45708" rIns="91417" bIns="45708">
            <a:noAutofit/>
          </a:bodyPr>
          <a:lstStyle/>
          <a:p>
            <a:pPr algn="ctr"/>
            <a:r>
              <a:rPr lang="zh-CN" altLang="en-US" sz="18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数</a:t>
            </a:r>
            <a:endParaRPr lang="zh-CN" altLang="en-US" sz="18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5" name="PA_矩形 57"/>
          <p:cNvSpPr/>
          <p:nvPr>
            <p:custDataLst>
              <p:tags r:id="rId8"/>
            </p:custDataLst>
          </p:nvPr>
        </p:nvSpPr>
        <p:spPr>
          <a:xfrm>
            <a:off x="6266146" y="775437"/>
            <a:ext cx="405000" cy="405000"/>
          </a:xfrm>
          <a:prstGeom prst="rect">
            <a:avLst/>
          </a:prstGeom>
        </p:spPr>
        <p:txBody>
          <a:bodyPr wrap="square" lIns="91417" tIns="45708" rIns="91417" bIns="45708">
            <a:noAutofit/>
          </a:bodyPr>
          <a:lstStyle/>
          <a:p>
            <a:pPr algn="ctr"/>
            <a:r>
              <a:rPr lang="zh-CN" altLang="en-US" sz="18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学</a:t>
            </a:r>
            <a:endParaRPr lang="zh-CN" altLang="en-US" sz="18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pic>
        <p:nvPicPr>
          <p:cNvPr id="26" name="Picture 2" descr="“书”的图片搜索结果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4200686" y="577793"/>
            <a:ext cx="742628" cy="626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2" grpId="0"/>
      <p:bldP spid="23" grpId="0"/>
      <p:bldP spid="24" grpId="0"/>
      <p:bldP spid="2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3359793" y="3265579"/>
            <a:ext cx="132433" cy="265936"/>
          </a:xfrm>
          <a:prstGeom prst="rect">
            <a:avLst/>
          </a:prstGeom>
          <a:solidFill>
            <a:srgbClr val="10F8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342900">
              <a:defRPr/>
            </a:pPr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" name="矩形 4"/>
          <p:cNvSpPr>
            <a:spLocks noChangeArrowheads="1"/>
          </p:cNvSpPr>
          <p:nvPr/>
        </p:nvSpPr>
        <p:spPr bwMode="auto">
          <a:xfrm>
            <a:off x="2407615" y="1559847"/>
            <a:ext cx="6017125" cy="7155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342900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小组讨论：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怎样</a:t>
            </a:r>
            <a:r>
              <a:rPr lang="zh-CN" altLang="zh-CN" sz="2100" b="1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运用</a:t>
            </a:r>
            <a:r>
              <a:rPr lang="zh-CN" altLang="zh-CN" sz="21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“</a:t>
            </a:r>
            <a:r>
              <a:rPr lang="zh-CN" altLang="zh-CN" sz="2100" b="1" dirty="0">
                <a:solidFill>
                  <a:srgbClr val="FF0000"/>
                </a:solidFill>
                <a:uFill>
                  <a:solidFill>
                    <a:srgbClr val="FF4CFF"/>
                  </a:solidFill>
                </a:uFill>
                <a:latin typeface="+mn-lt"/>
                <a:ea typeface="+mn-ea"/>
                <a:cs typeface="+mn-ea"/>
                <a:sym typeface="+mn-lt"/>
              </a:rPr>
              <a:t>四舍五入</a:t>
            </a:r>
            <a:r>
              <a:rPr lang="zh-CN" altLang="zh-CN" sz="21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”法</a:t>
            </a:r>
            <a:r>
              <a:rPr lang="zh-CN" altLang="en-US" sz="2100" b="1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根据</a:t>
            </a:r>
            <a:r>
              <a:rPr lang="zh-CN" altLang="zh-CN" sz="2100" b="1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指定位数</a:t>
            </a:r>
            <a:r>
              <a:rPr lang="zh-CN" altLang="en-US" sz="2100" b="1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求小数的近似数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？</a:t>
            </a:r>
            <a:endParaRPr lang="zh-CN" altLang="en-US" sz="2100" b="1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" name="Group 20"/>
          <p:cNvGrpSpPr/>
          <p:nvPr/>
        </p:nvGrpSpPr>
        <p:grpSpPr bwMode="auto">
          <a:xfrm>
            <a:off x="2715356" y="3578111"/>
            <a:ext cx="1931858" cy="653651"/>
            <a:chOff x="1140" y="1938"/>
            <a:chExt cx="1650" cy="732"/>
          </a:xfrm>
        </p:grpSpPr>
        <p:cxnSp>
          <p:nvCxnSpPr>
            <p:cNvPr id="5" name="直接箭头连接符 17"/>
            <p:cNvCxnSpPr>
              <a:cxnSpLocks noChangeShapeType="1"/>
            </p:cNvCxnSpPr>
            <p:nvPr/>
          </p:nvCxnSpPr>
          <p:spPr bwMode="auto">
            <a:xfrm flipV="1">
              <a:off x="1744" y="1938"/>
              <a:ext cx="0" cy="333"/>
            </a:xfrm>
            <a:prstGeom prst="straightConnector1">
              <a:avLst/>
            </a:prstGeom>
            <a:noFill/>
            <a:ln w="63500" algn="ctr">
              <a:solidFill>
                <a:srgbClr val="00B0F0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" name="TextBox 18"/>
            <p:cNvSpPr txBox="1">
              <a:spLocks noChangeArrowheads="1"/>
            </p:cNvSpPr>
            <p:nvPr/>
          </p:nvSpPr>
          <p:spPr bwMode="auto">
            <a:xfrm>
              <a:off x="1140" y="2205"/>
              <a:ext cx="1650" cy="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defTabSz="342900" eaLnBrk="1" hangingPunct="1">
                <a:defRPr/>
              </a:pPr>
              <a:r>
                <a:rPr lang="zh-CN" altLang="en-US" sz="2100" dirty="0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小于</a:t>
              </a:r>
              <a:r>
                <a:rPr lang="en-US" altLang="zh-CN" sz="2100" dirty="0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5</a:t>
              </a:r>
              <a:r>
                <a:rPr lang="zh-CN" altLang="en-US" sz="2100" dirty="0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，舍去。</a:t>
              </a:r>
              <a:endParaRPr lang="zh-CN" altLang="en-US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3486698" y="3201626"/>
            <a:ext cx="1004591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defTabSz="342900" eaLnBrk="1" hangingPunct="1">
              <a:spcBef>
                <a:spcPct val="0"/>
              </a:spcBef>
              <a:buNone/>
              <a:defRPr/>
            </a:pPr>
            <a:r>
              <a:rPr lang="zh-CN" altLang="zh-CN" sz="21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≈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0.98</a:t>
            </a:r>
            <a:endParaRPr lang="zh-CN" altLang="en-US" sz="2100" b="1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TextBox 16"/>
          <p:cNvSpPr txBox="1">
            <a:spLocks noChangeArrowheads="1"/>
          </p:cNvSpPr>
          <p:nvPr/>
        </p:nvSpPr>
        <p:spPr bwMode="auto">
          <a:xfrm>
            <a:off x="2710303" y="2569674"/>
            <a:ext cx="2160083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defTabSz="342900" eaLnBrk="1" hangingPunct="1">
              <a:defRPr/>
            </a:pPr>
            <a:r>
              <a:rPr lang="zh-CN" altLang="en-US" sz="2100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保留两位小数：</a:t>
            </a:r>
            <a:endParaRPr lang="zh-CN" altLang="en-US" sz="2100" dirty="0">
              <a:solidFill>
                <a:srgbClr val="0070C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3310891" y="2598507"/>
            <a:ext cx="1215434" cy="351709"/>
          </a:xfrm>
          <a:prstGeom prst="round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defTabSz="342900">
              <a:defRPr/>
            </a:pPr>
            <a:endParaRPr lang="zh-CN" altLang="en-US" sz="18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7" name="圆角矩形标注 16"/>
          <p:cNvSpPr/>
          <p:nvPr/>
        </p:nvSpPr>
        <p:spPr>
          <a:xfrm>
            <a:off x="5093004" y="2424203"/>
            <a:ext cx="2670620" cy="1451266"/>
          </a:xfrm>
          <a:prstGeom prst="wedgeRoundRectCallout">
            <a:avLst>
              <a:gd name="adj1" fmla="val -67907"/>
              <a:gd name="adj2" fmla="val -21677"/>
              <a:gd name="adj3" fmla="val 16667"/>
            </a:avLst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defTabSz="342900">
              <a:defRPr/>
            </a:pPr>
            <a:r>
              <a:rPr lang="zh-CN" altLang="en-US" sz="2100" b="1" dirty="0">
                <a:solidFill>
                  <a:prstClr val="black"/>
                </a:solidFill>
                <a:cs typeface="+mn-ea"/>
                <a:sym typeface="+mn-lt"/>
              </a:rPr>
              <a:t>如果保留</a:t>
            </a:r>
            <a:r>
              <a:rPr lang="zh-CN" altLang="en-US" sz="2100" b="1" dirty="0">
                <a:solidFill>
                  <a:srgbClr val="00B0F0"/>
                </a:solidFill>
                <a:cs typeface="+mn-ea"/>
                <a:sym typeface="+mn-lt"/>
              </a:rPr>
              <a:t>两位小数</a:t>
            </a:r>
            <a:r>
              <a:rPr lang="zh-CN" altLang="en-US" sz="2100" b="1" dirty="0">
                <a:solidFill>
                  <a:prstClr val="black"/>
                </a:solidFill>
                <a:cs typeface="+mn-ea"/>
                <a:sym typeface="+mn-lt"/>
              </a:rPr>
              <a:t>，也就是</a:t>
            </a:r>
            <a:r>
              <a:rPr lang="zh-CN" altLang="zh-CN" sz="2100" b="1" dirty="0">
                <a:solidFill>
                  <a:prstClr val="black"/>
                </a:solidFill>
                <a:cs typeface="+mn-ea"/>
                <a:sym typeface="+mn-lt"/>
              </a:rPr>
              <a:t>把</a:t>
            </a:r>
            <a:r>
              <a:rPr lang="en-US" altLang="zh-CN" sz="2100" b="1" dirty="0">
                <a:solidFill>
                  <a:prstClr val="black"/>
                </a:solidFill>
                <a:cs typeface="+mn-ea"/>
                <a:sym typeface="+mn-lt"/>
              </a:rPr>
              <a:t>0.984</a:t>
            </a:r>
            <a:r>
              <a:rPr lang="zh-CN" altLang="zh-CN" sz="2100" b="1" dirty="0">
                <a:solidFill>
                  <a:srgbClr val="FF0000"/>
                </a:solidFill>
                <a:cs typeface="+mn-ea"/>
                <a:sym typeface="+mn-lt"/>
              </a:rPr>
              <a:t>精确到百分位</a:t>
            </a:r>
            <a:r>
              <a:rPr lang="en-US" altLang="zh-CN" sz="2100" b="1" dirty="0">
                <a:solidFill>
                  <a:prstClr val="black"/>
                </a:solidFill>
                <a:cs typeface="+mn-ea"/>
                <a:sym typeface="+mn-lt"/>
              </a:rPr>
              <a:t>,</a:t>
            </a:r>
            <a:r>
              <a:rPr lang="zh-CN" altLang="en-US" sz="2100" b="1" dirty="0">
                <a:solidFill>
                  <a:prstClr val="black"/>
                </a:solidFill>
                <a:cs typeface="+mn-ea"/>
                <a:sym typeface="+mn-lt"/>
              </a:rPr>
              <a:t>就要把千分位上的数省略。</a:t>
            </a:r>
            <a:endParaRPr lang="zh-CN" altLang="en-US" sz="21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2752673" y="3202338"/>
            <a:ext cx="1114806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defTabSz="342900" eaLnBrk="1" hangingPunct="1">
              <a:spcBef>
                <a:spcPct val="0"/>
              </a:spcBef>
              <a:buNone/>
              <a:defRPr/>
            </a:pPr>
            <a:r>
              <a:rPr lang="en-US" altLang="zh-CN" sz="2100" b="1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0.984 </a:t>
            </a:r>
            <a:endParaRPr lang="zh-CN" altLang="en-US" sz="2100" b="1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09600" y="130629"/>
            <a:ext cx="1061829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新知探究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500087" y="2559556"/>
            <a:ext cx="1227667" cy="24553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" grpId="0" animBg="1"/>
      <p:bldP spid="7" grpId="0"/>
      <p:bldP spid="8" grpId="0"/>
      <p:bldP spid="16" grpId="0" animBg="1"/>
      <p:bldP spid="17" grpId="0" animBg="1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345620" y="2612175"/>
            <a:ext cx="132433" cy="265936"/>
          </a:xfrm>
          <a:prstGeom prst="rect">
            <a:avLst/>
          </a:prstGeom>
          <a:solidFill>
            <a:srgbClr val="10F8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342900">
              <a:defRPr/>
            </a:pPr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878087" y="2548934"/>
            <a:ext cx="1114806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defTabSz="342900" eaLnBrk="1" hangingPunct="1">
              <a:spcBef>
                <a:spcPct val="0"/>
              </a:spcBef>
              <a:buNone/>
              <a:defRPr/>
            </a:pPr>
            <a:r>
              <a:rPr lang="en-US" altLang="zh-CN" sz="2100" b="1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0.984 </a:t>
            </a:r>
            <a:endParaRPr lang="zh-CN" altLang="en-US" sz="2100" b="1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矩形 4"/>
          <p:cNvSpPr>
            <a:spLocks noChangeArrowheads="1"/>
          </p:cNvSpPr>
          <p:nvPr/>
        </p:nvSpPr>
        <p:spPr bwMode="auto">
          <a:xfrm>
            <a:off x="534037" y="971921"/>
            <a:ext cx="7695563" cy="3462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342900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zh-CN" altLang="en-US" sz="18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小组讨论：</a:t>
            </a:r>
            <a:r>
              <a:rPr lang="zh-CN" altLang="en-US" sz="1800" b="1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怎样</a:t>
            </a:r>
            <a:r>
              <a:rPr lang="zh-CN" altLang="zh-CN" sz="1800" b="1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运用</a:t>
            </a:r>
            <a:r>
              <a:rPr lang="zh-CN" altLang="zh-CN" sz="18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“</a:t>
            </a:r>
            <a:r>
              <a:rPr lang="zh-CN" altLang="zh-CN" sz="1800" b="1" dirty="0">
                <a:solidFill>
                  <a:srgbClr val="FF0000"/>
                </a:solidFill>
                <a:uFill>
                  <a:solidFill>
                    <a:srgbClr val="FF4CFF"/>
                  </a:solidFill>
                </a:uFill>
                <a:latin typeface="+mn-lt"/>
                <a:ea typeface="+mn-ea"/>
                <a:cs typeface="+mn-ea"/>
                <a:sym typeface="+mn-lt"/>
              </a:rPr>
              <a:t>四舍五入</a:t>
            </a:r>
            <a:r>
              <a:rPr lang="zh-CN" altLang="zh-CN" sz="18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”法</a:t>
            </a:r>
            <a:r>
              <a:rPr lang="zh-CN" altLang="en-US" sz="1800" b="1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根据</a:t>
            </a:r>
            <a:r>
              <a:rPr lang="zh-CN" altLang="zh-CN" sz="1800" b="1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指定位数</a:t>
            </a:r>
            <a:r>
              <a:rPr lang="zh-CN" altLang="en-US" sz="1800" b="1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求小数的近似数</a:t>
            </a:r>
            <a:r>
              <a:rPr lang="zh-CN" altLang="en-US" sz="1800" b="1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？</a:t>
            </a:r>
            <a:endParaRPr lang="zh-CN" altLang="en-US" sz="1800" b="1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" name="Group 20"/>
          <p:cNvGrpSpPr/>
          <p:nvPr/>
        </p:nvGrpSpPr>
        <p:grpSpPr bwMode="auto">
          <a:xfrm>
            <a:off x="748232" y="2930776"/>
            <a:ext cx="2779534" cy="653651"/>
            <a:chOff x="1175" y="1938"/>
            <a:chExt cx="2374" cy="732"/>
          </a:xfrm>
        </p:grpSpPr>
        <p:cxnSp>
          <p:nvCxnSpPr>
            <p:cNvPr id="5" name="直接箭头连接符 17"/>
            <p:cNvCxnSpPr>
              <a:cxnSpLocks noChangeShapeType="1"/>
            </p:cNvCxnSpPr>
            <p:nvPr/>
          </p:nvCxnSpPr>
          <p:spPr bwMode="auto">
            <a:xfrm flipV="1">
              <a:off x="1744" y="1938"/>
              <a:ext cx="0" cy="333"/>
            </a:xfrm>
            <a:prstGeom prst="straightConnector1">
              <a:avLst/>
            </a:prstGeom>
            <a:noFill/>
            <a:ln w="63500" algn="ctr">
              <a:solidFill>
                <a:srgbClr val="00B0F0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" name="TextBox 18"/>
            <p:cNvSpPr txBox="1">
              <a:spLocks noChangeArrowheads="1"/>
            </p:cNvSpPr>
            <p:nvPr/>
          </p:nvSpPr>
          <p:spPr bwMode="auto">
            <a:xfrm>
              <a:off x="1175" y="2205"/>
              <a:ext cx="2374" cy="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defTabSz="342900" eaLnBrk="1" hangingPunct="1">
                <a:defRPr/>
              </a:pPr>
              <a:r>
                <a:rPr lang="zh-CN" altLang="en-US" sz="2100" dirty="0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大于</a:t>
              </a:r>
              <a:r>
                <a:rPr lang="en-US" altLang="zh-CN" sz="2100" dirty="0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5</a:t>
              </a:r>
              <a:r>
                <a:rPr lang="zh-CN" altLang="en-US" sz="2100" dirty="0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，向前一位进一。</a:t>
              </a:r>
              <a:endParaRPr lang="zh-CN" altLang="en-US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1601064" y="2548934"/>
            <a:ext cx="1004591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defTabSz="342900" eaLnBrk="1" hangingPunct="1">
              <a:spcBef>
                <a:spcPct val="0"/>
              </a:spcBef>
              <a:buNone/>
              <a:defRPr/>
            </a:pPr>
            <a:r>
              <a:rPr lang="zh-CN" altLang="zh-CN" sz="21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≈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1.0</a:t>
            </a:r>
            <a:endParaRPr lang="zh-CN" altLang="en-US" sz="2100" b="1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TextBox 16"/>
          <p:cNvSpPr txBox="1">
            <a:spLocks noChangeArrowheads="1"/>
          </p:cNvSpPr>
          <p:nvPr/>
        </p:nvSpPr>
        <p:spPr bwMode="auto">
          <a:xfrm>
            <a:off x="835717" y="1916270"/>
            <a:ext cx="2160083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defTabSz="342900" eaLnBrk="1" hangingPunct="1">
              <a:defRPr/>
            </a:pPr>
            <a:r>
              <a:rPr lang="zh-CN" altLang="en-US" sz="2100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保留一位小数：</a:t>
            </a:r>
            <a:endParaRPr lang="zh-CN" altLang="en-US" sz="2100" dirty="0">
              <a:solidFill>
                <a:srgbClr val="0070C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436305" y="1945103"/>
            <a:ext cx="1215434" cy="351709"/>
          </a:xfrm>
          <a:prstGeom prst="round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defTabSz="342900">
              <a:defRPr/>
            </a:pPr>
            <a:endParaRPr lang="zh-CN" altLang="en-US" sz="18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7" name="圆角矩形标注 16"/>
          <p:cNvSpPr/>
          <p:nvPr/>
        </p:nvSpPr>
        <p:spPr>
          <a:xfrm>
            <a:off x="3311819" y="1912779"/>
            <a:ext cx="2880531" cy="965332"/>
          </a:xfrm>
          <a:prstGeom prst="wedgeRoundRectCallout">
            <a:avLst>
              <a:gd name="adj1" fmla="val -67907"/>
              <a:gd name="adj2" fmla="val -21677"/>
              <a:gd name="adj3" fmla="val 16667"/>
            </a:avLst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defTabSz="342900">
              <a:defRPr/>
            </a:pPr>
            <a:r>
              <a:rPr lang="zh-CN" altLang="en-US" sz="1500" b="1" dirty="0">
                <a:solidFill>
                  <a:prstClr val="black"/>
                </a:solidFill>
                <a:cs typeface="+mn-ea"/>
                <a:sym typeface="+mn-lt"/>
              </a:rPr>
              <a:t>如果保留</a:t>
            </a:r>
            <a:r>
              <a:rPr lang="zh-CN" altLang="en-US" sz="1500" b="1" dirty="0">
                <a:solidFill>
                  <a:srgbClr val="00B0F0"/>
                </a:solidFill>
                <a:cs typeface="+mn-ea"/>
                <a:sym typeface="+mn-lt"/>
              </a:rPr>
              <a:t>一位小数</a:t>
            </a:r>
            <a:r>
              <a:rPr lang="zh-CN" altLang="en-US" sz="1500" b="1" dirty="0">
                <a:solidFill>
                  <a:prstClr val="black"/>
                </a:solidFill>
                <a:cs typeface="+mn-ea"/>
                <a:sym typeface="+mn-lt"/>
              </a:rPr>
              <a:t>，也就是</a:t>
            </a:r>
            <a:r>
              <a:rPr lang="zh-CN" altLang="zh-CN" sz="1500" b="1" dirty="0">
                <a:solidFill>
                  <a:prstClr val="black"/>
                </a:solidFill>
                <a:cs typeface="+mn-ea"/>
                <a:sym typeface="+mn-lt"/>
              </a:rPr>
              <a:t>把</a:t>
            </a:r>
            <a:r>
              <a:rPr lang="en-US" altLang="zh-CN" sz="1500" b="1" dirty="0">
                <a:solidFill>
                  <a:prstClr val="black"/>
                </a:solidFill>
                <a:cs typeface="+mn-ea"/>
                <a:sym typeface="+mn-lt"/>
              </a:rPr>
              <a:t>0.984</a:t>
            </a:r>
            <a:r>
              <a:rPr lang="zh-CN" altLang="zh-CN" sz="1500" b="1" dirty="0">
                <a:solidFill>
                  <a:srgbClr val="FF0000"/>
                </a:solidFill>
                <a:cs typeface="+mn-ea"/>
                <a:sym typeface="+mn-lt"/>
              </a:rPr>
              <a:t>精确到</a:t>
            </a:r>
            <a:r>
              <a:rPr lang="zh-CN" altLang="en-US" sz="1500" b="1" dirty="0">
                <a:solidFill>
                  <a:srgbClr val="FF0000"/>
                </a:solidFill>
                <a:cs typeface="+mn-ea"/>
                <a:sym typeface="+mn-lt"/>
              </a:rPr>
              <a:t>十</a:t>
            </a:r>
            <a:r>
              <a:rPr lang="zh-CN" altLang="zh-CN" sz="1500" b="1" dirty="0">
                <a:solidFill>
                  <a:srgbClr val="FF0000"/>
                </a:solidFill>
                <a:cs typeface="+mn-ea"/>
                <a:sym typeface="+mn-lt"/>
              </a:rPr>
              <a:t>分位</a:t>
            </a:r>
            <a:r>
              <a:rPr lang="en-US" altLang="zh-CN" sz="1500" b="1" dirty="0">
                <a:solidFill>
                  <a:prstClr val="black"/>
                </a:solidFill>
                <a:cs typeface="+mn-ea"/>
                <a:sym typeface="+mn-lt"/>
              </a:rPr>
              <a:t>,</a:t>
            </a:r>
            <a:r>
              <a:rPr lang="zh-CN" altLang="en-US" sz="1500" b="1" dirty="0">
                <a:solidFill>
                  <a:prstClr val="black"/>
                </a:solidFill>
                <a:cs typeface="+mn-ea"/>
                <a:sym typeface="+mn-lt"/>
              </a:rPr>
              <a:t>就要把百分位上和后面的数省略。</a:t>
            </a:r>
            <a:endParaRPr lang="zh-CN" altLang="en-US" sz="15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12" name="Group 20"/>
          <p:cNvGrpSpPr/>
          <p:nvPr/>
        </p:nvGrpSpPr>
        <p:grpSpPr bwMode="auto">
          <a:xfrm>
            <a:off x="749508" y="3543006"/>
            <a:ext cx="3991336" cy="653651"/>
            <a:chOff x="1175" y="1938"/>
            <a:chExt cx="3409" cy="732"/>
          </a:xfrm>
        </p:grpSpPr>
        <p:cxnSp>
          <p:nvCxnSpPr>
            <p:cNvPr id="13" name="直接箭头连接符 17"/>
            <p:cNvCxnSpPr>
              <a:cxnSpLocks noChangeShapeType="1"/>
            </p:cNvCxnSpPr>
            <p:nvPr/>
          </p:nvCxnSpPr>
          <p:spPr bwMode="auto">
            <a:xfrm flipV="1">
              <a:off x="1744" y="1938"/>
              <a:ext cx="0" cy="333"/>
            </a:xfrm>
            <a:prstGeom prst="straightConnector1">
              <a:avLst/>
            </a:prstGeom>
            <a:noFill/>
            <a:ln w="63500" algn="ctr">
              <a:solidFill>
                <a:srgbClr val="00B0F0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5" name="TextBox 18"/>
            <p:cNvSpPr txBox="1">
              <a:spLocks noChangeArrowheads="1"/>
            </p:cNvSpPr>
            <p:nvPr/>
          </p:nvSpPr>
          <p:spPr bwMode="auto">
            <a:xfrm>
              <a:off x="1175" y="2205"/>
              <a:ext cx="3409" cy="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defTabSz="342900" eaLnBrk="1" hangingPunct="1">
                <a:defRPr/>
              </a:pPr>
              <a:r>
                <a:rPr lang="zh-CN" altLang="en-US" sz="2100" dirty="0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十分位是</a:t>
              </a:r>
              <a:r>
                <a:rPr lang="en-US" altLang="zh-CN" sz="2100" dirty="0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9</a:t>
              </a:r>
              <a:r>
                <a:rPr lang="zh-CN" altLang="en-US" sz="2100" dirty="0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加进位满</a:t>
              </a:r>
              <a:r>
                <a:rPr lang="en-US" altLang="zh-CN" sz="2100" dirty="0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10</a:t>
              </a:r>
              <a:r>
                <a:rPr lang="zh-CN" altLang="en-US" sz="2100" dirty="0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继续进位。</a:t>
              </a:r>
              <a:endParaRPr lang="zh-CN" altLang="en-US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609600" y="130629"/>
            <a:ext cx="1061829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新知探究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114461" y="2559556"/>
            <a:ext cx="1227667" cy="24553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7" grpId="0"/>
      <p:bldP spid="8" grpId="0"/>
      <p:bldP spid="16" grpId="0" animBg="1"/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767442" y="2354587"/>
            <a:ext cx="132433" cy="265936"/>
          </a:xfrm>
          <a:prstGeom prst="rect">
            <a:avLst/>
          </a:prstGeom>
          <a:solidFill>
            <a:srgbClr val="10F8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342900">
              <a:defRPr/>
            </a:pPr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1299909" y="2291346"/>
            <a:ext cx="1114806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defTabSz="342900" eaLnBrk="1" hangingPunct="1">
              <a:spcBef>
                <a:spcPct val="0"/>
              </a:spcBef>
              <a:buNone/>
              <a:defRPr/>
            </a:pPr>
            <a:r>
              <a:rPr lang="en-US" altLang="zh-CN" sz="2100" b="1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0.984 </a:t>
            </a:r>
            <a:endParaRPr lang="zh-CN" altLang="en-US" sz="2100" b="1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矩形 4"/>
          <p:cNvSpPr>
            <a:spLocks noChangeArrowheads="1"/>
          </p:cNvSpPr>
          <p:nvPr/>
        </p:nvSpPr>
        <p:spPr bwMode="auto">
          <a:xfrm>
            <a:off x="591875" y="887752"/>
            <a:ext cx="6017125" cy="3462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342900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zh-CN" altLang="en-US" sz="18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思考：</a:t>
            </a:r>
            <a:r>
              <a:rPr lang="zh-CN" altLang="en-US" sz="1800" b="1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近似数</a:t>
            </a:r>
            <a:r>
              <a:rPr lang="en-US" altLang="zh-CN" sz="1800" b="1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1.0</a:t>
            </a:r>
            <a:r>
              <a:rPr lang="zh-CN" altLang="en-US" sz="1800" b="1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末尾的</a:t>
            </a:r>
            <a:r>
              <a:rPr lang="en-US" altLang="zh-CN" sz="1800" b="1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0</a:t>
            </a:r>
            <a:r>
              <a:rPr lang="zh-CN" altLang="en-US" sz="1800" b="1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可以去掉吗，为什么？</a:t>
            </a:r>
            <a:endParaRPr lang="zh-CN" altLang="en-US" sz="1800" b="1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2022222" y="2291346"/>
            <a:ext cx="1004591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defTabSz="342900" eaLnBrk="1" hangingPunct="1">
              <a:spcBef>
                <a:spcPct val="0"/>
              </a:spcBef>
              <a:buNone/>
              <a:defRPr/>
            </a:pPr>
            <a:r>
              <a:rPr lang="zh-CN" altLang="zh-CN" sz="21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≈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1.0</a:t>
            </a:r>
            <a:endParaRPr lang="zh-CN" altLang="en-US" sz="2100" b="1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TextBox 16"/>
          <p:cNvSpPr txBox="1">
            <a:spLocks noChangeArrowheads="1"/>
          </p:cNvSpPr>
          <p:nvPr/>
        </p:nvSpPr>
        <p:spPr bwMode="auto">
          <a:xfrm>
            <a:off x="1170052" y="1722182"/>
            <a:ext cx="2160083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defTabSz="342900" eaLnBrk="1" hangingPunct="1">
              <a:defRPr/>
            </a:pPr>
            <a:r>
              <a:rPr lang="zh-CN" altLang="en-US" sz="2100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保留一位小数：</a:t>
            </a:r>
            <a:endParaRPr lang="zh-CN" altLang="en-US" sz="2100" dirty="0">
              <a:solidFill>
                <a:srgbClr val="0070C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2467183" y="2321479"/>
            <a:ext cx="289944" cy="351709"/>
          </a:xfrm>
          <a:prstGeom prst="roundRect">
            <a:avLst/>
          </a:prstGeom>
          <a:noFill/>
          <a:ln w="28575">
            <a:solidFill>
              <a:srgbClr val="00B05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defTabSz="342900">
              <a:defRPr/>
            </a:pPr>
            <a:endParaRPr lang="zh-CN" altLang="en-US" sz="18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7" name="圆角矩形标注 16"/>
          <p:cNvSpPr/>
          <p:nvPr/>
        </p:nvSpPr>
        <p:spPr>
          <a:xfrm>
            <a:off x="4270459" y="1722183"/>
            <a:ext cx="3166916" cy="1340107"/>
          </a:xfrm>
          <a:prstGeom prst="wedgeRoundRectCallout">
            <a:avLst>
              <a:gd name="adj1" fmla="val 46027"/>
              <a:gd name="adj2" fmla="val 74840"/>
              <a:gd name="adj3" fmla="val 16667"/>
            </a:avLst>
          </a:prstGeom>
          <a:noFill/>
          <a:ln w="127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defTabSz="342900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1500" b="1" dirty="0">
                <a:solidFill>
                  <a:prstClr val="black"/>
                </a:solidFill>
                <a:cs typeface="+mn-ea"/>
                <a:sym typeface="+mn-lt"/>
              </a:rPr>
              <a:t>保留一位小数，应该精确到十分位，如果去掉末尾的“</a:t>
            </a:r>
            <a:r>
              <a:rPr lang="en-US" altLang="zh-CN" sz="1500" b="1" dirty="0">
                <a:solidFill>
                  <a:prstClr val="black"/>
                </a:solidFill>
                <a:cs typeface="+mn-ea"/>
                <a:sym typeface="+mn-lt"/>
              </a:rPr>
              <a:t>0</a:t>
            </a:r>
            <a:r>
              <a:rPr lang="zh-CN" altLang="en-US" sz="1500" b="1" dirty="0">
                <a:solidFill>
                  <a:prstClr val="black"/>
                </a:solidFill>
                <a:cs typeface="+mn-ea"/>
                <a:sym typeface="+mn-lt"/>
              </a:rPr>
              <a:t>”，结果精确到了个位，不可以去掉。</a:t>
            </a:r>
            <a:endParaRPr lang="en-US" altLang="zh-CN" sz="15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76706" y="3517086"/>
            <a:ext cx="5272116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342900">
              <a:spcBef>
                <a:spcPct val="0"/>
              </a:spcBef>
              <a:defRPr/>
            </a:pPr>
            <a:r>
              <a:rPr lang="zh-CN" altLang="en-US" sz="2100" b="1" dirty="0">
                <a:solidFill>
                  <a:prstClr val="black"/>
                </a:solidFill>
                <a:cs typeface="+mn-ea"/>
                <a:sym typeface="+mn-lt"/>
              </a:rPr>
              <a:t>在表示近似数时，小数末尾的</a:t>
            </a:r>
            <a:r>
              <a:rPr lang="en-US" altLang="zh-CN" sz="2100" b="1" dirty="0">
                <a:solidFill>
                  <a:prstClr val="black"/>
                </a:solidFill>
                <a:cs typeface="+mn-ea"/>
                <a:sym typeface="+mn-lt"/>
              </a:rPr>
              <a:t>0</a:t>
            </a:r>
            <a:r>
              <a:rPr lang="zh-CN" altLang="en-US" sz="2100" b="1" dirty="0">
                <a:solidFill>
                  <a:srgbClr val="FF0000"/>
                </a:solidFill>
                <a:cs typeface="+mn-ea"/>
                <a:sym typeface="+mn-lt"/>
              </a:rPr>
              <a:t>不能</a:t>
            </a:r>
            <a:r>
              <a:rPr lang="zh-CN" altLang="en-US" sz="2100" b="1" dirty="0">
                <a:solidFill>
                  <a:prstClr val="black"/>
                </a:solidFill>
                <a:cs typeface="+mn-ea"/>
                <a:sym typeface="+mn-lt"/>
              </a:rPr>
              <a:t>去掉。</a:t>
            </a:r>
            <a:endParaRPr lang="en-US" altLang="zh-CN" sz="21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09600" y="130629"/>
            <a:ext cx="1061829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新知探究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397526" y="2559556"/>
            <a:ext cx="1227667" cy="24553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  <p:bldP spid="17" grpId="0" animBg="1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3676473" y="2574973"/>
            <a:ext cx="132433" cy="265936"/>
          </a:xfrm>
          <a:prstGeom prst="rect">
            <a:avLst/>
          </a:prstGeom>
          <a:solidFill>
            <a:srgbClr val="10F8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342900">
              <a:defRPr/>
            </a:pPr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" name="矩形 4"/>
          <p:cNvSpPr>
            <a:spLocks noChangeArrowheads="1"/>
          </p:cNvSpPr>
          <p:nvPr/>
        </p:nvSpPr>
        <p:spPr bwMode="auto">
          <a:xfrm>
            <a:off x="2301564" y="1387409"/>
            <a:ext cx="6017125" cy="3924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342900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zh-CN" altLang="en-US" sz="2100" b="1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想一想：</a:t>
            </a:r>
            <a:r>
              <a:rPr lang="en-US" altLang="zh-CN" sz="2100" b="1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0.984</a:t>
            </a:r>
            <a:r>
              <a:rPr lang="zh-CN" altLang="zh-CN" sz="2100" b="1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≈</a:t>
            </a:r>
            <a:r>
              <a:rPr lang="en-US" altLang="zh-CN" sz="2100" b="1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_____(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保留整数</a:t>
            </a:r>
            <a:r>
              <a:rPr lang="en-US" altLang="zh-CN" sz="2100" b="1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)</a:t>
            </a:r>
            <a:endParaRPr lang="zh-CN" altLang="en-US" sz="2100" b="1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" name="Group 20"/>
          <p:cNvGrpSpPr/>
          <p:nvPr/>
        </p:nvGrpSpPr>
        <p:grpSpPr bwMode="auto">
          <a:xfrm>
            <a:off x="2609350" y="2893574"/>
            <a:ext cx="2779534" cy="653651"/>
            <a:chOff x="772" y="1938"/>
            <a:chExt cx="2374" cy="732"/>
          </a:xfrm>
        </p:grpSpPr>
        <p:cxnSp>
          <p:nvCxnSpPr>
            <p:cNvPr id="5" name="直接箭头连接符 17"/>
            <p:cNvCxnSpPr>
              <a:cxnSpLocks noChangeShapeType="1"/>
            </p:cNvCxnSpPr>
            <p:nvPr/>
          </p:nvCxnSpPr>
          <p:spPr bwMode="auto">
            <a:xfrm flipV="1">
              <a:off x="1744" y="1938"/>
              <a:ext cx="0" cy="333"/>
            </a:xfrm>
            <a:prstGeom prst="straightConnector1">
              <a:avLst/>
            </a:prstGeom>
            <a:noFill/>
            <a:ln w="63500" algn="ctr">
              <a:solidFill>
                <a:srgbClr val="00B0F0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" name="TextBox 18"/>
            <p:cNvSpPr txBox="1">
              <a:spLocks noChangeArrowheads="1"/>
            </p:cNvSpPr>
            <p:nvPr/>
          </p:nvSpPr>
          <p:spPr bwMode="auto">
            <a:xfrm>
              <a:off x="772" y="2205"/>
              <a:ext cx="2374" cy="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defTabSz="342900" eaLnBrk="1" hangingPunct="1">
                <a:defRPr/>
              </a:pPr>
              <a:r>
                <a:rPr lang="zh-CN" altLang="en-US" sz="2100" dirty="0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大于</a:t>
              </a:r>
              <a:r>
                <a:rPr lang="en-US" altLang="zh-CN" sz="2100" dirty="0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5</a:t>
              </a:r>
              <a:r>
                <a:rPr lang="zh-CN" altLang="en-US" sz="2100" dirty="0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，向前一位进一。</a:t>
              </a:r>
              <a:endParaRPr lang="zh-CN" altLang="en-US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4072516" y="2519054"/>
            <a:ext cx="1004591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defTabSz="342900" eaLnBrk="1" hangingPunct="1">
              <a:spcBef>
                <a:spcPct val="0"/>
              </a:spcBef>
              <a:buNone/>
              <a:defRPr/>
            </a:pPr>
            <a:r>
              <a:rPr lang="zh-CN" altLang="zh-CN" sz="21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≈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endParaRPr lang="zh-CN" altLang="en-US" sz="2100" b="1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5116584" y="1421835"/>
            <a:ext cx="1215434" cy="351709"/>
          </a:xfrm>
          <a:prstGeom prst="round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defTabSz="342900">
              <a:defRPr/>
            </a:pPr>
            <a:endParaRPr lang="zh-CN" altLang="en-US" sz="18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7" name="圆角矩形标注 16"/>
          <p:cNvSpPr/>
          <p:nvPr/>
        </p:nvSpPr>
        <p:spPr>
          <a:xfrm>
            <a:off x="5563552" y="2072742"/>
            <a:ext cx="2604045" cy="1451266"/>
          </a:xfrm>
          <a:prstGeom prst="wedgeRoundRectCallout">
            <a:avLst>
              <a:gd name="adj1" fmla="val -36606"/>
              <a:gd name="adj2" fmla="val -68663"/>
              <a:gd name="adj3" fmla="val 16667"/>
            </a:avLst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defTabSz="342900">
              <a:lnSpc>
                <a:spcPct val="150000"/>
              </a:lnSpc>
              <a:defRPr/>
            </a:pPr>
            <a:r>
              <a:rPr lang="zh-CN" altLang="en-US" sz="1500" b="1" dirty="0">
                <a:solidFill>
                  <a:prstClr val="black"/>
                </a:solidFill>
                <a:cs typeface="+mn-ea"/>
                <a:sym typeface="+mn-lt"/>
              </a:rPr>
              <a:t>如果</a:t>
            </a:r>
            <a:r>
              <a:rPr lang="zh-CN" altLang="en-US" sz="1500" b="1" dirty="0">
                <a:solidFill>
                  <a:srgbClr val="00B0F0"/>
                </a:solidFill>
                <a:cs typeface="+mn-ea"/>
                <a:sym typeface="+mn-lt"/>
              </a:rPr>
              <a:t>保留整数</a:t>
            </a:r>
            <a:r>
              <a:rPr lang="zh-CN" altLang="en-US" sz="1500" b="1" dirty="0">
                <a:solidFill>
                  <a:prstClr val="black"/>
                </a:solidFill>
                <a:cs typeface="+mn-ea"/>
                <a:sym typeface="+mn-lt"/>
              </a:rPr>
              <a:t>，也就是</a:t>
            </a:r>
            <a:r>
              <a:rPr lang="zh-CN" altLang="zh-CN" sz="1500" b="1" dirty="0">
                <a:solidFill>
                  <a:prstClr val="black"/>
                </a:solidFill>
                <a:cs typeface="+mn-ea"/>
                <a:sym typeface="+mn-lt"/>
              </a:rPr>
              <a:t>把</a:t>
            </a:r>
            <a:r>
              <a:rPr lang="en-US" altLang="zh-CN" sz="1500" b="1" dirty="0">
                <a:solidFill>
                  <a:prstClr val="black"/>
                </a:solidFill>
                <a:cs typeface="+mn-ea"/>
                <a:sym typeface="+mn-lt"/>
              </a:rPr>
              <a:t>0.984</a:t>
            </a:r>
            <a:r>
              <a:rPr lang="zh-CN" altLang="zh-CN" sz="1500" b="1" dirty="0">
                <a:solidFill>
                  <a:srgbClr val="FF0000"/>
                </a:solidFill>
                <a:cs typeface="+mn-ea"/>
                <a:sym typeface="+mn-lt"/>
              </a:rPr>
              <a:t>精确到</a:t>
            </a:r>
            <a:r>
              <a:rPr lang="zh-CN" altLang="en-US" sz="1500" b="1" dirty="0">
                <a:solidFill>
                  <a:srgbClr val="FF0000"/>
                </a:solidFill>
                <a:cs typeface="+mn-ea"/>
                <a:sym typeface="+mn-lt"/>
              </a:rPr>
              <a:t>个</a:t>
            </a:r>
            <a:r>
              <a:rPr lang="zh-CN" altLang="zh-CN" sz="1500" b="1" dirty="0">
                <a:solidFill>
                  <a:srgbClr val="FF0000"/>
                </a:solidFill>
                <a:cs typeface="+mn-ea"/>
                <a:sym typeface="+mn-lt"/>
              </a:rPr>
              <a:t>位</a:t>
            </a:r>
            <a:r>
              <a:rPr lang="en-US" altLang="zh-CN" sz="1500" b="1" dirty="0">
                <a:solidFill>
                  <a:prstClr val="black"/>
                </a:solidFill>
                <a:cs typeface="+mn-ea"/>
                <a:sym typeface="+mn-lt"/>
              </a:rPr>
              <a:t>,</a:t>
            </a:r>
            <a:r>
              <a:rPr lang="zh-CN" altLang="en-US" sz="1500" b="1" dirty="0">
                <a:solidFill>
                  <a:prstClr val="black"/>
                </a:solidFill>
                <a:cs typeface="+mn-ea"/>
                <a:sym typeface="+mn-lt"/>
              </a:rPr>
              <a:t>就要把十分位上和后面的数省略。</a:t>
            </a:r>
            <a:endParaRPr lang="zh-CN" altLang="en-US" sz="15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3338492" y="2511732"/>
            <a:ext cx="863298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defTabSz="342900" eaLnBrk="1" hangingPunct="1">
              <a:spcBef>
                <a:spcPct val="0"/>
              </a:spcBef>
              <a:buNone/>
              <a:defRPr/>
            </a:pPr>
            <a:r>
              <a:rPr lang="en-US" altLang="zh-CN" sz="2100" b="1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0.984 </a:t>
            </a:r>
            <a:endParaRPr lang="zh-CN" altLang="en-US" sz="2100" b="1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4393026" y="1381127"/>
            <a:ext cx="363572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defTabSz="342900" eaLnBrk="1" hangingPunct="1">
              <a:spcBef>
                <a:spcPct val="0"/>
              </a:spcBef>
              <a:buNone/>
              <a:defRPr/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endParaRPr lang="zh-CN" altLang="en-US" sz="2100" b="1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9600" y="130629"/>
            <a:ext cx="1061829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新知探究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500087" y="2559556"/>
            <a:ext cx="1227667" cy="24553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7" grpId="0"/>
      <p:bldP spid="16" grpId="0" animBg="1"/>
      <p:bldP spid="17" grpId="0" animBg="1"/>
      <p:bldP spid="3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93280" y="1544535"/>
            <a:ext cx="2262008" cy="1777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2228012" y="4007274"/>
            <a:ext cx="4996421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defTabSz="342900" eaLnBrk="1" hangingPunct="1">
              <a:defRPr/>
            </a:pPr>
            <a:r>
              <a:rPr lang="zh-CN" altLang="en-US" sz="21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他们是怎样得出豆豆身高的近似数的？</a:t>
            </a:r>
            <a:endParaRPr lang="zh-CN" altLang="en-US" sz="21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457167" y="1792680"/>
            <a:ext cx="1162742" cy="151571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619910" y="1686785"/>
            <a:ext cx="1504589" cy="1621613"/>
          </a:xfrm>
          <a:prstGeom prst="rect">
            <a:avLst/>
          </a:prstGeom>
        </p:spPr>
      </p:pic>
      <p:sp>
        <p:nvSpPr>
          <p:cNvPr id="8" name="TextBox 16"/>
          <p:cNvSpPr txBox="1">
            <a:spLocks noChangeArrowheads="1"/>
          </p:cNvSpPr>
          <p:nvPr/>
        </p:nvSpPr>
        <p:spPr bwMode="auto">
          <a:xfrm>
            <a:off x="5994363" y="1492597"/>
            <a:ext cx="1225618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defTabSz="342900" eaLnBrk="1" hangingPunct="1">
              <a:defRPr/>
            </a:pPr>
            <a:r>
              <a:rPr lang="zh-CN" altLang="en-US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保留整数</a:t>
            </a:r>
            <a:endParaRPr lang="zh-CN" altLang="en-US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TextBox 16"/>
          <p:cNvSpPr txBox="1">
            <a:spLocks noChangeArrowheads="1"/>
          </p:cNvSpPr>
          <p:nvPr/>
        </p:nvSpPr>
        <p:spPr bwMode="auto">
          <a:xfrm>
            <a:off x="4266602" y="1445902"/>
            <a:ext cx="1644224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defTabSz="342900" eaLnBrk="1" hangingPunct="1">
              <a:defRPr/>
            </a:pPr>
            <a:r>
              <a:rPr lang="zh-CN" altLang="en-US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保留两位小数</a:t>
            </a:r>
            <a:endParaRPr lang="zh-CN" altLang="en-US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09600" y="130629"/>
            <a:ext cx="1061829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新知探究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835128" y="1611364"/>
            <a:ext cx="2832497" cy="692498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 indent="-257175" algn="ctr">
              <a:lnSpc>
                <a:spcPct val="90000"/>
              </a:lnSpc>
              <a:spcBef>
                <a:spcPts val="750"/>
              </a:spcBef>
              <a:defRPr/>
            </a:pPr>
            <a:r>
              <a:rPr lang="zh-CN" altLang="en-US" sz="4500" b="1" dirty="0">
                <a:gradFill flip="none" rotWithShape="1">
                  <a:gsLst>
                    <a:gs pos="5000">
                      <a:srgbClr val="C00000"/>
                    </a:gs>
                    <a:gs pos="26000">
                      <a:srgbClr val="FF9A05"/>
                    </a:gs>
                    <a:gs pos="48000">
                      <a:srgbClr val="92D050"/>
                    </a:gs>
                    <a:gs pos="73000">
                      <a:srgbClr val="00B0F0"/>
                    </a:gs>
                    <a:gs pos="97000">
                      <a:srgbClr val="7030A0"/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cs typeface="+mn-ea"/>
                <a:sym typeface="+mn-lt"/>
              </a:rPr>
              <a:t>课堂练习</a:t>
            </a:r>
            <a:endParaRPr lang="zh-CN" altLang="en-US" sz="4500" b="1" dirty="0">
              <a:gradFill flip="none" rotWithShape="1">
                <a:gsLst>
                  <a:gs pos="5000">
                    <a:srgbClr val="C00000"/>
                  </a:gs>
                  <a:gs pos="26000">
                    <a:srgbClr val="FF9A05"/>
                  </a:gs>
                  <a:gs pos="48000">
                    <a:srgbClr val="92D050"/>
                  </a:gs>
                  <a:gs pos="73000">
                    <a:srgbClr val="00B0F0"/>
                  </a:gs>
                  <a:gs pos="97000">
                    <a:srgbClr val="7030A0"/>
                  </a:gs>
                </a:gsLst>
                <a:path path="circle">
                  <a:fillToRect t="100000" r="100000"/>
                </a:path>
                <a:tileRect l="-100000" b="-100000"/>
              </a:gra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049441" y="2625924"/>
            <a:ext cx="3121819" cy="392415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纸上得来终觉浅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绝知此事要躬行</a:t>
            </a:r>
            <a:endParaRPr lang="en-US" altLang="zh-CN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椭圆 13"/>
          <p:cNvSpPr>
            <a:spLocks noChangeAspect="1"/>
          </p:cNvSpPr>
          <p:nvPr/>
        </p:nvSpPr>
        <p:spPr>
          <a:xfrm>
            <a:off x="2980135" y="1715692"/>
            <a:ext cx="1565672" cy="1564481"/>
          </a:xfrm>
          <a:prstGeom prst="ellipse">
            <a:avLst/>
          </a:prstGeom>
          <a:gradFill>
            <a:gsLst>
              <a:gs pos="0">
                <a:srgbClr val="C00000"/>
              </a:gs>
              <a:gs pos="22000">
                <a:srgbClr val="FFC000"/>
              </a:gs>
              <a:gs pos="84000">
                <a:srgbClr val="00B0F0"/>
              </a:gs>
              <a:gs pos="62000">
                <a:srgbClr val="00B050"/>
              </a:gs>
              <a:gs pos="42000">
                <a:srgbClr val="92D050"/>
              </a:gs>
              <a:gs pos="100000">
                <a:srgbClr val="7030A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914400">
              <a:defRPr/>
            </a:pPr>
            <a:r>
              <a:rPr lang="en-US" altLang="zh-CN" sz="3600" dirty="0">
                <a:solidFill>
                  <a:schemeClr val="tx1"/>
                </a:solidFill>
                <a:cs typeface="+mn-ea"/>
                <a:sym typeface="+mn-lt"/>
              </a:rPr>
              <a:t>03</a:t>
            </a:r>
            <a:endParaRPr lang="zh-CN" altLang="en-US" sz="36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206353" y="1827610"/>
            <a:ext cx="1350169" cy="1350169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914400">
              <a:lnSpc>
                <a:spcPct val="90000"/>
              </a:lnSpc>
              <a:defRPr/>
            </a:pPr>
            <a:r>
              <a:rPr lang="en-US" altLang="zh-CN" sz="6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3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6" name="直接连接符 15"/>
          <p:cNvCxnSpPr/>
          <p:nvPr/>
        </p:nvCxnSpPr>
        <p:spPr>
          <a:xfrm flipV="1">
            <a:off x="4545806" y="2507457"/>
            <a:ext cx="3529013" cy="0"/>
          </a:xfrm>
          <a:prstGeom prst="line">
            <a:avLst/>
          </a:prstGeom>
          <a:ln w="28575">
            <a:solidFill>
              <a:schemeClr val="bg2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3"/>
          <p:cNvSpPr txBox="1">
            <a:spLocks noChangeArrowheads="1"/>
          </p:cNvSpPr>
          <p:nvPr/>
        </p:nvSpPr>
        <p:spPr bwMode="auto">
          <a:xfrm>
            <a:off x="2064003" y="1886547"/>
            <a:ext cx="6432161" cy="1038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defTabSz="342900" eaLnBrk="1" hangingPunct="1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zh-CN" altLang="en-US" sz="2100" b="1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（</a:t>
            </a:r>
            <a:r>
              <a:rPr lang="en-US" altLang="zh-CN" sz="2100" b="1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）保留两位小数</a:t>
            </a:r>
            <a:endParaRPr lang="en-US" altLang="zh-CN" sz="2100" b="1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  <a:p>
            <a:pPr defTabSz="342900" eaLnBrk="1" hangingPunct="1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2100" b="1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     0.256</a:t>
            </a:r>
            <a:r>
              <a:rPr lang="zh-CN" altLang="zh-CN" sz="2100" b="1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≈</a:t>
            </a:r>
            <a:r>
              <a:rPr lang="en-US" altLang="zh-CN" sz="2100" b="1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          12.006</a:t>
            </a:r>
            <a:r>
              <a:rPr lang="zh-CN" altLang="zh-CN" sz="2100" b="1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≈</a:t>
            </a:r>
            <a:r>
              <a:rPr lang="en-US" altLang="zh-CN" sz="2100" b="1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            1.0987</a:t>
            </a:r>
            <a:r>
              <a:rPr lang="zh-CN" altLang="zh-CN" sz="2100" b="1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≈</a:t>
            </a:r>
            <a:endParaRPr lang="zh-CN" altLang="en-US" sz="2100" b="1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94637" y="2440367"/>
            <a:ext cx="745315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defTabSz="342900" eaLnBrk="1" hangingPunct="1">
              <a:spcBef>
                <a:spcPct val="0"/>
              </a:spcBef>
              <a:buNone/>
              <a:defRPr/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0.26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007533" y="2427409"/>
            <a:ext cx="840350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defTabSz="342900" eaLnBrk="1" hangingPunct="1">
              <a:spcBef>
                <a:spcPct val="0"/>
              </a:spcBef>
              <a:buNone/>
              <a:defRPr/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12.01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824813" y="2440367"/>
            <a:ext cx="694419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defTabSz="342900" eaLnBrk="1" hangingPunct="1">
              <a:spcBef>
                <a:spcPct val="0"/>
              </a:spcBef>
              <a:buNone/>
              <a:defRPr/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1.10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TextBox 14"/>
          <p:cNvSpPr txBox="1">
            <a:spLocks noChangeArrowheads="1"/>
          </p:cNvSpPr>
          <p:nvPr/>
        </p:nvSpPr>
        <p:spPr bwMode="auto">
          <a:xfrm>
            <a:off x="2078095" y="3079845"/>
            <a:ext cx="6470162" cy="1038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defTabSz="342900" eaLnBrk="1" hangingPunct="1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zh-CN" altLang="en-US" sz="2100" b="1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（</a:t>
            </a:r>
            <a:r>
              <a:rPr lang="en-US" altLang="zh-CN" sz="2100" b="1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）保留一位小数</a:t>
            </a:r>
            <a:endParaRPr lang="zh-CN" altLang="en-US" sz="2100" b="1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  <a:p>
            <a:pPr defTabSz="342900" eaLnBrk="1" hangingPunct="1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altLang="zh-CN" sz="2100" b="1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     3.72</a:t>
            </a:r>
            <a:r>
              <a:rPr lang="zh-CN" altLang="zh-CN" sz="2100" b="1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≈</a:t>
            </a:r>
            <a:r>
              <a:rPr lang="en-US" altLang="zh-CN" sz="2100" b="1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            0.58</a:t>
            </a:r>
            <a:r>
              <a:rPr lang="zh-CN" altLang="zh-CN" sz="2100" b="1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≈</a:t>
            </a:r>
            <a:r>
              <a:rPr lang="en-US" altLang="zh-CN" sz="2100" b="1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         9.0548</a:t>
            </a:r>
            <a:r>
              <a:rPr lang="zh-CN" altLang="zh-CN" sz="2100" b="1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≈</a:t>
            </a:r>
            <a:endParaRPr lang="zh-CN" altLang="en-US" sz="2100" b="1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TextBox 8"/>
          <p:cNvSpPr txBox="1">
            <a:spLocks noChangeArrowheads="1"/>
          </p:cNvSpPr>
          <p:nvPr/>
        </p:nvSpPr>
        <p:spPr bwMode="auto">
          <a:xfrm>
            <a:off x="3214552" y="3659762"/>
            <a:ext cx="595004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defTabSz="342900" eaLnBrk="1" hangingPunct="1">
              <a:spcBef>
                <a:spcPct val="0"/>
              </a:spcBef>
              <a:buNone/>
              <a:defRPr/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3.7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TextBox 9"/>
          <p:cNvSpPr txBox="1">
            <a:spLocks noChangeArrowheads="1"/>
          </p:cNvSpPr>
          <p:nvPr/>
        </p:nvSpPr>
        <p:spPr bwMode="auto">
          <a:xfrm>
            <a:off x="4740568" y="3632061"/>
            <a:ext cx="572607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defTabSz="342900" eaLnBrk="1" hangingPunct="1">
              <a:spcBef>
                <a:spcPct val="0"/>
              </a:spcBef>
              <a:buNone/>
              <a:defRPr/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0.6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TextBox 10"/>
          <p:cNvSpPr txBox="1">
            <a:spLocks noChangeArrowheads="1"/>
          </p:cNvSpPr>
          <p:nvPr/>
        </p:nvSpPr>
        <p:spPr bwMode="auto">
          <a:xfrm>
            <a:off x="6363122" y="3650720"/>
            <a:ext cx="567593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defTabSz="342900" eaLnBrk="1" hangingPunct="1">
              <a:spcBef>
                <a:spcPct val="0"/>
              </a:spcBef>
              <a:buNone/>
              <a:defRPr/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9.1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2809618" y="1405862"/>
            <a:ext cx="2488217" cy="231276"/>
          </a:xfrm>
          <a:custGeom>
            <a:avLst/>
            <a:gdLst/>
            <a:ahLst/>
            <a:cxnLst/>
            <a:rect l="l" t="t" r="r" b="b"/>
            <a:pathLst>
              <a:path w="3317622" h="308368">
                <a:moveTo>
                  <a:pt x="3272006" y="218498"/>
                </a:moveTo>
                <a:cubicBezTo>
                  <a:pt x="3268634" y="218688"/>
                  <a:pt x="3265355" y="219967"/>
                  <a:pt x="3262167" y="222337"/>
                </a:cubicBezTo>
                <a:cubicBezTo>
                  <a:pt x="3255793" y="227077"/>
                  <a:pt x="3252606" y="233393"/>
                  <a:pt x="3252606" y="241288"/>
                </a:cubicBezTo>
                <a:cubicBezTo>
                  <a:pt x="3252606" y="249182"/>
                  <a:pt x="3256155" y="255108"/>
                  <a:pt x="3263254" y="259066"/>
                </a:cubicBezTo>
                <a:cubicBezTo>
                  <a:pt x="3270352" y="263024"/>
                  <a:pt x="3277300" y="262823"/>
                  <a:pt x="3284097" y="258464"/>
                </a:cubicBezTo>
                <a:cubicBezTo>
                  <a:pt x="3290894" y="254090"/>
                  <a:pt x="3294089" y="247780"/>
                  <a:pt x="3293680" y="239535"/>
                </a:cubicBezTo>
                <a:cubicBezTo>
                  <a:pt x="3293271" y="231289"/>
                  <a:pt x="3289511" y="225177"/>
                  <a:pt x="3282398" y="221197"/>
                </a:cubicBezTo>
                <a:cubicBezTo>
                  <a:pt x="3278842" y="219207"/>
                  <a:pt x="3275378" y="218308"/>
                  <a:pt x="3272006" y="218498"/>
                </a:cubicBezTo>
                <a:close/>
                <a:moveTo>
                  <a:pt x="2960672" y="203075"/>
                </a:moveTo>
                <a:lnTo>
                  <a:pt x="2936602" y="208087"/>
                </a:lnTo>
                <a:cubicBezTo>
                  <a:pt x="2931167" y="220290"/>
                  <a:pt x="2928604" y="226905"/>
                  <a:pt x="2928913" y="227930"/>
                </a:cubicBezTo>
                <a:cubicBezTo>
                  <a:pt x="2929221" y="228955"/>
                  <a:pt x="2930622" y="229826"/>
                  <a:pt x="2933118" y="230543"/>
                </a:cubicBezTo>
                <a:cubicBezTo>
                  <a:pt x="2935613" y="231260"/>
                  <a:pt x="2939836" y="232852"/>
                  <a:pt x="2945787" y="235319"/>
                </a:cubicBezTo>
                <a:cubicBezTo>
                  <a:pt x="2951265" y="228665"/>
                  <a:pt x="2956227" y="217917"/>
                  <a:pt x="2960672" y="203075"/>
                </a:cubicBezTo>
                <a:close/>
                <a:moveTo>
                  <a:pt x="1531922" y="203075"/>
                </a:moveTo>
                <a:lnTo>
                  <a:pt x="1507852" y="208087"/>
                </a:lnTo>
                <a:cubicBezTo>
                  <a:pt x="1502417" y="220290"/>
                  <a:pt x="1499854" y="226905"/>
                  <a:pt x="1500162" y="227930"/>
                </a:cubicBezTo>
                <a:cubicBezTo>
                  <a:pt x="1500471" y="228955"/>
                  <a:pt x="1501873" y="229826"/>
                  <a:pt x="1504368" y="230543"/>
                </a:cubicBezTo>
                <a:cubicBezTo>
                  <a:pt x="1506863" y="231260"/>
                  <a:pt x="1511086" y="232852"/>
                  <a:pt x="1517037" y="235319"/>
                </a:cubicBezTo>
                <a:cubicBezTo>
                  <a:pt x="1522515" y="228665"/>
                  <a:pt x="1527477" y="217917"/>
                  <a:pt x="1531922" y="203075"/>
                </a:cubicBezTo>
                <a:close/>
                <a:moveTo>
                  <a:pt x="3274487" y="195578"/>
                </a:moveTo>
                <a:cubicBezTo>
                  <a:pt x="3280008" y="195700"/>
                  <a:pt x="3285653" y="196973"/>
                  <a:pt x="3291421" y="199396"/>
                </a:cubicBezTo>
                <a:cubicBezTo>
                  <a:pt x="3302958" y="204243"/>
                  <a:pt x="3310619" y="211923"/>
                  <a:pt x="3314405" y="222434"/>
                </a:cubicBezTo>
                <a:cubicBezTo>
                  <a:pt x="3318191" y="232945"/>
                  <a:pt x="3318636" y="243342"/>
                  <a:pt x="3315739" y="253624"/>
                </a:cubicBezTo>
                <a:cubicBezTo>
                  <a:pt x="3312842" y="263906"/>
                  <a:pt x="3307422" y="271775"/>
                  <a:pt x="3299477" y="277231"/>
                </a:cubicBezTo>
                <a:cubicBezTo>
                  <a:pt x="3291533" y="282688"/>
                  <a:pt x="3282093" y="285416"/>
                  <a:pt x="3271159" y="285416"/>
                </a:cubicBezTo>
                <a:cubicBezTo>
                  <a:pt x="3260224" y="285416"/>
                  <a:pt x="3250323" y="280978"/>
                  <a:pt x="3241453" y="272101"/>
                </a:cubicBezTo>
                <a:cubicBezTo>
                  <a:pt x="3232584" y="263225"/>
                  <a:pt x="3228149" y="253681"/>
                  <a:pt x="3228149" y="243471"/>
                </a:cubicBezTo>
                <a:cubicBezTo>
                  <a:pt x="3228149" y="233261"/>
                  <a:pt x="3230536" y="224330"/>
                  <a:pt x="3235312" y="216680"/>
                </a:cubicBezTo>
                <a:cubicBezTo>
                  <a:pt x="3240087" y="209029"/>
                  <a:pt x="3247748" y="203024"/>
                  <a:pt x="3258295" y="198665"/>
                </a:cubicBezTo>
                <a:cubicBezTo>
                  <a:pt x="3263569" y="196485"/>
                  <a:pt x="3268967" y="195456"/>
                  <a:pt x="3274487" y="195578"/>
                </a:cubicBezTo>
                <a:close/>
                <a:moveTo>
                  <a:pt x="112500" y="173506"/>
                </a:moveTo>
                <a:cubicBezTo>
                  <a:pt x="113333" y="174537"/>
                  <a:pt x="110923" y="177915"/>
                  <a:pt x="105270" y="183640"/>
                </a:cubicBezTo>
                <a:cubicBezTo>
                  <a:pt x="93962" y="195091"/>
                  <a:pt x="80088" y="207714"/>
                  <a:pt x="63647" y="221509"/>
                </a:cubicBezTo>
                <a:cubicBezTo>
                  <a:pt x="47206" y="235304"/>
                  <a:pt x="37276" y="244905"/>
                  <a:pt x="33855" y="250311"/>
                </a:cubicBezTo>
                <a:cubicBezTo>
                  <a:pt x="30435" y="255718"/>
                  <a:pt x="21985" y="253086"/>
                  <a:pt x="8505" y="242417"/>
                </a:cubicBezTo>
                <a:cubicBezTo>
                  <a:pt x="-2164" y="228106"/>
                  <a:pt x="-2795" y="220667"/>
                  <a:pt x="6613" y="220100"/>
                </a:cubicBezTo>
                <a:cubicBezTo>
                  <a:pt x="16020" y="219534"/>
                  <a:pt x="30320" y="214117"/>
                  <a:pt x="49515" y="203849"/>
                </a:cubicBezTo>
                <a:cubicBezTo>
                  <a:pt x="68709" y="193581"/>
                  <a:pt x="85627" y="184784"/>
                  <a:pt x="100268" y="177456"/>
                </a:cubicBezTo>
                <a:cubicBezTo>
                  <a:pt x="107589" y="173792"/>
                  <a:pt x="111666" y="172475"/>
                  <a:pt x="112500" y="173506"/>
                </a:cubicBezTo>
                <a:close/>
                <a:moveTo>
                  <a:pt x="1942998" y="147383"/>
                </a:moveTo>
                <a:cubicBezTo>
                  <a:pt x="1945317" y="147694"/>
                  <a:pt x="1948121" y="148329"/>
                  <a:pt x="1951413" y="149288"/>
                </a:cubicBezTo>
                <a:cubicBezTo>
                  <a:pt x="1964577" y="153124"/>
                  <a:pt x="1974052" y="158936"/>
                  <a:pt x="1979838" y="166722"/>
                </a:cubicBezTo>
                <a:cubicBezTo>
                  <a:pt x="1985625" y="174509"/>
                  <a:pt x="1987051" y="184088"/>
                  <a:pt x="1984119" y="195460"/>
                </a:cubicBezTo>
                <a:cubicBezTo>
                  <a:pt x="1981186" y="206832"/>
                  <a:pt x="1971940" y="204150"/>
                  <a:pt x="1956381" y="187415"/>
                </a:cubicBezTo>
                <a:cubicBezTo>
                  <a:pt x="1944694" y="171225"/>
                  <a:pt x="1937653" y="159864"/>
                  <a:pt x="1935258" y="153332"/>
                </a:cubicBezTo>
                <a:cubicBezTo>
                  <a:pt x="1933462" y="148433"/>
                  <a:pt x="1936042" y="146450"/>
                  <a:pt x="1942998" y="147383"/>
                </a:cubicBezTo>
                <a:close/>
                <a:moveTo>
                  <a:pt x="59332" y="139748"/>
                </a:moveTo>
                <a:cubicBezTo>
                  <a:pt x="64231" y="140652"/>
                  <a:pt x="68419" y="142545"/>
                  <a:pt x="71896" y="145427"/>
                </a:cubicBezTo>
                <a:cubicBezTo>
                  <a:pt x="79368" y="150747"/>
                  <a:pt x="82809" y="157412"/>
                  <a:pt x="82221" y="165421"/>
                </a:cubicBezTo>
                <a:cubicBezTo>
                  <a:pt x="81633" y="173430"/>
                  <a:pt x="76575" y="176488"/>
                  <a:pt x="67046" y="174595"/>
                </a:cubicBezTo>
                <a:cubicBezTo>
                  <a:pt x="57517" y="172702"/>
                  <a:pt x="47884" y="167002"/>
                  <a:pt x="38147" y="157494"/>
                </a:cubicBezTo>
                <a:cubicBezTo>
                  <a:pt x="28410" y="147987"/>
                  <a:pt x="29862" y="142157"/>
                  <a:pt x="42503" y="140006"/>
                </a:cubicBezTo>
                <a:cubicBezTo>
                  <a:pt x="48823" y="138931"/>
                  <a:pt x="54433" y="138845"/>
                  <a:pt x="59332" y="139748"/>
                </a:cubicBezTo>
                <a:close/>
                <a:moveTo>
                  <a:pt x="799156" y="138286"/>
                </a:moveTo>
                <a:cubicBezTo>
                  <a:pt x="792416" y="139146"/>
                  <a:pt x="780607" y="140759"/>
                  <a:pt x="763729" y="143125"/>
                </a:cubicBezTo>
                <a:cubicBezTo>
                  <a:pt x="766367" y="166428"/>
                  <a:pt x="768142" y="185805"/>
                  <a:pt x="769052" y="201257"/>
                </a:cubicBezTo>
                <a:cubicBezTo>
                  <a:pt x="769963" y="216709"/>
                  <a:pt x="770805" y="229869"/>
                  <a:pt x="771580" y="240739"/>
                </a:cubicBezTo>
                <a:cubicBezTo>
                  <a:pt x="778062" y="240739"/>
                  <a:pt x="790236" y="239958"/>
                  <a:pt x="808104" y="238395"/>
                </a:cubicBezTo>
                <a:cubicBezTo>
                  <a:pt x="808104" y="196378"/>
                  <a:pt x="807222" y="170300"/>
                  <a:pt x="805459" y="160162"/>
                </a:cubicBezTo>
                <a:cubicBezTo>
                  <a:pt x="803695" y="150023"/>
                  <a:pt x="801594" y="142731"/>
                  <a:pt x="799156" y="138286"/>
                </a:cubicBezTo>
                <a:close/>
                <a:moveTo>
                  <a:pt x="865881" y="131531"/>
                </a:moveTo>
                <a:cubicBezTo>
                  <a:pt x="848802" y="133295"/>
                  <a:pt x="834548" y="134808"/>
                  <a:pt x="823119" y="136070"/>
                </a:cubicBezTo>
                <a:cubicBezTo>
                  <a:pt x="825714" y="137031"/>
                  <a:pt x="827263" y="138497"/>
                  <a:pt x="827765" y="140469"/>
                </a:cubicBezTo>
                <a:cubicBezTo>
                  <a:pt x="828267" y="142441"/>
                  <a:pt x="828518" y="146610"/>
                  <a:pt x="828518" y="152977"/>
                </a:cubicBezTo>
                <a:cubicBezTo>
                  <a:pt x="833981" y="153063"/>
                  <a:pt x="840556" y="151733"/>
                  <a:pt x="848243" y="148987"/>
                </a:cubicBezTo>
                <a:cubicBezTo>
                  <a:pt x="855929" y="146241"/>
                  <a:pt x="861988" y="148284"/>
                  <a:pt x="866419" y="155117"/>
                </a:cubicBezTo>
                <a:cubicBezTo>
                  <a:pt x="870850" y="161951"/>
                  <a:pt x="867950" y="166478"/>
                  <a:pt x="857718" y="168701"/>
                </a:cubicBezTo>
                <a:cubicBezTo>
                  <a:pt x="847486" y="170924"/>
                  <a:pt x="837753" y="172035"/>
                  <a:pt x="828518" y="172035"/>
                </a:cubicBezTo>
                <a:lnTo>
                  <a:pt x="828518" y="190771"/>
                </a:lnTo>
                <a:cubicBezTo>
                  <a:pt x="833938" y="190871"/>
                  <a:pt x="840036" y="189771"/>
                  <a:pt x="846812" y="187469"/>
                </a:cubicBezTo>
                <a:cubicBezTo>
                  <a:pt x="853588" y="185167"/>
                  <a:pt x="859206" y="187125"/>
                  <a:pt x="863665" y="193341"/>
                </a:cubicBezTo>
                <a:cubicBezTo>
                  <a:pt x="868125" y="199558"/>
                  <a:pt x="865964" y="204086"/>
                  <a:pt x="857180" y="206925"/>
                </a:cubicBezTo>
                <a:cubicBezTo>
                  <a:pt x="848397" y="209764"/>
                  <a:pt x="838843" y="211184"/>
                  <a:pt x="828518" y="211184"/>
                </a:cubicBezTo>
                <a:lnTo>
                  <a:pt x="828518" y="235319"/>
                </a:lnTo>
                <a:lnTo>
                  <a:pt x="864999" y="231748"/>
                </a:lnTo>
                <a:cubicBezTo>
                  <a:pt x="866663" y="214152"/>
                  <a:pt x="867720" y="194739"/>
                  <a:pt x="868172" y="173509"/>
                </a:cubicBezTo>
                <a:cubicBezTo>
                  <a:pt x="868624" y="152278"/>
                  <a:pt x="867860" y="138286"/>
                  <a:pt x="865881" y="131531"/>
                </a:cubicBezTo>
                <a:close/>
                <a:moveTo>
                  <a:pt x="936908" y="123691"/>
                </a:moveTo>
                <a:cubicBezTo>
                  <a:pt x="932792" y="122623"/>
                  <a:pt x="917355" y="123974"/>
                  <a:pt x="890596" y="127746"/>
                </a:cubicBezTo>
                <a:cubicBezTo>
                  <a:pt x="899602" y="134686"/>
                  <a:pt x="902725" y="140637"/>
                  <a:pt x="899964" y="145599"/>
                </a:cubicBezTo>
                <a:cubicBezTo>
                  <a:pt x="897204" y="150561"/>
                  <a:pt x="894934" y="159495"/>
                  <a:pt x="893156" y="172401"/>
                </a:cubicBezTo>
                <a:cubicBezTo>
                  <a:pt x="891378" y="185307"/>
                  <a:pt x="889628" y="204028"/>
                  <a:pt x="887908" y="228564"/>
                </a:cubicBezTo>
                <a:cubicBezTo>
                  <a:pt x="901588" y="226758"/>
                  <a:pt x="911357" y="226876"/>
                  <a:pt x="917215" y="228919"/>
                </a:cubicBezTo>
                <a:cubicBezTo>
                  <a:pt x="923073" y="230963"/>
                  <a:pt x="926565" y="233888"/>
                  <a:pt x="927691" y="237696"/>
                </a:cubicBezTo>
                <a:cubicBezTo>
                  <a:pt x="928817" y="241503"/>
                  <a:pt x="930989" y="236208"/>
                  <a:pt x="934209" y="221810"/>
                </a:cubicBezTo>
                <a:cubicBezTo>
                  <a:pt x="937428" y="207413"/>
                  <a:pt x="939712" y="192538"/>
                  <a:pt x="941060" y="177187"/>
                </a:cubicBezTo>
                <a:cubicBezTo>
                  <a:pt x="942408" y="161836"/>
                  <a:pt x="943082" y="148840"/>
                  <a:pt x="943082" y="138200"/>
                </a:cubicBezTo>
                <a:cubicBezTo>
                  <a:pt x="943082" y="129595"/>
                  <a:pt x="941024" y="124759"/>
                  <a:pt x="936908" y="123691"/>
                </a:cubicBezTo>
                <a:close/>
                <a:moveTo>
                  <a:pt x="1866866" y="120056"/>
                </a:moveTo>
                <a:cubicBezTo>
                  <a:pt x="1861940" y="120493"/>
                  <a:pt x="1849403" y="122719"/>
                  <a:pt x="1829255" y="126735"/>
                </a:cubicBezTo>
                <a:lnTo>
                  <a:pt x="1830438" y="165130"/>
                </a:lnTo>
                <a:cubicBezTo>
                  <a:pt x="1838369" y="164385"/>
                  <a:pt x="1844969" y="162621"/>
                  <a:pt x="1850239" y="159839"/>
                </a:cubicBezTo>
                <a:cubicBezTo>
                  <a:pt x="1855509" y="157057"/>
                  <a:pt x="1861202" y="158674"/>
                  <a:pt x="1867318" y="164690"/>
                </a:cubicBezTo>
                <a:cubicBezTo>
                  <a:pt x="1873434" y="170705"/>
                  <a:pt x="1871677" y="175681"/>
                  <a:pt x="1862048" y="179618"/>
                </a:cubicBezTo>
                <a:cubicBezTo>
                  <a:pt x="1852418" y="183554"/>
                  <a:pt x="1841939" y="185522"/>
                  <a:pt x="1830611" y="185522"/>
                </a:cubicBezTo>
                <a:lnTo>
                  <a:pt x="1831772" y="220455"/>
                </a:lnTo>
                <a:cubicBezTo>
                  <a:pt x="1836304" y="220584"/>
                  <a:pt x="1843058" y="218817"/>
                  <a:pt x="1852035" y="215153"/>
                </a:cubicBezTo>
                <a:cubicBezTo>
                  <a:pt x="1861012" y="211489"/>
                  <a:pt x="1867031" y="211682"/>
                  <a:pt x="1870093" y="215733"/>
                </a:cubicBezTo>
                <a:cubicBezTo>
                  <a:pt x="1873154" y="219785"/>
                  <a:pt x="1875409" y="219526"/>
                  <a:pt x="1876858" y="214959"/>
                </a:cubicBezTo>
                <a:cubicBezTo>
                  <a:pt x="1878306" y="210392"/>
                  <a:pt x="1879256" y="194876"/>
                  <a:pt x="1879708" y="168411"/>
                </a:cubicBezTo>
                <a:cubicBezTo>
                  <a:pt x="1880160" y="141946"/>
                  <a:pt x="1879364" y="127161"/>
                  <a:pt x="1877320" y="124057"/>
                </a:cubicBezTo>
                <a:cubicBezTo>
                  <a:pt x="1875277" y="120952"/>
                  <a:pt x="1871792" y="119618"/>
                  <a:pt x="1866866" y="120056"/>
                </a:cubicBezTo>
                <a:close/>
                <a:moveTo>
                  <a:pt x="1128903" y="118356"/>
                </a:moveTo>
                <a:cubicBezTo>
                  <a:pt x="1132545" y="115881"/>
                  <a:pt x="1135052" y="122212"/>
                  <a:pt x="1136423" y="137350"/>
                </a:cubicBezTo>
                <a:cubicBezTo>
                  <a:pt x="1138251" y="157534"/>
                  <a:pt x="1132795" y="177807"/>
                  <a:pt x="1120054" y="198170"/>
                </a:cubicBezTo>
                <a:cubicBezTo>
                  <a:pt x="1107312" y="218533"/>
                  <a:pt x="1097837" y="222864"/>
                  <a:pt x="1091628" y="211163"/>
                </a:cubicBezTo>
                <a:cubicBezTo>
                  <a:pt x="1085418" y="199461"/>
                  <a:pt x="1085490" y="189201"/>
                  <a:pt x="1091843" y="180381"/>
                </a:cubicBezTo>
                <a:cubicBezTo>
                  <a:pt x="1098196" y="171562"/>
                  <a:pt x="1103573" y="162807"/>
                  <a:pt x="1107976" y="154117"/>
                </a:cubicBezTo>
                <a:cubicBezTo>
                  <a:pt x="1113382" y="145011"/>
                  <a:pt x="1119018" y="134894"/>
                  <a:pt x="1124883" y="123766"/>
                </a:cubicBezTo>
                <a:cubicBezTo>
                  <a:pt x="1126349" y="120984"/>
                  <a:pt x="1127689" y="119181"/>
                  <a:pt x="1128903" y="118356"/>
                </a:cubicBezTo>
                <a:close/>
                <a:moveTo>
                  <a:pt x="2191771" y="111129"/>
                </a:moveTo>
                <a:cubicBezTo>
                  <a:pt x="2194681" y="110552"/>
                  <a:pt x="2197792" y="110874"/>
                  <a:pt x="2201104" y="112097"/>
                </a:cubicBezTo>
                <a:cubicBezTo>
                  <a:pt x="2207729" y="114542"/>
                  <a:pt x="2214473" y="118528"/>
                  <a:pt x="2221335" y="124057"/>
                </a:cubicBezTo>
                <a:cubicBezTo>
                  <a:pt x="2228196" y="129585"/>
                  <a:pt x="2228286" y="134511"/>
                  <a:pt x="2221604" y="138834"/>
                </a:cubicBezTo>
                <a:cubicBezTo>
                  <a:pt x="2214921" y="143158"/>
                  <a:pt x="2208622" y="150482"/>
                  <a:pt x="2202707" y="160807"/>
                </a:cubicBezTo>
                <a:cubicBezTo>
                  <a:pt x="2196791" y="171132"/>
                  <a:pt x="2196981" y="181407"/>
                  <a:pt x="2203277" y="191631"/>
                </a:cubicBezTo>
                <a:cubicBezTo>
                  <a:pt x="2209572" y="201856"/>
                  <a:pt x="2210920" y="212769"/>
                  <a:pt x="2207321" y="224370"/>
                </a:cubicBezTo>
                <a:cubicBezTo>
                  <a:pt x="2251259" y="237176"/>
                  <a:pt x="2283320" y="245149"/>
                  <a:pt x="2303504" y="248289"/>
                </a:cubicBezTo>
                <a:cubicBezTo>
                  <a:pt x="2323688" y="251430"/>
                  <a:pt x="2340788" y="253656"/>
                  <a:pt x="2354806" y="254968"/>
                </a:cubicBezTo>
                <a:cubicBezTo>
                  <a:pt x="2368824" y="256280"/>
                  <a:pt x="2384817" y="256040"/>
                  <a:pt x="2402785" y="254248"/>
                </a:cubicBezTo>
                <a:cubicBezTo>
                  <a:pt x="2420753" y="252455"/>
                  <a:pt x="2434513" y="251932"/>
                  <a:pt x="2444063" y="252677"/>
                </a:cubicBezTo>
                <a:cubicBezTo>
                  <a:pt x="2453614" y="253423"/>
                  <a:pt x="2445816" y="259697"/>
                  <a:pt x="2420671" y="271499"/>
                </a:cubicBezTo>
                <a:cubicBezTo>
                  <a:pt x="2395525" y="283301"/>
                  <a:pt x="2378607" y="290371"/>
                  <a:pt x="2369917" y="292708"/>
                </a:cubicBezTo>
                <a:cubicBezTo>
                  <a:pt x="2361227" y="295046"/>
                  <a:pt x="2349411" y="293604"/>
                  <a:pt x="2334468" y="288385"/>
                </a:cubicBezTo>
                <a:cubicBezTo>
                  <a:pt x="2319525" y="283165"/>
                  <a:pt x="2304483" y="277959"/>
                  <a:pt x="2289339" y="272768"/>
                </a:cubicBezTo>
                <a:cubicBezTo>
                  <a:pt x="2274196" y="267577"/>
                  <a:pt x="2255317" y="261188"/>
                  <a:pt x="2232703" y="253602"/>
                </a:cubicBezTo>
                <a:cubicBezTo>
                  <a:pt x="2210088" y="246016"/>
                  <a:pt x="2194411" y="243077"/>
                  <a:pt x="2185671" y="244783"/>
                </a:cubicBezTo>
                <a:cubicBezTo>
                  <a:pt x="2176930" y="246490"/>
                  <a:pt x="2169100" y="249637"/>
                  <a:pt x="2162181" y="254226"/>
                </a:cubicBezTo>
                <a:cubicBezTo>
                  <a:pt x="2155262" y="258815"/>
                  <a:pt x="2146633" y="256363"/>
                  <a:pt x="2136294" y="246870"/>
                </a:cubicBezTo>
                <a:cubicBezTo>
                  <a:pt x="2125954" y="237376"/>
                  <a:pt x="2126657" y="232630"/>
                  <a:pt x="2138402" y="232630"/>
                </a:cubicBezTo>
                <a:cubicBezTo>
                  <a:pt x="2147838" y="232630"/>
                  <a:pt x="2164458" y="229360"/>
                  <a:pt x="2188263" y="222821"/>
                </a:cubicBezTo>
                <a:cubicBezTo>
                  <a:pt x="2187416" y="209700"/>
                  <a:pt x="2184279" y="199214"/>
                  <a:pt x="2178852" y="191362"/>
                </a:cubicBezTo>
                <a:cubicBezTo>
                  <a:pt x="2173424" y="183511"/>
                  <a:pt x="2172065" y="174871"/>
                  <a:pt x="2174776" y="165442"/>
                </a:cubicBezTo>
                <a:cubicBezTo>
                  <a:pt x="2177486" y="156014"/>
                  <a:pt x="2179063" y="150030"/>
                  <a:pt x="2179508" y="147492"/>
                </a:cubicBezTo>
                <a:cubicBezTo>
                  <a:pt x="2179952" y="144954"/>
                  <a:pt x="2178289" y="144359"/>
                  <a:pt x="2174517" y="145707"/>
                </a:cubicBezTo>
                <a:cubicBezTo>
                  <a:pt x="2170746" y="147055"/>
                  <a:pt x="2166863" y="148406"/>
                  <a:pt x="2162870" y="149761"/>
                </a:cubicBezTo>
                <a:cubicBezTo>
                  <a:pt x="2158876" y="151117"/>
                  <a:pt x="2152885" y="148826"/>
                  <a:pt x="2144898" y="142889"/>
                </a:cubicBezTo>
                <a:cubicBezTo>
                  <a:pt x="2136910" y="136952"/>
                  <a:pt x="2137197" y="133349"/>
                  <a:pt x="2145758" y="132080"/>
                </a:cubicBezTo>
                <a:cubicBezTo>
                  <a:pt x="2154319" y="130811"/>
                  <a:pt x="2161522" y="128929"/>
                  <a:pt x="2167365" y="126433"/>
                </a:cubicBezTo>
                <a:cubicBezTo>
                  <a:pt x="2173209" y="123938"/>
                  <a:pt x="2178637" y="120314"/>
                  <a:pt x="2183649" y="115560"/>
                </a:cubicBezTo>
                <a:cubicBezTo>
                  <a:pt x="2186155" y="113183"/>
                  <a:pt x="2188862" y="111706"/>
                  <a:pt x="2191771" y="111129"/>
                </a:cubicBezTo>
                <a:close/>
                <a:moveTo>
                  <a:pt x="1284962" y="110570"/>
                </a:moveTo>
                <a:cubicBezTo>
                  <a:pt x="1292276" y="111996"/>
                  <a:pt x="1302422" y="115965"/>
                  <a:pt x="1315400" y="122476"/>
                </a:cubicBezTo>
                <a:cubicBezTo>
                  <a:pt x="1328707" y="128154"/>
                  <a:pt x="1339333" y="137608"/>
                  <a:pt x="1347278" y="150837"/>
                </a:cubicBezTo>
                <a:cubicBezTo>
                  <a:pt x="1355222" y="164066"/>
                  <a:pt x="1356395" y="177431"/>
                  <a:pt x="1350795" y="190932"/>
                </a:cubicBezTo>
                <a:cubicBezTo>
                  <a:pt x="1345195" y="204433"/>
                  <a:pt x="1336487" y="202092"/>
                  <a:pt x="1324671" y="183909"/>
                </a:cubicBezTo>
                <a:cubicBezTo>
                  <a:pt x="1312854" y="165726"/>
                  <a:pt x="1301454" y="148600"/>
                  <a:pt x="1290469" y="132532"/>
                </a:cubicBezTo>
                <a:cubicBezTo>
                  <a:pt x="1279484" y="116463"/>
                  <a:pt x="1277649" y="109143"/>
                  <a:pt x="1284962" y="110570"/>
                </a:cubicBezTo>
                <a:close/>
                <a:moveTo>
                  <a:pt x="2604289" y="103052"/>
                </a:moveTo>
                <a:cubicBezTo>
                  <a:pt x="2608462" y="103052"/>
                  <a:pt x="2615593" y="104859"/>
                  <a:pt x="2625681" y="108472"/>
                </a:cubicBezTo>
                <a:cubicBezTo>
                  <a:pt x="2635770" y="112086"/>
                  <a:pt x="2639688" y="117836"/>
                  <a:pt x="2637437" y="125724"/>
                </a:cubicBezTo>
                <a:cubicBezTo>
                  <a:pt x="2635748" y="131639"/>
                  <a:pt x="2634693" y="144802"/>
                  <a:pt x="2634271" y="165213"/>
                </a:cubicBezTo>
                <a:lnTo>
                  <a:pt x="2634093" y="184456"/>
                </a:lnTo>
                <a:lnTo>
                  <a:pt x="2635650" y="183198"/>
                </a:lnTo>
                <a:cubicBezTo>
                  <a:pt x="2639342" y="180256"/>
                  <a:pt x="2647111" y="174133"/>
                  <a:pt x="2658958" y="164829"/>
                </a:cubicBezTo>
                <a:cubicBezTo>
                  <a:pt x="2674754" y="152425"/>
                  <a:pt x="2682128" y="148585"/>
                  <a:pt x="2681081" y="153311"/>
                </a:cubicBezTo>
                <a:cubicBezTo>
                  <a:pt x="2680035" y="158036"/>
                  <a:pt x="2675901" y="164912"/>
                  <a:pt x="2668681" y="173939"/>
                </a:cubicBezTo>
                <a:cubicBezTo>
                  <a:pt x="2661460" y="182966"/>
                  <a:pt x="2654925" y="191746"/>
                  <a:pt x="2649074" y="200278"/>
                </a:cubicBezTo>
                <a:cubicBezTo>
                  <a:pt x="2643223" y="208811"/>
                  <a:pt x="2638028" y="217612"/>
                  <a:pt x="2633490" y="226682"/>
                </a:cubicBezTo>
                <a:cubicBezTo>
                  <a:pt x="2628951" y="235752"/>
                  <a:pt x="2625298" y="241958"/>
                  <a:pt x="2622530" y="245299"/>
                </a:cubicBezTo>
                <a:cubicBezTo>
                  <a:pt x="2619763" y="248641"/>
                  <a:pt x="2614442" y="246637"/>
                  <a:pt x="2606570" y="239287"/>
                </a:cubicBezTo>
                <a:cubicBezTo>
                  <a:pt x="2598697" y="231938"/>
                  <a:pt x="2596797" y="224642"/>
                  <a:pt x="2600869" y="217401"/>
                </a:cubicBezTo>
                <a:cubicBezTo>
                  <a:pt x="2604942" y="210159"/>
                  <a:pt x="2607867" y="201899"/>
                  <a:pt x="2609646" y="192621"/>
                </a:cubicBezTo>
                <a:cubicBezTo>
                  <a:pt x="2611424" y="183343"/>
                  <a:pt x="2611868" y="171024"/>
                  <a:pt x="2610979" y="155666"/>
                </a:cubicBezTo>
                <a:cubicBezTo>
                  <a:pt x="2610090" y="140308"/>
                  <a:pt x="2607390" y="127699"/>
                  <a:pt x="2602881" y="117840"/>
                </a:cubicBezTo>
                <a:cubicBezTo>
                  <a:pt x="2598371" y="107981"/>
                  <a:pt x="2598840" y="103052"/>
                  <a:pt x="2604289" y="103052"/>
                </a:cubicBezTo>
                <a:close/>
                <a:moveTo>
                  <a:pt x="2899837" y="52577"/>
                </a:moveTo>
                <a:cubicBezTo>
                  <a:pt x="2902312" y="52816"/>
                  <a:pt x="2905300" y="53368"/>
                  <a:pt x="2908801" y="54234"/>
                </a:cubicBezTo>
                <a:cubicBezTo>
                  <a:pt x="2922804" y="57697"/>
                  <a:pt x="2928934" y="66047"/>
                  <a:pt x="2927192" y="79283"/>
                </a:cubicBezTo>
                <a:cubicBezTo>
                  <a:pt x="2925449" y="92519"/>
                  <a:pt x="2918455" y="94125"/>
                  <a:pt x="2906208" y="84101"/>
                </a:cubicBezTo>
                <a:cubicBezTo>
                  <a:pt x="2898751" y="73862"/>
                  <a:pt x="2893818" y="65459"/>
                  <a:pt x="2891409" y="58891"/>
                </a:cubicBezTo>
                <a:cubicBezTo>
                  <a:pt x="2889602" y="53965"/>
                  <a:pt x="2892411" y="51861"/>
                  <a:pt x="2899837" y="52577"/>
                </a:cubicBezTo>
                <a:close/>
                <a:moveTo>
                  <a:pt x="1471087" y="52577"/>
                </a:moveTo>
                <a:cubicBezTo>
                  <a:pt x="1473562" y="52816"/>
                  <a:pt x="1476549" y="53368"/>
                  <a:pt x="1480050" y="54234"/>
                </a:cubicBezTo>
                <a:cubicBezTo>
                  <a:pt x="1494054" y="57697"/>
                  <a:pt x="1500184" y="66047"/>
                  <a:pt x="1498442" y="79283"/>
                </a:cubicBezTo>
                <a:cubicBezTo>
                  <a:pt x="1496699" y="92519"/>
                  <a:pt x="1489705" y="94125"/>
                  <a:pt x="1477458" y="84101"/>
                </a:cubicBezTo>
                <a:cubicBezTo>
                  <a:pt x="1470001" y="73862"/>
                  <a:pt x="1465068" y="65459"/>
                  <a:pt x="1462659" y="58891"/>
                </a:cubicBezTo>
                <a:cubicBezTo>
                  <a:pt x="1460852" y="53965"/>
                  <a:pt x="1463661" y="51861"/>
                  <a:pt x="1471087" y="52577"/>
                </a:cubicBezTo>
                <a:close/>
                <a:moveTo>
                  <a:pt x="2735229" y="47100"/>
                </a:moveTo>
                <a:cubicBezTo>
                  <a:pt x="2737423" y="47305"/>
                  <a:pt x="2740095" y="47826"/>
                  <a:pt x="2743246" y="48663"/>
                </a:cubicBezTo>
                <a:cubicBezTo>
                  <a:pt x="2755851" y="52011"/>
                  <a:pt x="2763975" y="55575"/>
                  <a:pt x="2767617" y="59353"/>
                </a:cubicBezTo>
                <a:cubicBezTo>
                  <a:pt x="2771260" y="63132"/>
                  <a:pt x="2772160" y="67499"/>
                  <a:pt x="2770317" y="72453"/>
                </a:cubicBezTo>
                <a:cubicBezTo>
                  <a:pt x="2768474" y="77408"/>
                  <a:pt x="2765976" y="90253"/>
                  <a:pt x="2762820" y="110989"/>
                </a:cubicBezTo>
                <a:cubicBezTo>
                  <a:pt x="2759666" y="131725"/>
                  <a:pt x="2751392" y="157989"/>
                  <a:pt x="2737998" y="189781"/>
                </a:cubicBezTo>
                <a:cubicBezTo>
                  <a:pt x="2753170" y="196306"/>
                  <a:pt x="2766409" y="203820"/>
                  <a:pt x="2777716" y="212324"/>
                </a:cubicBezTo>
                <a:cubicBezTo>
                  <a:pt x="2789024" y="220828"/>
                  <a:pt x="2793932" y="231185"/>
                  <a:pt x="2792440" y="243396"/>
                </a:cubicBezTo>
                <a:cubicBezTo>
                  <a:pt x="2790949" y="255606"/>
                  <a:pt x="2787461" y="262289"/>
                  <a:pt x="2781975" y="263443"/>
                </a:cubicBezTo>
                <a:cubicBezTo>
                  <a:pt x="2776490" y="264598"/>
                  <a:pt x="2770998" y="260783"/>
                  <a:pt x="2765499" y="252000"/>
                </a:cubicBezTo>
                <a:cubicBezTo>
                  <a:pt x="2759999" y="243217"/>
                  <a:pt x="2754446" y="235161"/>
                  <a:pt x="2748839" y="227833"/>
                </a:cubicBezTo>
                <a:cubicBezTo>
                  <a:pt x="2743232" y="220505"/>
                  <a:pt x="2737166" y="212704"/>
                  <a:pt x="2730641" y="204430"/>
                </a:cubicBezTo>
                <a:cubicBezTo>
                  <a:pt x="2720474" y="223373"/>
                  <a:pt x="2707751" y="238172"/>
                  <a:pt x="2692471" y="248827"/>
                </a:cubicBezTo>
                <a:cubicBezTo>
                  <a:pt x="2677192" y="259482"/>
                  <a:pt x="2663160" y="266670"/>
                  <a:pt x="2650375" y="270391"/>
                </a:cubicBezTo>
                <a:cubicBezTo>
                  <a:pt x="2637591" y="274112"/>
                  <a:pt x="2631199" y="274145"/>
                  <a:pt x="2631199" y="270488"/>
                </a:cubicBezTo>
                <a:cubicBezTo>
                  <a:pt x="2631199" y="267993"/>
                  <a:pt x="2638745" y="261486"/>
                  <a:pt x="2653838" y="250967"/>
                </a:cubicBezTo>
                <a:cubicBezTo>
                  <a:pt x="2668932" y="240449"/>
                  <a:pt x="2682447" y="227453"/>
                  <a:pt x="2694385" y="211980"/>
                </a:cubicBezTo>
                <a:cubicBezTo>
                  <a:pt x="2706324" y="196507"/>
                  <a:pt x="2714749" y="180525"/>
                  <a:pt x="2719660" y="164033"/>
                </a:cubicBezTo>
                <a:cubicBezTo>
                  <a:pt x="2724572" y="147542"/>
                  <a:pt x="2728379" y="131219"/>
                  <a:pt x="2731082" y="115065"/>
                </a:cubicBezTo>
                <a:cubicBezTo>
                  <a:pt x="2733785" y="98911"/>
                  <a:pt x="2734700" y="86353"/>
                  <a:pt x="2733825" y="77390"/>
                </a:cubicBezTo>
                <a:cubicBezTo>
                  <a:pt x="2732950" y="68427"/>
                  <a:pt x="2731150" y="60562"/>
                  <a:pt x="2728425" y="53793"/>
                </a:cubicBezTo>
                <a:cubicBezTo>
                  <a:pt x="2726382" y="48717"/>
                  <a:pt x="2728650" y="46486"/>
                  <a:pt x="2735229" y="47100"/>
                </a:cubicBezTo>
                <a:close/>
                <a:moveTo>
                  <a:pt x="2648837" y="43662"/>
                </a:moveTo>
                <a:cubicBezTo>
                  <a:pt x="2653813" y="43662"/>
                  <a:pt x="2661163" y="45121"/>
                  <a:pt x="2670885" y="48039"/>
                </a:cubicBezTo>
                <a:cubicBezTo>
                  <a:pt x="2680608" y="50957"/>
                  <a:pt x="2687925" y="55672"/>
                  <a:pt x="2692837" y="62182"/>
                </a:cubicBezTo>
                <a:cubicBezTo>
                  <a:pt x="2697748" y="68693"/>
                  <a:pt x="2698465" y="76479"/>
                  <a:pt x="2694988" y="85542"/>
                </a:cubicBezTo>
                <a:cubicBezTo>
                  <a:pt x="2691510" y="94605"/>
                  <a:pt x="2684215" y="94627"/>
                  <a:pt x="2673101" y="85607"/>
                </a:cubicBezTo>
                <a:cubicBezTo>
                  <a:pt x="2661987" y="76587"/>
                  <a:pt x="2653692" y="68434"/>
                  <a:pt x="2648214" y="61150"/>
                </a:cubicBezTo>
                <a:cubicBezTo>
                  <a:pt x="2642277" y="49491"/>
                  <a:pt x="2642485" y="43662"/>
                  <a:pt x="2648837" y="43662"/>
                </a:cubicBezTo>
                <a:close/>
                <a:moveTo>
                  <a:pt x="2986523" y="33688"/>
                </a:moveTo>
                <a:cubicBezTo>
                  <a:pt x="2987395" y="33447"/>
                  <a:pt x="2988283" y="33530"/>
                  <a:pt x="2989185" y="33939"/>
                </a:cubicBezTo>
                <a:cubicBezTo>
                  <a:pt x="2992791" y="35574"/>
                  <a:pt x="2997928" y="38765"/>
                  <a:pt x="3004596" y="43511"/>
                </a:cubicBezTo>
                <a:cubicBezTo>
                  <a:pt x="3012326" y="49878"/>
                  <a:pt x="3013147" y="54589"/>
                  <a:pt x="3007060" y="57643"/>
                </a:cubicBezTo>
                <a:cubicBezTo>
                  <a:pt x="3000972" y="60698"/>
                  <a:pt x="2989919" y="67477"/>
                  <a:pt x="2973901" y="77981"/>
                </a:cubicBezTo>
                <a:cubicBezTo>
                  <a:pt x="2957883" y="88486"/>
                  <a:pt x="2953951" y="87744"/>
                  <a:pt x="2962103" y="75755"/>
                </a:cubicBezTo>
                <a:cubicBezTo>
                  <a:pt x="2970255" y="63767"/>
                  <a:pt x="2975905" y="53392"/>
                  <a:pt x="2979053" y="44630"/>
                </a:cubicBezTo>
                <a:cubicBezTo>
                  <a:pt x="2981414" y="38058"/>
                  <a:pt x="2983903" y="34411"/>
                  <a:pt x="2986523" y="33688"/>
                </a:cubicBezTo>
                <a:close/>
                <a:moveTo>
                  <a:pt x="1557772" y="33688"/>
                </a:moveTo>
                <a:cubicBezTo>
                  <a:pt x="1558645" y="33447"/>
                  <a:pt x="1559533" y="33530"/>
                  <a:pt x="1560434" y="33939"/>
                </a:cubicBezTo>
                <a:cubicBezTo>
                  <a:pt x="1564041" y="35574"/>
                  <a:pt x="1569178" y="38765"/>
                  <a:pt x="1575846" y="43511"/>
                </a:cubicBezTo>
                <a:cubicBezTo>
                  <a:pt x="1583576" y="49878"/>
                  <a:pt x="1584397" y="54589"/>
                  <a:pt x="1578309" y="57643"/>
                </a:cubicBezTo>
                <a:cubicBezTo>
                  <a:pt x="1572222" y="60698"/>
                  <a:pt x="1561169" y="67477"/>
                  <a:pt x="1545151" y="77981"/>
                </a:cubicBezTo>
                <a:cubicBezTo>
                  <a:pt x="1529133" y="88486"/>
                  <a:pt x="1525200" y="87744"/>
                  <a:pt x="1533353" y="75755"/>
                </a:cubicBezTo>
                <a:cubicBezTo>
                  <a:pt x="1541505" y="63767"/>
                  <a:pt x="1547155" y="53392"/>
                  <a:pt x="1550303" y="44630"/>
                </a:cubicBezTo>
                <a:cubicBezTo>
                  <a:pt x="1552664" y="38058"/>
                  <a:pt x="1555154" y="34411"/>
                  <a:pt x="1557772" y="33688"/>
                </a:cubicBezTo>
                <a:close/>
                <a:moveTo>
                  <a:pt x="2177550" y="28820"/>
                </a:moveTo>
                <a:cubicBezTo>
                  <a:pt x="2190055" y="28820"/>
                  <a:pt x="2201968" y="31781"/>
                  <a:pt x="2213290" y="37703"/>
                </a:cubicBezTo>
                <a:cubicBezTo>
                  <a:pt x="2224611" y="43626"/>
                  <a:pt x="2229706" y="52424"/>
                  <a:pt x="2228573" y="64097"/>
                </a:cubicBezTo>
                <a:cubicBezTo>
                  <a:pt x="2227440" y="75769"/>
                  <a:pt x="2214132" y="74178"/>
                  <a:pt x="2188650" y="59321"/>
                </a:cubicBezTo>
                <a:cubicBezTo>
                  <a:pt x="2166795" y="38987"/>
                  <a:pt x="2163095" y="28820"/>
                  <a:pt x="2177550" y="28820"/>
                </a:cubicBezTo>
                <a:close/>
                <a:moveTo>
                  <a:pt x="3045751" y="25520"/>
                </a:moveTo>
                <a:cubicBezTo>
                  <a:pt x="3049132" y="25831"/>
                  <a:pt x="3054321" y="27751"/>
                  <a:pt x="3061319" y="31283"/>
                </a:cubicBezTo>
                <a:cubicBezTo>
                  <a:pt x="3075315" y="38345"/>
                  <a:pt x="3080212" y="44995"/>
                  <a:pt x="3076011" y="51233"/>
                </a:cubicBezTo>
                <a:cubicBezTo>
                  <a:pt x="3071809" y="57471"/>
                  <a:pt x="3067697" y="66172"/>
                  <a:pt x="3063675" y="77336"/>
                </a:cubicBezTo>
                <a:cubicBezTo>
                  <a:pt x="3059652" y="88500"/>
                  <a:pt x="3052371" y="102012"/>
                  <a:pt x="3041831" y="117872"/>
                </a:cubicBezTo>
                <a:cubicBezTo>
                  <a:pt x="3059526" y="114474"/>
                  <a:pt x="3075688" y="109125"/>
                  <a:pt x="3090315" y="101826"/>
                </a:cubicBezTo>
                <a:cubicBezTo>
                  <a:pt x="3104942" y="94526"/>
                  <a:pt x="3116715" y="94293"/>
                  <a:pt x="3125635" y="101127"/>
                </a:cubicBezTo>
                <a:cubicBezTo>
                  <a:pt x="3134554" y="107960"/>
                  <a:pt x="3133590" y="113585"/>
                  <a:pt x="3122742" y="118001"/>
                </a:cubicBezTo>
                <a:cubicBezTo>
                  <a:pt x="3111893" y="122418"/>
                  <a:pt x="3093921" y="126505"/>
                  <a:pt x="3068826" y="130262"/>
                </a:cubicBezTo>
                <a:cubicBezTo>
                  <a:pt x="3082320" y="132829"/>
                  <a:pt x="3087458" y="139053"/>
                  <a:pt x="3084239" y="148933"/>
                </a:cubicBezTo>
                <a:cubicBezTo>
                  <a:pt x="3081019" y="158814"/>
                  <a:pt x="3078280" y="169630"/>
                  <a:pt x="3076022" y="181382"/>
                </a:cubicBezTo>
                <a:cubicBezTo>
                  <a:pt x="3073763" y="193133"/>
                  <a:pt x="3069565" y="206158"/>
                  <a:pt x="3063427" y="220455"/>
                </a:cubicBezTo>
                <a:cubicBezTo>
                  <a:pt x="3071028" y="229446"/>
                  <a:pt x="3079872" y="238111"/>
                  <a:pt x="3089960" y="246450"/>
                </a:cubicBezTo>
                <a:cubicBezTo>
                  <a:pt x="3100049" y="254789"/>
                  <a:pt x="3110531" y="261131"/>
                  <a:pt x="3121408" y="265476"/>
                </a:cubicBezTo>
                <a:cubicBezTo>
                  <a:pt x="3132285" y="269821"/>
                  <a:pt x="3142212" y="274475"/>
                  <a:pt x="3151189" y="279436"/>
                </a:cubicBezTo>
                <a:cubicBezTo>
                  <a:pt x="3160166" y="284398"/>
                  <a:pt x="3155585" y="287761"/>
                  <a:pt x="3137444" y="289525"/>
                </a:cubicBezTo>
                <a:cubicBezTo>
                  <a:pt x="3119304" y="291288"/>
                  <a:pt x="3105609" y="291450"/>
                  <a:pt x="3096359" y="290009"/>
                </a:cubicBezTo>
                <a:cubicBezTo>
                  <a:pt x="3087110" y="288567"/>
                  <a:pt x="3080359" y="284541"/>
                  <a:pt x="3076108" y="277931"/>
                </a:cubicBezTo>
                <a:cubicBezTo>
                  <a:pt x="3071856" y="271320"/>
                  <a:pt x="3062538" y="257618"/>
                  <a:pt x="3048155" y="236824"/>
                </a:cubicBezTo>
                <a:cubicBezTo>
                  <a:pt x="3042003" y="245242"/>
                  <a:pt x="3034750" y="252236"/>
                  <a:pt x="3026397" y="257808"/>
                </a:cubicBezTo>
                <a:cubicBezTo>
                  <a:pt x="3018044" y="263379"/>
                  <a:pt x="3007927" y="267573"/>
                  <a:pt x="2996046" y="270391"/>
                </a:cubicBezTo>
                <a:cubicBezTo>
                  <a:pt x="2993076" y="271096"/>
                  <a:pt x="2990782" y="271469"/>
                  <a:pt x="2989164" y="271510"/>
                </a:cubicBezTo>
                <a:lnTo>
                  <a:pt x="2987447" y="270980"/>
                </a:lnTo>
                <a:lnTo>
                  <a:pt x="2986872" y="281017"/>
                </a:lnTo>
                <a:cubicBezTo>
                  <a:pt x="2984434" y="291149"/>
                  <a:pt x="2979437" y="292429"/>
                  <a:pt x="2971879" y="284857"/>
                </a:cubicBezTo>
                <a:cubicBezTo>
                  <a:pt x="2964322" y="277285"/>
                  <a:pt x="2957446" y="270725"/>
                  <a:pt x="2951251" y="265175"/>
                </a:cubicBezTo>
                <a:cubicBezTo>
                  <a:pt x="2938187" y="275715"/>
                  <a:pt x="2925435" y="283287"/>
                  <a:pt x="2912995" y="287890"/>
                </a:cubicBezTo>
                <a:cubicBezTo>
                  <a:pt x="2900555" y="292493"/>
                  <a:pt x="2887394" y="295257"/>
                  <a:pt x="2873513" y="296182"/>
                </a:cubicBezTo>
                <a:cubicBezTo>
                  <a:pt x="2859631" y="297107"/>
                  <a:pt x="2858039" y="294440"/>
                  <a:pt x="2868737" y="288180"/>
                </a:cubicBezTo>
                <a:cubicBezTo>
                  <a:pt x="2879435" y="281921"/>
                  <a:pt x="2890427" y="276185"/>
                  <a:pt x="2901713" y="270972"/>
                </a:cubicBezTo>
                <a:cubicBezTo>
                  <a:pt x="2912998" y="265759"/>
                  <a:pt x="2923209" y="259145"/>
                  <a:pt x="2932343" y="251129"/>
                </a:cubicBezTo>
                <a:cubicBezTo>
                  <a:pt x="2922807" y="244805"/>
                  <a:pt x="2915698" y="240488"/>
                  <a:pt x="2911016" y="238180"/>
                </a:cubicBezTo>
                <a:cubicBezTo>
                  <a:pt x="2906334" y="235871"/>
                  <a:pt x="2905133" y="232476"/>
                  <a:pt x="2907413" y="227994"/>
                </a:cubicBezTo>
                <a:cubicBezTo>
                  <a:pt x="2909693" y="223513"/>
                  <a:pt x="2911701" y="218354"/>
                  <a:pt x="2913436" y="212518"/>
                </a:cubicBezTo>
                <a:cubicBezTo>
                  <a:pt x="2893646" y="215156"/>
                  <a:pt x="2880102" y="218515"/>
                  <a:pt x="2872803" y="222595"/>
                </a:cubicBezTo>
                <a:cubicBezTo>
                  <a:pt x="2865503" y="226675"/>
                  <a:pt x="2856727" y="223739"/>
                  <a:pt x="2846474" y="213787"/>
                </a:cubicBezTo>
                <a:cubicBezTo>
                  <a:pt x="2836221" y="203835"/>
                  <a:pt x="2837544" y="199318"/>
                  <a:pt x="2850443" y="200235"/>
                </a:cubicBezTo>
                <a:cubicBezTo>
                  <a:pt x="2863342" y="201153"/>
                  <a:pt x="2885838" y="199081"/>
                  <a:pt x="2917931" y="194019"/>
                </a:cubicBezTo>
                <a:cubicBezTo>
                  <a:pt x="2920341" y="183938"/>
                  <a:pt x="2920645" y="174803"/>
                  <a:pt x="2918846" y="166615"/>
                </a:cubicBezTo>
                <a:cubicBezTo>
                  <a:pt x="2917046" y="158426"/>
                  <a:pt x="2922470" y="157387"/>
                  <a:pt x="2935118" y="163496"/>
                </a:cubicBezTo>
                <a:cubicBezTo>
                  <a:pt x="2947766" y="169605"/>
                  <a:pt x="2953058" y="174523"/>
                  <a:pt x="2950993" y="178252"/>
                </a:cubicBezTo>
                <a:cubicBezTo>
                  <a:pt x="2948928" y="181980"/>
                  <a:pt x="2945909" y="185702"/>
                  <a:pt x="2941937" y="189416"/>
                </a:cubicBezTo>
                <a:lnTo>
                  <a:pt x="2961339" y="187222"/>
                </a:lnTo>
                <a:cubicBezTo>
                  <a:pt x="2962702" y="183292"/>
                  <a:pt x="2963157" y="178628"/>
                  <a:pt x="2962705" y="173229"/>
                </a:cubicBezTo>
                <a:cubicBezTo>
                  <a:pt x="2962254" y="167830"/>
                  <a:pt x="2965971" y="167357"/>
                  <a:pt x="2973858" y="171809"/>
                </a:cubicBezTo>
                <a:cubicBezTo>
                  <a:pt x="2981745" y="176262"/>
                  <a:pt x="2986947" y="180094"/>
                  <a:pt x="2989464" y="183307"/>
                </a:cubicBezTo>
                <a:cubicBezTo>
                  <a:pt x="2991981" y="186519"/>
                  <a:pt x="2992024" y="190717"/>
                  <a:pt x="2989593" y="195901"/>
                </a:cubicBezTo>
                <a:cubicBezTo>
                  <a:pt x="2987163" y="201085"/>
                  <a:pt x="2984151" y="208398"/>
                  <a:pt x="2980559" y="217842"/>
                </a:cubicBezTo>
                <a:cubicBezTo>
                  <a:pt x="2976967" y="227285"/>
                  <a:pt x="2972195" y="236609"/>
                  <a:pt x="2966244" y="245816"/>
                </a:cubicBezTo>
                <a:cubicBezTo>
                  <a:pt x="2971850" y="249415"/>
                  <a:pt x="2977300" y="253649"/>
                  <a:pt x="2982591" y="258518"/>
                </a:cubicBezTo>
                <a:lnTo>
                  <a:pt x="2987605" y="267748"/>
                </a:lnTo>
                <a:lnTo>
                  <a:pt x="2992863" y="262927"/>
                </a:lnTo>
                <a:cubicBezTo>
                  <a:pt x="3002621" y="255133"/>
                  <a:pt x="3011025" y="247712"/>
                  <a:pt x="3018073" y="240664"/>
                </a:cubicBezTo>
                <a:cubicBezTo>
                  <a:pt x="3025121" y="233616"/>
                  <a:pt x="3031183" y="226557"/>
                  <a:pt x="3036260" y="219487"/>
                </a:cubicBezTo>
                <a:cubicBezTo>
                  <a:pt x="3030222" y="209779"/>
                  <a:pt x="3024386" y="201243"/>
                  <a:pt x="3018750" y="193879"/>
                </a:cubicBezTo>
                <a:cubicBezTo>
                  <a:pt x="3013114" y="186515"/>
                  <a:pt x="3008103" y="179775"/>
                  <a:pt x="3003714" y="173659"/>
                </a:cubicBezTo>
                <a:cubicBezTo>
                  <a:pt x="2999326" y="167543"/>
                  <a:pt x="3000646" y="163915"/>
                  <a:pt x="3007672" y="162775"/>
                </a:cubicBezTo>
                <a:cubicBezTo>
                  <a:pt x="3014699" y="161635"/>
                  <a:pt x="3019984" y="163288"/>
                  <a:pt x="3023525" y="167733"/>
                </a:cubicBezTo>
                <a:cubicBezTo>
                  <a:pt x="3027067" y="172179"/>
                  <a:pt x="3034732" y="183457"/>
                  <a:pt x="3046520" y="201569"/>
                </a:cubicBezTo>
                <a:cubicBezTo>
                  <a:pt x="3050492" y="192276"/>
                  <a:pt x="3053152" y="181181"/>
                  <a:pt x="3054500" y="168282"/>
                </a:cubicBezTo>
                <a:cubicBezTo>
                  <a:pt x="3055848" y="155383"/>
                  <a:pt x="3056171" y="143584"/>
                  <a:pt x="3055468" y="132887"/>
                </a:cubicBezTo>
                <a:cubicBezTo>
                  <a:pt x="3050836" y="133790"/>
                  <a:pt x="3044577" y="133790"/>
                  <a:pt x="3036690" y="132887"/>
                </a:cubicBezTo>
                <a:cubicBezTo>
                  <a:pt x="3026580" y="144832"/>
                  <a:pt x="3015882" y="153669"/>
                  <a:pt x="3004596" y="159398"/>
                </a:cubicBezTo>
                <a:cubicBezTo>
                  <a:pt x="2993311" y="165127"/>
                  <a:pt x="2993322" y="160190"/>
                  <a:pt x="3004629" y="144588"/>
                </a:cubicBezTo>
                <a:cubicBezTo>
                  <a:pt x="3015936" y="128986"/>
                  <a:pt x="3025386" y="109860"/>
                  <a:pt x="3032980" y="87209"/>
                </a:cubicBezTo>
                <a:cubicBezTo>
                  <a:pt x="3040573" y="64559"/>
                  <a:pt x="3043932" y="50721"/>
                  <a:pt x="3043057" y="45694"/>
                </a:cubicBezTo>
                <a:cubicBezTo>
                  <a:pt x="3042182" y="40668"/>
                  <a:pt x="3041508" y="35244"/>
                  <a:pt x="3041035" y="29422"/>
                </a:cubicBezTo>
                <a:cubicBezTo>
                  <a:pt x="3040798" y="26511"/>
                  <a:pt x="3042370" y="25210"/>
                  <a:pt x="3045751" y="25520"/>
                </a:cubicBezTo>
                <a:close/>
                <a:moveTo>
                  <a:pt x="1617001" y="25520"/>
                </a:moveTo>
                <a:cubicBezTo>
                  <a:pt x="1620382" y="25831"/>
                  <a:pt x="1625571" y="27751"/>
                  <a:pt x="1632569" y="31283"/>
                </a:cubicBezTo>
                <a:cubicBezTo>
                  <a:pt x="1646565" y="38345"/>
                  <a:pt x="1651462" y="44995"/>
                  <a:pt x="1647261" y="51233"/>
                </a:cubicBezTo>
                <a:cubicBezTo>
                  <a:pt x="1643059" y="57471"/>
                  <a:pt x="1638947" y="66172"/>
                  <a:pt x="1634925" y="77336"/>
                </a:cubicBezTo>
                <a:cubicBezTo>
                  <a:pt x="1630902" y="88500"/>
                  <a:pt x="1623621" y="102012"/>
                  <a:pt x="1613081" y="117872"/>
                </a:cubicBezTo>
                <a:cubicBezTo>
                  <a:pt x="1630777" y="114474"/>
                  <a:pt x="1646938" y="109125"/>
                  <a:pt x="1661565" y="101826"/>
                </a:cubicBezTo>
                <a:cubicBezTo>
                  <a:pt x="1676192" y="94526"/>
                  <a:pt x="1687965" y="94293"/>
                  <a:pt x="1696885" y="101127"/>
                </a:cubicBezTo>
                <a:cubicBezTo>
                  <a:pt x="1705805" y="107960"/>
                  <a:pt x="1704840" y="113585"/>
                  <a:pt x="1693992" y="118001"/>
                </a:cubicBezTo>
                <a:cubicBezTo>
                  <a:pt x="1683144" y="122418"/>
                  <a:pt x="1665172" y="126505"/>
                  <a:pt x="1640076" y="130262"/>
                </a:cubicBezTo>
                <a:cubicBezTo>
                  <a:pt x="1653570" y="132829"/>
                  <a:pt x="1658708" y="139053"/>
                  <a:pt x="1655488" y="148933"/>
                </a:cubicBezTo>
                <a:cubicBezTo>
                  <a:pt x="1652269" y="158814"/>
                  <a:pt x="1649530" y="169630"/>
                  <a:pt x="1647271" y="181382"/>
                </a:cubicBezTo>
                <a:cubicBezTo>
                  <a:pt x="1645013" y="193133"/>
                  <a:pt x="1640815" y="206158"/>
                  <a:pt x="1634677" y="220455"/>
                </a:cubicBezTo>
                <a:cubicBezTo>
                  <a:pt x="1642277" y="229446"/>
                  <a:pt x="1651122" y="238111"/>
                  <a:pt x="1661210" y="246450"/>
                </a:cubicBezTo>
                <a:cubicBezTo>
                  <a:pt x="1671298" y="254789"/>
                  <a:pt x="1681781" y="261131"/>
                  <a:pt x="1692658" y="265476"/>
                </a:cubicBezTo>
                <a:cubicBezTo>
                  <a:pt x="1703535" y="269821"/>
                  <a:pt x="1713462" y="274475"/>
                  <a:pt x="1722439" y="279436"/>
                </a:cubicBezTo>
                <a:cubicBezTo>
                  <a:pt x="1731416" y="284398"/>
                  <a:pt x="1726834" y="287761"/>
                  <a:pt x="1708694" y="289525"/>
                </a:cubicBezTo>
                <a:cubicBezTo>
                  <a:pt x="1690554" y="291288"/>
                  <a:pt x="1676859" y="291450"/>
                  <a:pt x="1667609" y="290009"/>
                </a:cubicBezTo>
                <a:cubicBezTo>
                  <a:pt x="1658360" y="288567"/>
                  <a:pt x="1651609" y="284541"/>
                  <a:pt x="1647358" y="277931"/>
                </a:cubicBezTo>
                <a:cubicBezTo>
                  <a:pt x="1643106" y="271320"/>
                  <a:pt x="1633788" y="257618"/>
                  <a:pt x="1619405" y="236824"/>
                </a:cubicBezTo>
                <a:cubicBezTo>
                  <a:pt x="1613253" y="245242"/>
                  <a:pt x="1606000" y="252236"/>
                  <a:pt x="1597647" y="257808"/>
                </a:cubicBezTo>
                <a:cubicBezTo>
                  <a:pt x="1589294" y="263379"/>
                  <a:pt x="1579177" y="267573"/>
                  <a:pt x="1567296" y="270391"/>
                </a:cubicBezTo>
                <a:cubicBezTo>
                  <a:pt x="1564326" y="271096"/>
                  <a:pt x="1562032" y="271469"/>
                  <a:pt x="1560414" y="271510"/>
                </a:cubicBezTo>
                <a:lnTo>
                  <a:pt x="1558698" y="270980"/>
                </a:lnTo>
                <a:lnTo>
                  <a:pt x="1558122" y="281017"/>
                </a:lnTo>
                <a:cubicBezTo>
                  <a:pt x="1555684" y="291149"/>
                  <a:pt x="1550687" y="292429"/>
                  <a:pt x="1543129" y="284857"/>
                </a:cubicBezTo>
                <a:cubicBezTo>
                  <a:pt x="1535572" y="277285"/>
                  <a:pt x="1528696" y="270725"/>
                  <a:pt x="1522501" y="265175"/>
                </a:cubicBezTo>
                <a:cubicBezTo>
                  <a:pt x="1509437" y="275715"/>
                  <a:pt x="1496685" y="283287"/>
                  <a:pt x="1484245" y="287890"/>
                </a:cubicBezTo>
                <a:cubicBezTo>
                  <a:pt x="1471805" y="292493"/>
                  <a:pt x="1458644" y="295257"/>
                  <a:pt x="1444763" y="296182"/>
                </a:cubicBezTo>
                <a:cubicBezTo>
                  <a:pt x="1430881" y="297107"/>
                  <a:pt x="1429290" y="294440"/>
                  <a:pt x="1439987" y="288180"/>
                </a:cubicBezTo>
                <a:cubicBezTo>
                  <a:pt x="1450685" y="281921"/>
                  <a:pt x="1461677" y="276185"/>
                  <a:pt x="1472963" y="270972"/>
                </a:cubicBezTo>
                <a:cubicBezTo>
                  <a:pt x="1484248" y="265759"/>
                  <a:pt x="1494459" y="259145"/>
                  <a:pt x="1503593" y="251129"/>
                </a:cubicBezTo>
                <a:cubicBezTo>
                  <a:pt x="1494057" y="244805"/>
                  <a:pt x="1486948" y="240488"/>
                  <a:pt x="1482266" y="238180"/>
                </a:cubicBezTo>
                <a:cubicBezTo>
                  <a:pt x="1477584" y="235871"/>
                  <a:pt x="1476383" y="232476"/>
                  <a:pt x="1478663" y="227994"/>
                </a:cubicBezTo>
                <a:cubicBezTo>
                  <a:pt x="1480943" y="223513"/>
                  <a:pt x="1482951" y="218354"/>
                  <a:pt x="1484686" y="212518"/>
                </a:cubicBezTo>
                <a:cubicBezTo>
                  <a:pt x="1464896" y="215156"/>
                  <a:pt x="1451352" y="218515"/>
                  <a:pt x="1444053" y="222595"/>
                </a:cubicBezTo>
                <a:cubicBezTo>
                  <a:pt x="1436754" y="226675"/>
                  <a:pt x="1427977" y="223739"/>
                  <a:pt x="1417724" y="213787"/>
                </a:cubicBezTo>
                <a:cubicBezTo>
                  <a:pt x="1407471" y="203835"/>
                  <a:pt x="1408794" y="199318"/>
                  <a:pt x="1421693" y="200235"/>
                </a:cubicBezTo>
                <a:cubicBezTo>
                  <a:pt x="1434592" y="201153"/>
                  <a:pt x="1457088" y="199081"/>
                  <a:pt x="1489181" y="194019"/>
                </a:cubicBezTo>
                <a:cubicBezTo>
                  <a:pt x="1491591" y="183938"/>
                  <a:pt x="1491895" y="174803"/>
                  <a:pt x="1490096" y="166615"/>
                </a:cubicBezTo>
                <a:cubicBezTo>
                  <a:pt x="1488296" y="158426"/>
                  <a:pt x="1493720" y="157387"/>
                  <a:pt x="1506368" y="163496"/>
                </a:cubicBezTo>
                <a:cubicBezTo>
                  <a:pt x="1519016" y="169605"/>
                  <a:pt x="1524308" y="174523"/>
                  <a:pt x="1522243" y="178252"/>
                </a:cubicBezTo>
                <a:cubicBezTo>
                  <a:pt x="1520178" y="181980"/>
                  <a:pt x="1517159" y="185702"/>
                  <a:pt x="1513187" y="189416"/>
                </a:cubicBezTo>
                <a:lnTo>
                  <a:pt x="1532589" y="187222"/>
                </a:lnTo>
                <a:cubicBezTo>
                  <a:pt x="1533952" y="183292"/>
                  <a:pt x="1534407" y="178628"/>
                  <a:pt x="1533955" y="173229"/>
                </a:cubicBezTo>
                <a:cubicBezTo>
                  <a:pt x="1533503" y="167830"/>
                  <a:pt x="1537221" y="167357"/>
                  <a:pt x="1545108" y="171809"/>
                </a:cubicBezTo>
                <a:cubicBezTo>
                  <a:pt x="1552996" y="176262"/>
                  <a:pt x="1558197" y="180094"/>
                  <a:pt x="1560714" y="183307"/>
                </a:cubicBezTo>
                <a:cubicBezTo>
                  <a:pt x="1563231" y="186519"/>
                  <a:pt x="1563274" y="190717"/>
                  <a:pt x="1560843" y="195901"/>
                </a:cubicBezTo>
                <a:cubicBezTo>
                  <a:pt x="1558412" y="201085"/>
                  <a:pt x="1555401" y="208398"/>
                  <a:pt x="1551809" y="217842"/>
                </a:cubicBezTo>
                <a:cubicBezTo>
                  <a:pt x="1548216" y="227285"/>
                  <a:pt x="1543445" y="236609"/>
                  <a:pt x="1537494" y="245816"/>
                </a:cubicBezTo>
                <a:cubicBezTo>
                  <a:pt x="1543101" y="249415"/>
                  <a:pt x="1548550" y="253649"/>
                  <a:pt x="1553841" y="258518"/>
                </a:cubicBezTo>
                <a:lnTo>
                  <a:pt x="1558855" y="267748"/>
                </a:lnTo>
                <a:lnTo>
                  <a:pt x="1564113" y="262927"/>
                </a:lnTo>
                <a:cubicBezTo>
                  <a:pt x="1573871" y="255133"/>
                  <a:pt x="1582274" y="247712"/>
                  <a:pt x="1589323" y="240664"/>
                </a:cubicBezTo>
                <a:cubicBezTo>
                  <a:pt x="1596371" y="233616"/>
                  <a:pt x="1602433" y="226557"/>
                  <a:pt x="1607510" y="219487"/>
                </a:cubicBezTo>
                <a:cubicBezTo>
                  <a:pt x="1601472" y="209779"/>
                  <a:pt x="1595636" y="201243"/>
                  <a:pt x="1590000" y="193879"/>
                </a:cubicBezTo>
                <a:cubicBezTo>
                  <a:pt x="1584365" y="186515"/>
                  <a:pt x="1579353" y="179775"/>
                  <a:pt x="1574965" y="173659"/>
                </a:cubicBezTo>
                <a:cubicBezTo>
                  <a:pt x="1570576" y="167543"/>
                  <a:pt x="1571896" y="163915"/>
                  <a:pt x="1578922" y="162775"/>
                </a:cubicBezTo>
                <a:cubicBezTo>
                  <a:pt x="1585949" y="161635"/>
                  <a:pt x="1591233" y="163288"/>
                  <a:pt x="1594776" y="167733"/>
                </a:cubicBezTo>
                <a:cubicBezTo>
                  <a:pt x="1598318" y="172179"/>
                  <a:pt x="1605982" y="183457"/>
                  <a:pt x="1617770" y="201569"/>
                </a:cubicBezTo>
                <a:cubicBezTo>
                  <a:pt x="1621742" y="192276"/>
                  <a:pt x="1624402" y="181181"/>
                  <a:pt x="1625750" y="168282"/>
                </a:cubicBezTo>
                <a:cubicBezTo>
                  <a:pt x="1627098" y="155383"/>
                  <a:pt x="1627421" y="143584"/>
                  <a:pt x="1626718" y="132887"/>
                </a:cubicBezTo>
                <a:cubicBezTo>
                  <a:pt x="1622087" y="133790"/>
                  <a:pt x="1615827" y="133790"/>
                  <a:pt x="1607940" y="132887"/>
                </a:cubicBezTo>
                <a:cubicBezTo>
                  <a:pt x="1597830" y="144832"/>
                  <a:pt x="1587132" y="153669"/>
                  <a:pt x="1575846" y="159398"/>
                </a:cubicBezTo>
                <a:cubicBezTo>
                  <a:pt x="1564561" y="165127"/>
                  <a:pt x="1564571" y="160190"/>
                  <a:pt x="1575879" y="144588"/>
                </a:cubicBezTo>
                <a:cubicBezTo>
                  <a:pt x="1587186" y="128986"/>
                  <a:pt x="1596636" y="109860"/>
                  <a:pt x="1604229" y="87209"/>
                </a:cubicBezTo>
                <a:cubicBezTo>
                  <a:pt x="1611822" y="64559"/>
                  <a:pt x="1615182" y="50721"/>
                  <a:pt x="1614307" y="45694"/>
                </a:cubicBezTo>
                <a:cubicBezTo>
                  <a:pt x="1613432" y="40668"/>
                  <a:pt x="1612758" y="35244"/>
                  <a:pt x="1612285" y="29422"/>
                </a:cubicBezTo>
                <a:cubicBezTo>
                  <a:pt x="1612048" y="26511"/>
                  <a:pt x="1613620" y="25210"/>
                  <a:pt x="1617001" y="25520"/>
                </a:cubicBezTo>
                <a:close/>
                <a:moveTo>
                  <a:pt x="602854" y="25320"/>
                </a:moveTo>
                <a:cubicBezTo>
                  <a:pt x="619773" y="24403"/>
                  <a:pt x="631951" y="27201"/>
                  <a:pt x="639388" y="33713"/>
                </a:cubicBezTo>
                <a:cubicBezTo>
                  <a:pt x="649304" y="42396"/>
                  <a:pt x="652495" y="48724"/>
                  <a:pt x="648960" y="52696"/>
                </a:cubicBezTo>
                <a:cubicBezTo>
                  <a:pt x="645425" y="56668"/>
                  <a:pt x="635527" y="58203"/>
                  <a:pt x="619265" y="57299"/>
                </a:cubicBezTo>
                <a:cubicBezTo>
                  <a:pt x="603003" y="56396"/>
                  <a:pt x="587713" y="56396"/>
                  <a:pt x="573395" y="57299"/>
                </a:cubicBezTo>
                <a:cubicBezTo>
                  <a:pt x="559076" y="58203"/>
                  <a:pt x="537892" y="59802"/>
                  <a:pt x="509842" y="62096"/>
                </a:cubicBezTo>
                <a:cubicBezTo>
                  <a:pt x="517930" y="70815"/>
                  <a:pt x="520852" y="76906"/>
                  <a:pt x="518608" y="80369"/>
                </a:cubicBezTo>
                <a:cubicBezTo>
                  <a:pt x="516364" y="83832"/>
                  <a:pt x="515241" y="98147"/>
                  <a:pt x="515241" y="123314"/>
                </a:cubicBezTo>
                <a:cubicBezTo>
                  <a:pt x="535432" y="123314"/>
                  <a:pt x="553031" y="125734"/>
                  <a:pt x="568038" y="130574"/>
                </a:cubicBezTo>
                <a:cubicBezTo>
                  <a:pt x="583046" y="135414"/>
                  <a:pt x="591718" y="145108"/>
                  <a:pt x="594055" y="159656"/>
                </a:cubicBezTo>
                <a:cubicBezTo>
                  <a:pt x="596393" y="174204"/>
                  <a:pt x="586046" y="175818"/>
                  <a:pt x="563016" y="164496"/>
                </a:cubicBezTo>
                <a:cubicBezTo>
                  <a:pt x="539985" y="153174"/>
                  <a:pt x="524061" y="143986"/>
                  <a:pt x="515241" y="136930"/>
                </a:cubicBezTo>
                <a:cubicBezTo>
                  <a:pt x="516088" y="204717"/>
                  <a:pt x="515087" y="250236"/>
                  <a:pt x="512241" y="273489"/>
                </a:cubicBezTo>
                <a:cubicBezTo>
                  <a:pt x="509394" y="296741"/>
                  <a:pt x="504967" y="308368"/>
                  <a:pt x="498958" y="308368"/>
                </a:cubicBezTo>
                <a:cubicBezTo>
                  <a:pt x="494498" y="308368"/>
                  <a:pt x="489770" y="303040"/>
                  <a:pt x="484772" y="292386"/>
                </a:cubicBezTo>
                <a:cubicBezTo>
                  <a:pt x="479774" y="281731"/>
                  <a:pt x="478201" y="272560"/>
                  <a:pt x="480051" y="264874"/>
                </a:cubicBezTo>
                <a:cubicBezTo>
                  <a:pt x="481900" y="257187"/>
                  <a:pt x="483700" y="248978"/>
                  <a:pt x="485450" y="240244"/>
                </a:cubicBezTo>
                <a:cubicBezTo>
                  <a:pt x="487199" y="231511"/>
                  <a:pt x="488526" y="201820"/>
                  <a:pt x="489429" y="151170"/>
                </a:cubicBezTo>
                <a:cubicBezTo>
                  <a:pt x="490332" y="100521"/>
                  <a:pt x="487615" y="71933"/>
                  <a:pt x="481277" y="65409"/>
                </a:cubicBezTo>
                <a:cubicBezTo>
                  <a:pt x="436650" y="72607"/>
                  <a:pt x="408676" y="77329"/>
                  <a:pt x="397354" y="79573"/>
                </a:cubicBezTo>
                <a:cubicBezTo>
                  <a:pt x="386032" y="81817"/>
                  <a:pt x="375378" y="77741"/>
                  <a:pt x="365390" y="67345"/>
                </a:cubicBezTo>
                <a:cubicBezTo>
                  <a:pt x="355402" y="56948"/>
                  <a:pt x="355767" y="52205"/>
                  <a:pt x="366487" y="53116"/>
                </a:cubicBezTo>
                <a:cubicBezTo>
                  <a:pt x="377206" y="54026"/>
                  <a:pt x="395705" y="53148"/>
                  <a:pt x="421983" y="50480"/>
                </a:cubicBezTo>
                <a:cubicBezTo>
                  <a:pt x="448262" y="47813"/>
                  <a:pt x="475200" y="44443"/>
                  <a:pt x="502798" y="40371"/>
                </a:cubicBezTo>
                <a:cubicBezTo>
                  <a:pt x="530395" y="36298"/>
                  <a:pt x="557581" y="32000"/>
                  <a:pt x="584354" y="27475"/>
                </a:cubicBezTo>
                <a:cubicBezTo>
                  <a:pt x="591047" y="26344"/>
                  <a:pt x="597214" y="25626"/>
                  <a:pt x="602854" y="25320"/>
                </a:cubicBezTo>
                <a:close/>
                <a:moveTo>
                  <a:pt x="916194" y="22797"/>
                </a:moveTo>
                <a:cubicBezTo>
                  <a:pt x="923349" y="21391"/>
                  <a:pt x="930771" y="24177"/>
                  <a:pt x="938457" y="31153"/>
                </a:cubicBezTo>
                <a:cubicBezTo>
                  <a:pt x="946143" y="38130"/>
                  <a:pt x="944942" y="43325"/>
                  <a:pt x="934854" y="46738"/>
                </a:cubicBezTo>
                <a:cubicBezTo>
                  <a:pt x="924766" y="50151"/>
                  <a:pt x="898770" y="54675"/>
                  <a:pt x="856868" y="60311"/>
                </a:cubicBezTo>
                <a:cubicBezTo>
                  <a:pt x="865860" y="68011"/>
                  <a:pt x="866523" y="74447"/>
                  <a:pt x="858858" y="79616"/>
                </a:cubicBezTo>
                <a:cubicBezTo>
                  <a:pt x="851193" y="84786"/>
                  <a:pt x="837932" y="97990"/>
                  <a:pt x="819075" y="119227"/>
                </a:cubicBezTo>
                <a:cubicBezTo>
                  <a:pt x="847382" y="115671"/>
                  <a:pt x="872008" y="112333"/>
                  <a:pt x="892952" y="109214"/>
                </a:cubicBezTo>
                <a:cubicBezTo>
                  <a:pt x="913896" y="106095"/>
                  <a:pt x="927960" y="103159"/>
                  <a:pt x="935144" y="100406"/>
                </a:cubicBezTo>
                <a:cubicBezTo>
                  <a:pt x="942329" y="97653"/>
                  <a:pt x="949277" y="97746"/>
                  <a:pt x="955988" y="100686"/>
                </a:cubicBezTo>
                <a:cubicBezTo>
                  <a:pt x="962699" y="103625"/>
                  <a:pt x="970801" y="109326"/>
                  <a:pt x="980294" y="117786"/>
                </a:cubicBezTo>
                <a:cubicBezTo>
                  <a:pt x="989788" y="126247"/>
                  <a:pt x="991993" y="133249"/>
                  <a:pt x="986909" y="138791"/>
                </a:cubicBezTo>
                <a:cubicBezTo>
                  <a:pt x="981825" y="144334"/>
                  <a:pt x="977986" y="153379"/>
                  <a:pt x="975390" y="165926"/>
                </a:cubicBezTo>
                <a:cubicBezTo>
                  <a:pt x="972795" y="178474"/>
                  <a:pt x="970586" y="194288"/>
                  <a:pt x="968765" y="213367"/>
                </a:cubicBezTo>
                <a:cubicBezTo>
                  <a:pt x="966944" y="232447"/>
                  <a:pt x="963212" y="248103"/>
                  <a:pt x="957569" y="260335"/>
                </a:cubicBezTo>
                <a:cubicBezTo>
                  <a:pt x="951926" y="272567"/>
                  <a:pt x="944942" y="281154"/>
                  <a:pt x="936618" y="286094"/>
                </a:cubicBezTo>
                <a:cubicBezTo>
                  <a:pt x="928293" y="291034"/>
                  <a:pt x="922812" y="287155"/>
                  <a:pt x="920173" y="274457"/>
                </a:cubicBezTo>
                <a:cubicBezTo>
                  <a:pt x="917535" y="261758"/>
                  <a:pt x="915219" y="252749"/>
                  <a:pt x="913225" y="247429"/>
                </a:cubicBezTo>
                <a:cubicBezTo>
                  <a:pt x="902613" y="246655"/>
                  <a:pt x="881602" y="247619"/>
                  <a:pt x="850189" y="250322"/>
                </a:cubicBezTo>
                <a:cubicBezTo>
                  <a:pt x="818777" y="253025"/>
                  <a:pt x="792323" y="255201"/>
                  <a:pt x="770827" y="256850"/>
                </a:cubicBezTo>
                <a:cubicBezTo>
                  <a:pt x="763642" y="274991"/>
                  <a:pt x="757491" y="278798"/>
                  <a:pt x="752371" y="268272"/>
                </a:cubicBezTo>
                <a:cubicBezTo>
                  <a:pt x="747252" y="257747"/>
                  <a:pt x="744237" y="242966"/>
                  <a:pt x="743326" y="223929"/>
                </a:cubicBezTo>
                <a:cubicBezTo>
                  <a:pt x="742415" y="204892"/>
                  <a:pt x="740648" y="188351"/>
                  <a:pt x="738024" y="174305"/>
                </a:cubicBezTo>
                <a:cubicBezTo>
                  <a:pt x="735399" y="160258"/>
                  <a:pt x="731578" y="147341"/>
                  <a:pt x="726559" y="135554"/>
                </a:cubicBezTo>
                <a:cubicBezTo>
                  <a:pt x="721540" y="123766"/>
                  <a:pt x="723303" y="118575"/>
                  <a:pt x="731850" y="119980"/>
                </a:cubicBezTo>
                <a:cubicBezTo>
                  <a:pt x="740397" y="121386"/>
                  <a:pt x="747040" y="122737"/>
                  <a:pt x="751780" y="124035"/>
                </a:cubicBezTo>
                <a:cubicBezTo>
                  <a:pt x="756519" y="125333"/>
                  <a:pt x="772569" y="124748"/>
                  <a:pt x="799930" y="122282"/>
                </a:cubicBezTo>
                <a:cubicBezTo>
                  <a:pt x="812636" y="102808"/>
                  <a:pt x="820100" y="89285"/>
                  <a:pt x="822323" y="81713"/>
                </a:cubicBezTo>
                <a:cubicBezTo>
                  <a:pt x="824545" y="74142"/>
                  <a:pt x="825657" y="68255"/>
                  <a:pt x="825657" y="64054"/>
                </a:cubicBezTo>
                <a:cubicBezTo>
                  <a:pt x="821039" y="64900"/>
                  <a:pt x="815644" y="65785"/>
                  <a:pt x="809470" y="66710"/>
                </a:cubicBezTo>
                <a:cubicBezTo>
                  <a:pt x="803297" y="67635"/>
                  <a:pt x="797908" y="67854"/>
                  <a:pt x="793305" y="67366"/>
                </a:cubicBezTo>
                <a:cubicBezTo>
                  <a:pt x="788702" y="66879"/>
                  <a:pt x="782593" y="63032"/>
                  <a:pt x="774978" y="55826"/>
                </a:cubicBezTo>
                <a:cubicBezTo>
                  <a:pt x="767364" y="48620"/>
                  <a:pt x="772132" y="45017"/>
                  <a:pt x="789283" y="45017"/>
                </a:cubicBezTo>
                <a:cubicBezTo>
                  <a:pt x="803379" y="45017"/>
                  <a:pt x="821961" y="43020"/>
                  <a:pt x="845027" y="39026"/>
                </a:cubicBezTo>
                <a:cubicBezTo>
                  <a:pt x="868093" y="35032"/>
                  <a:pt x="883932" y="31680"/>
                  <a:pt x="892543" y="28970"/>
                </a:cubicBezTo>
                <a:cubicBezTo>
                  <a:pt x="901154" y="26260"/>
                  <a:pt x="909038" y="24202"/>
                  <a:pt x="916194" y="22797"/>
                </a:cubicBezTo>
                <a:close/>
                <a:moveTo>
                  <a:pt x="206605" y="19538"/>
                </a:moveTo>
                <a:cubicBezTo>
                  <a:pt x="220665" y="18513"/>
                  <a:pt x="231040" y="20818"/>
                  <a:pt x="237730" y="26453"/>
                </a:cubicBezTo>
                <a:cubicBezTo>
                  <a:pt x="244420" y="32089"/>
                  <a:pt x="246894" y="38865"/>
                  <a:pt x="245151" y="46781"/>
                </a:cubicBezTo>
                <a:cubicBezTo>
                  <a:pt x="243409" y="54697"/>
                  <a:pt x="236719" y="56543"/>
                  <a:pt x="225082" y="52320"/>
                </a:cubicBezTo>
                <a:cubicBezTo>
                  <a:pt x="213445" y="48096"/>
                  <a:pt x="203848" y="42679"/>
                  <a:pt x="196291" y="36069"/>
                </a:cubicBezTo>
                <a:cubicBezTo>
                  <a:pt x="189106" y="26073"/>
                  <a:pt x="192544" y="20563"/>
                  <a:pt x="206605" y="19538"/>
                </a:cubicBezTo>
                <a:close/>
                <a:moveTo>
                  <a:pt x="1197147" y="16075"/>
                </a:moveTo>
                <a:cubicBezTo>
                  <a:pt x="1205313" y="17487"/>
                  <a:pt x="1214416" y="20474"/>
                  <a:pt x="1224454" y="25034"/>
                </a:cubicBezTo>
                <a:cubicBezTo>
                  <a:pt x="1235983" y="30497"/>
                  <a:pt x="1240379" y="36954"/>
                  <a:pt x="1237640" y="44404"/>
                </a:cubicBezTo>
                <a:cubicBezTo>
                  <a:pt x="1234901" y="51854"/>
                  <a:pt x="1233101" y="61379"/>
                  <a:pt x="1232241" y="72980"/>
                </a:cubicBezTo>
                <a:cubicBezTo>
                  <a:pt x="1231380" y="84581"/>
                  <a:pt x="1230950" y="101826"/>
                  <a:pt x="1230950" y="124713"/>
                </a:cubicBezTo>
                <a:cubicBezTo>
                  <a:pt x="1230950" y="146581"/>
                  <a:pt x="1231843" y="166902"/>
                  <a:pt x="1233628" y="185673"/>
                </a:cubicBezTo>
                <a:cubicBezTo>
                  <a:pt x="1235413" y="204444"/>
                  <a:pt x="1235614" y="221706"/>
                  <a:pt x="1234230" y="237459"/>
                </a:cubicBezTo>
                <a:cubicBezTo>
                  <a:pt x="1232847" y="253212"/>
                  <a:pt x="1227870" y="267168"/>
                  <a:pt x="1219302" y="279329"/>
                </a:cubicBezTo>
                <a:cubicBezTo>
                  <a:pt x="1210734" y="291489"/>
                  <a:pt x="1203431" y="293235"/>
                  <a:pt x="1197394" y="284567"/>
                </a:cubicBezTo>
                <a:cubicBezTo>
                  <a:pt x="1191357" y="275898"/>
                  <a:pt x="1185940" y="268728"/>
                  <a:pt x="1181143" y="263056"/>
                </a:cubicBezTo>
                <a:cubicBezTo>
                  <a:pt x="1176346" y="257385"/>
                  <a:pt x="1170825" y="251118"/>
                  <a:pt x="1164580" y="244256"/>
                </a:cubicBezTo>
                <a:cubicBezTo>
                  <a:pt x="1158335" y="237394"/>
                  <a:pt x="1159801" y="234917"/>
                  <a:pt x="1168979" y="236824"/>
                </a:cubicBezTo>
                <a:cubicBezTo>
                  <a:pt x="1178157" y="238732"/>
                  <a:pt x="1185735" y="240305"/>
                  <a:pt x="1191715" y="241546"/>
                </a:cubicBezTo>
                <a:cubicBezTo>
                  <a:pt x="1197695" y="242786"/>
                  <a:pt x="1201205" y="241585"/>
                  <a:pt x="1202245" y="237943"/>
                </a:cubicBezTo>
                <a:cubicBezTo>
                  <a:pt x="1203284" y="234300"/>
                  <a:pt x="1204252" y="226861"/>
                  <a:pt x="1205148" y="215626"/>
                </a:cubicBezTo>
                <a:cubicBezTo>
                  <a:pt x="1206045" y="204390"/>
                  <a:pt x="1206274" y="173627"/>
                  <a:pt x="1205837" y="123336"/>
                </a:cubicBezTo>
                <a:cubicBezTo>
                  <a:pt x="1205399" y="73045"/>
                  <a:pt x="1201800" y="42242"/>
                  <a:pt x="1195039" y="30928"/>
                </a:cubicBezTo>
                <a:cubicBezTo>
                  <a:pt x="1188277" y="19613"/>
                  <a:pt x="1188980" y="14662"/>
                  <a:pt x="1197147" y="16075"/>
                </a:cubicBezTo>
                <a:close/>
                <a:moveTo>
                  <a:pt x="2571589" y="7969"/>
                </a:moveTo>
                <a:cubicBezTo>
                  <a:pt x="2573003" y="8216"/>
                  <a:pt x="2574671" y="8767"/>
                  <a:pt x="2576595" y="9622"/>
                </a:cubicBezTo>
                <a:cubicBezTo>
                  <a:pt x="2584288" y="13042"/>
                  <a:pt x="2591516" y="17634"/>
                  <a:pt x="2598277" y="23399"/>
                </a:cubicBezTo>
                <a:cubicBezTo>
                  <a:pt x="2605039" y="29164"/>
                  <a:pt x="2606878" y="33573"/>
                  <a:pt x="2603795" y="36628"/>
                </a:cubicBezTo>
                <a:cubicBezTo>
                  <a:pt x="2600711" y="39682"/>
                  <a:pt x="2597679" y="43131"/>
                  <a:pt x="2594696" y="46974"/>
                </a:cubicBezTo>
                <a:cubicBezTo>
                  <a:pt x="2591713" y="50817"/>
                  <a:pt x="2586687" y="59809"/>
                  <a:pt x="2579617" y="73948"/>
                </a:cubicBezTo>
                <a:cubicBezTo>
                  <a:pt x="2572547" y="88088"/>
                  <a:pt x="2566403" y="99051"/>
                  <a:pt x="2561183" y="106838"/>
                </a:cubicBezTo>
                <a:cubicBezTo>
                  <a:pt x="2571078" y="113663"/>
                  <a:pt x="2575562" y="122705"/>
                  <a:pt x="2574637" y="133962"/>
                </a:cubicBezTo>
                <a:cubicBezTo>
                  <a:pt x="2573713" y="145219"/>
                  <a:pt x="2572798" y="169386"/>
                  <a:pt x="2571895" y="206463"/>
                </a:cubicBezTo>
                <a:cubicBezTo>
                  <a:pt x="2570991" y="243539"/>
                  <a:pt x="2567772" y="266867"/>
                  <a:pt x="2562237" y="276446"/>
                </a:cubicBezTo>
                <a:cubicBezTo>
                  <a:pt x="2556701" y="286026"/>
                  <a:pt x="2551288" y="285025"/>
                  <a:pt x="2545996" y="273446"/>
                </a:cubicBezTo>
                <a:cubicBezTo>
                  <a:pt x="2540705" y="261866"/>
                  <a:pt x="2539188" y="251900"/>
                  <a:pt x="2541447" y="243546"/>
                </a:cubicBezTo>
                <a:cubicBezTo>
                  <a:pt x="2543706" y="235193"/>
                  <a:pt x="2545505" y="220043"/>
                  <a:pt x="2546846" y="198095"/>
                </a:cubicBezTo>
                <a:cubicBezTo>
                  <a:pt x="2548187" y="176147"/>
                  <a:pt x="2548639" y="159018"/>
                  <a:pt x="2548201" y="146707"/>
                </a:cubicBezTo>
                <a:cubicBezTo>
                  <a:pt x="2547764" y="134396"/>
                  <a:pt x="2547366" y="125738"/>
                  <a:pt x="2547007" y="120733"/>
                </a:cubicBezTo>
                <a:cubicBezTo>
                  <a:pt x="2544957" y="127043"/>
                  <a:pt x="2539357" y="134772"/>
                  <a:pt x="2530208" y="143921"/>
                </a:cubicBezTo>
                <a:cubicBezTo>
                  <a:pt x="2521059" y="153070"/>
                  <a:pt x="2510182" y="160943"/>
                  <a:pt x="2497577" y="167540"/>
                </a:cubicBezTo>
                <a:cubicBezTo>
                  <a:pt x="2484972" y="174136"/>
                  <a:pt x="2484337" y="170515"/>
                  <a:pt x="2495673" y="156677"/>
                </a:cubicBezTo>
                <a:cubicBezTo>
                  <a:pt x="2507009" y="142839"/>
                  <a:pt x="2516972" y="129133"/>
                  <a:pt x="2525562" y="115560"/>
                </a:cubicBezTo>
                <a:cubicBezTo>
                  <a:pt x="2534152" y="101987"/>
                  <a:pt x="2541777" y="88321"/>
                  <a:pt x="2548438" y="74561"/>
                </a:cubicBezTo>
                <a:cubicBezTo>
                  <a:pt x="2555099" y="60802"/>
                  <a:pt x="2559760" y="48842"/>
                  <a:pt x="2562420" y="38682"/>
                </a:cubicBezTo>
                <a:cubicBezTo>
                  <a:pt x="2565080" y="28522"/>
                  <a:pt x="2566184" y="20284"/>
                  <a:pt x="2565732" y="13967"/>
                </a:cubicBezTo>
                <a:cubicBezTo>
                  <a:pt x="2565394" y="9229"/>
                  <a:pt x="2567345" y="7230"/>
                  <a:pt x="2571589" y="7969"/>
                </a:cubicBezTo>
                <a:close/>
                <a:moveTo>
                  <a:pt x="1975094" y="6963"/>
                </a:moveTo>
                <a:cubicBezTo>
                  <a:pt x="1976982" y="6905"/>
                  <a:pt x="1979317" y="7290"/>
                  <a:pt x="1982097" y="8116"/>
                </a:cubicBezTo>
                <a:cubicBezTo>
                  <a:pt x="1993218" y="11421"/>
                  <a:pt x="2001567" y="15268"/>
                  <a:pt x="2007146" y="19656"/>
                </a:cubicBezTo>
                <a:cubicBezTo>
                  <a:pt x="2012724" y="24044"/>
                  <a:pt x="2013380" y="28863"/>
                  <a:pt x="2009114" y="34111"/>
                </a:cubicBezTo>
                <a:cubicBezTo>
                  <a:pt x="2004848" y="39360"/>
                  <a:pt x="1999807" y="47792"/>
                  <a:pt x="1993992" y="59407"/>
                </a:cubicBezTo>
                <a:cubicBezTo>
                  <a:pt x="1988177" y="71023"/>
                  <a:pt x="1979605" y="82868"/>
                  <a:pt x="1968277" y="94942"/>
                </a:cubicBezTo>
                <a:cubicBezTo>
                  <a:pt x="1996627" y="94154"/>
                  <a:pt x="2014154" y="91257"/>
                  <a:pt x="2020858" y="86252"/>
                </a:cubicBezTo>
                <a:cubicBezTo>
                  <a:pt x="2027563" y="81247"/>
                  <a:pt x="2035331" y="80674"/>
                  <a:pt x="2044165" y="84531"/>
                </a:cubicBezTo>
                <a:cubicBezTo>
                  <a:pt x="2052999" y="88389"/>
                  <a:pt x="2060108" y="93211"/>
                  <a:pt x="2065492" y="98997"/>
                </a:cubicBezTo>
                <a:cubicBezTo>
                  <a:pt x="2070877" y="104783"/>
                  <a:pt x="2071282" y="110168"/>
                  <a:pt x="2066708" y="115151"/>
                </a:cubicBezTo>
                <a:cubicBezTo>
                  <a:pt x="2062133" y="120134"/>
                  <a:pt x="2058960" y="131951"/>
                  <a:pt x="2057189" y="150600"/>
                </a:cubicBezTo>
                <a:cubicBezTo>
                  <a:pt x="2055418" y="169250"/>
                  <a:pt x="2053859" y="188007"/>
                  <a:pt x="2052511" y="206871"/>
                </a:cubicBezTo>
                <a:cubicBezTo>
                  <a:pt x="2051163" y="225736"/>
                  <a:pt x="2047183" y="242008"/>
                  <a:pt x="2040573" y="255689"/>
                </a:cubicBezTo>
                <a:cubicBezTo>
                  <a:pt x="2033962" y="269369"/>
                  <a:pt x="2023705" y="279770"/>
                  <a:pt x="2009802" y="286890"/>
                </a:cubicBezTo>
                <a:cubicBezTo>
                  <a:pt x="1995899" y="294010"/>
                  <a:pt x="1988421" y="292221"/>
                  <a:pt x="1987367" y="281523"/>
                </a:cubicBezTo>
                <a:cubicBezTo>
                  <a:pt x="1986313" y="270825"/>
                  <a:pt x="1980591" y="258650"/>
                  <a:pt x="1970202" y="244998"/>
                </a:cubicBezTo>
                <a:cubicBezTo>
                  <a:pt x="1959812" y="231346"/>
                  <a:pt x="1961218" y="227718"/>
                  <a:pt x="1974418" y="234114"/>
                </a:cubicBezTo>
                <a:cubicBezTo>
                  <a:pt x="1987618" y="240510"/>
                  <a:pt x="1996835" y="244109"/>
                  <a:pt x="2002069" y="244912"/>
                </a:cubicBezTo>
                <a:cubicBezTo>
                  <a:pt x="2007303" y="245715"/>
                  <a:pt x="2012175" y="240908"/>
                  <a:pt x="2016685" y="230490"/>
                </a:cubicBezTo>
                <a:cubicBezTo>
                  <a:pt x="2021196" y="220071"/>
                  <a:pt x="2024350" y="204294"/>
                  <a:pt x="2026150" y="183156"/>
                </a:cubicBezTo>
                <a:cubicBezTo>
                  <a:pt x="2027950" y="162019"/>
                  <a:pt x="2028850" y="144337"/>
                  <a:pt x="2028850" y="130112"/>
                </a:cubicBezTo>
                <a:cubicBezTo>
                  <a:pt x="2028850" y="117277"/>
                  <a:pt x="2027613" y="110032"/>
                  <a:pt x="2025139" y="108376"/>
                </a:cubicBezTo>
                <a:cubicBezTo>
                  <a:pt x="2022665" y="106719"/>
                  <a:pt x="2016517" y="107124"/>
                  <a:pt x="2006694" y="109591"/>
                </a:cubicBezTo>
                <a:lnTo>
                  <a:pt x="1978558" y="116646"/>
                </a:lnTo>
                <a:cubicBezTo>
                  <a:pt x="1971733" y="117578"/>
                  <a:pt x="1965667" y="115341"/>
                  <a:pt x="1960361" y="109935"/>
                </a:cubicBezTo>
                <a:cubicBezTo>
                  <a:pt x="1946637" y="125523"/>
                  <a:pt x="1932351" y="137518"/>
                  <a:pt x="1917501" y="145922"/>
                </a:cubicBezTo>
                <a:cubicBezTo>
                  <a:pt x="1913789" y="148023"/>
                  <a:pt x="1910994" y="149301"/>
                  <a:pt x="1909117" y="149757"/>
                </a:cubicBezTo>
                <a:lnTo>
                  <a:pt x="1907454" y="149124"/>
                </a:lnTo>
                <a:lnTo>
                  <a:pt x="1907136" y="154687"/>
                </a:lnTo>
                <a:cubicBezTo>
                  <a:pt x="1906930" y="162019"/>
                  <a:pt x="1907051" y="171082"/>
                  <a:pt x="1907499" y="181876"/>
                </a:cubicBezTo>
                <a:cubicBezTo>
                  <a:pt x="1908396" y="203465"/>
                  <a:pt x="1907686" y="219813"/>
                  <a:pt x="1905370" y="230920"/>
                </a:cubicBezTo>
                <a:cubicBezTo>
                  <a:pt x="1903054" y="242026"/>
                  <a:pt x="1899942" y="250960"/>
                  <a:pt x="1896034" y="257722"/>
                </a:cubicBezTo>
                <a:cubicBezTo>
                  <a:pt x="1892126" y="264483"/>
                  <a:pt x="1887943" y="264583"/>
                  <a:pt x="1883483" y="258023"/>
                </a:cubicBezTo>
                <a:cubicBezTo>
                  <a:pt x="1879023" y="251462"/>
                  <a:pt x="1875610" y="246013"/>
                  <a:pt x="1873244" y="241675"/>
                </a:cubicBezTo>
                <a:cubicBezTo>
                  <a:pt x="1870878" y="237337"/>
                  <a:pt x="1868566" y="234992"/>
                  <a:pt x="1866307" y="234641"/>
                </a:cubicBezTo>
                <a:cubicBezTo>
                  <a:pt x="1864048" y="234290"/>
                  <a:pt x="1852824" y="235763"/>
                  <a:pt x="1832633" y="239061"/>
                </a:cubicBezTo>
                <a:cubicBezTo>
                  <a:pt x="1827929" y="259166"/>
                  <a:pt x="1822562" y="264666"/>
                  <a:pt x="1816532" y="255560"/>
                </a:cubicBezTo>
                <a:cubicBezTo>
                  <a:pt x="1810502" y="246454"/>
                  <a:pt x="1807487" y="234329"/>
                  <a:pt x="1807487" y="219186"/>
                </a:cubicBezTo>
                <a:cubicBezTo>
                  <a:pt x="1807487" y="204917"/>
                  <a:pt x="1807046" y="187189"/>
                  <a:pt x="1806164" y="166002"/>
                </a:cubicBezTo>
                <a:cubicBezTo>
                  <a:pt x="1805282" y="144814"/>
                  <a:pt x="1802135" y="129477"/>
                  <a:pt x="1796721" y="119991"/>
                </a:cubicBezTo>
                <a:cubicBezTo>
                  <a:pt x="1791308" y="110505"/>
                  <a:pt x="1792229" y="105762"/>
                  <a:pt x="1799485" y="105762"/>
                </a:cubicBezTo>
                <a:cubicBezTo>
                  <a:pt x="1804275" y="105762"/>
                  <a:pt x="1809875" y="106199"/>
                  <a:pt x="1816285" y="107074"/>
                </a:cubicBezTo>
                <a:cubicBezTo>
                  <a:pt x="1823168" y="98427"/>
                  <a:pt x="1830847" y="85055"/>
                  <a:pt x="1839322" y="66957"/>
                </a:cubicBezTo>
                <a:cubicBezTo>
                  <a:pt x="1847797" y="48860"/>
                  <a:pt x="1850461" y="34602"/>
                  <a:pt x="1847313" y="24184"/>
                </a:cubicBezTo>
                <a:cubicBezTo>
                  <a:pt x="1844166" y="13766"/>
                  <a:pt x="1852092" y="12680"/>
                  <a:pt x="1871093" y="20925"/>
                </a:cubicBezTo>
                <a:cubicBezTo>
                  <a:pt x="1887297" y="28755"/>
                  <a:pt x="1892306" y="35649"/>
                  <a:pt x="1886118" y="41607"/>
                </a:cubicBezTo>
                <a:cubicBezTo>
                  <a:pt x="1879930" y="47566"/>
                  <a:pt x="1873266" y="55901"/>
                  <a:pt x="1866124" y="66613"/>
                </a:cubicBezTo>
                <a:cubicBezTo>
                  <a:pt x="1858983" y="77325"/>
                  <a:pt x="1848041" y="90812"/>
                  <a:pt x="1833299" y="107074"/>
                </a:cubicBezTo>
                <a:cubicBezTo>
                  <a:pt x="1850651" y="104579"/>
                  <a:pt x="1862711" y="100356"/>
                  <a:pt x="1869480" y="94405"/>
                </a:cubicBezTo>
                <a:cubicBezTo>
                  <a:pt x="1876248" y="88453"/>
                  <a:pt x="1883576" y="87399"/>
                  <a:pt x="1891463" y="91243"/>
                </a:cubicBezTo>
                <a:cubicBezTo>
                  <a:pt x="1899350" y="95086"/>
                  <a:pt x="1906252" y="99087"/>
                  <a:pt x="1912167" y="103245"/>
                </a:cubicBezTo>
                <a:cubicBezTo>
                  <a:pt x="1918082" y="107404"/>
                  <a:pt x="1919420" y="112283"/>
                  <a:pt x="1916179" y="117883"/>
                </a:cubicBezTo>
                <a:cubicBezTo>
                  <a:pt x="1912938" y="123483"/>
                  <a:pt x="1910457" y="130151"/>
                  <a:pt x="1908736" y="137888"/>
                </a:cubicBezTo>
                <a:cubicBezTo>
                  <a:pt x="1908306" y="139822"/>
                  <a:pt x="1907957" y="142189"/>
                  <a:pt x="1907691" y="144989"/>
                </a:cubicBezTo>
                <a:lnTo>
                  <a:pt x="1907670" y="145361"/>
                </a:lnTo>
                <a:lnTo>
                  <a:pt x="1908858" y="142627"/>
                </a:lnTo>
                <a:cubicBezTo>
                  <a:pt x="1910650" y="139794"/>
                  <a:pt x="1913359" y="136138"/>
                  <a:pt x="1916985" y="131660"/>
                </a:cubicBezTo>
                <a:cubicBezTo>
                  <a:pt x="1931490" y="113750"/>
                  <a:pt x="1944762" y="93275"/>
                  <a:pt x="1956801" y="70238"/>
                </a:cubicBezTo>
                <a:cubicBezTo>
                  <a:pt x="1968839" y="47200"/>
                  <a:pt x="1973285" y="30261"/>
                  <a:pt x="1970137" y="19420"/>
                </a:cubicBezTo>
                <a:cubicBezTo>
                  <a:pt x="1967776" y="11289"/>
                  <a:pt x="1969429" y="7137"/>
                  <a:pt x="1975094" y="6963"/>
                </a:cubicBezTo>
                <a:close/>
                <a:moveTo>
                  <a:pt x="2338306" y="3876"/>
                </a:moveTo>
                <a:cubicBezTo>
                  <a:pt x="2340116" y="4091"/>
                  <a:pt x="2342246" y="4615"/>
                  <a:pt x="2344696" y="5449"/>
                </a:cubicBezTo>
                <a:cubicBezTo>
                  <a:pt x="2354498" y="8783"/>
                  <a:pt x="2363299" y="13662"/>
                  <a:pt x="2371100" y="20086"/>
                </a:cubicBezTo>
                <a:cubicBezTo>
                  <a:pt x="2378901" y="26511"/>
                  <a:pt x="2377625" y="31139"/>
                  <a:pt x="2367271" y="33971"/>
                </a:cubicBezTo>
                <a:cubicBezTo>
                  <a:pt x="2356918" y="36804"/>
                  <a:pt x="2334647" y="48050"/>
                  <a:pt x="2300460" y="67710"/>
                </a:cubicBezTo>
                <a:lnTo>
                  <a:pt x="2300460" y="101675"/>
                </a:lnTo>
                <a:cubicBezTo>
                  <a:pt x="2320450" y="99051"/>
                  <a:pt x="2336006" y="96405"/>
                  <a:pt x="2347127" y="93738"/>
                </a:cubicBezTo>
                <a:cubicBezTo>
                  <a:pt x="2358248" y="91070"/>
                  <a:pt x="2368852" y="87905"/>
                  <a:pt x="2378941" y="84241"/>
                </a:cubicBezTo>
                <a:cubicBezTo>
                  <a:pt x="2389029" y="80577"/>
                  <a:pt x="2399167" y="82398"/>
                  <a:pt x="2409356" y="89705"/>
                </a:cubicBezTo>
                <a:cubicBezTo>
                  <a:pt x="2419545" y="97011"/>
                  <a:pt x="2418437" y="102883"/>
                  <a:pt x="2406033" y="107321"/>
                </a:cubicBezTo>
                <a:cubicBezTo>
                  <a:pt x="2393628" y="111760"/>
                  <a:pt x="2379131" y="114760"/>
                  <a:pt x="2362539" y="116324"/>
                </a:cubicBezTo>
                <a:lnTo>
                  <a:pt x="2362539" y="157107"/>
                </a:lnTo>
                <a:cubicBezTo>
                  <a:pt x="2362539" y="170142"/>
                  <a:pt x="2362073" y="183905"/>
                  <a:pt x="2361141" y="198396"/>
                </a:cubicBezTo>
                <a:cubicBezTo>
                  <a:pt x="2360209" y="212887"/>
                  <a:pt x="2357950" y="225840"/>
                  <a:pt x="2354365" y="237255"/>
                </a:cubicBezTo>
                <a:cubicBezTo>
                  <a:pt x="2350780" y="248669"/>
                  <a:pt x="2346503" y="253742"/>
                  <a:pt x="2341534" y="252473"/>
                </a:cubicBezTo>
                <a:cubicBezTo>
                  <a:pt x="2336565" y="251204"/>
                  <a:pt x="2333848" y="236778"/>
                  <a:pt x="2333382" y="209194"/>
                </a:cubicBezTo>
                <a:cubicBezTo>
                  <a:pt x="2332916" y="181611"/>
                  <a:pt x="2332909" y="161000"/>
                  <a:pt x="2333360" y="147363"/>
                </a:cubicBezTo>
                <a:cubicBezTo>
                  <a:pt x="2333812" y="133725"/>
                  <a:pt x="2333170" y="124849"/>
                  <a:pt x="2331435" y="120733"/>
                </a:cubicBezTo>
                <a:cubicBezTo>
                  <a:pt x="2316134" y="121637"/>
                  <a:pt x="2305809" y="122088"/>
                  <a:pt x="2300460" y="122088"/>
                </a:cubicBezTo>
                <a:cubicBezTo>
                  <a:pt x="2300460" y="137748"/>
                  <a:pt x="2296743" y="155562"/>
                  <a:pt x="2289307" y="175531"/>
                </a:cubicBezTo>
                <a:cubicBezTo>
                  <a:pt x="2281872" y="195499"/>
                  <a:pt x="2269697" y="211833"/>
                  <a:pt x="2252783" y="224531"/>
                </a:cubicBezTo>
                <a:cubicBezTo>
                  <a:pt x="2235868" y="237229"/>
                  <a:pt x="2233499" y="233777"/>
                  <a:pt x="2245674" y="214174"/>
                </a:cubicBezTo>
                <a:cubicBezTo>
                  <a:pt x="2257848" y="194571"/>
                  <a:pt x="2265721" y="176309"/>
                  <a:pt x="2269292" y="159387"/>
                </a:cubicBezTo>
                <a:cubicBezTo>
                  <a:pt x="2272863" y="142466"/>
                  <a:pt x="2274211" y="124150"/>
                  <a:pt x="2273336" y="104439"/>
                </a:cubicBezTo>
                <a:cubicBezTo>
                  <a:pt x="2272461" y="84729"/>
                  <a:pt x="2269536" y="70342"/>
                  <a:pt x="2264560" y="61279"/>
                </a:cubicBezTo>
                <a:cubicBezTo>
                  <a:pt x="2259584" y="52216"/>
                  <a:pt x="2261114" y="48157"/>
                  <a:pt x="2269152" y="49104"/>
                </a:cubicBezTo>
                <a:cubicBezTo>
                  <a:pt x="2277190" y="50050"/>
                  <a:pt x="2285202" y="51377"/>
                  <a:pt x="2293190" y="53083"/>
                </a:cubicBezTo>
                <a:cubicBezTo>
                  <a:pt x="2301349" y="50086"/>
                  <a:pt x="2309749" y="43848"/>
                  <a:pt x="2318389" y="34369"/>
                </a:cubicBezTo>
                <a:cubicBezTo>
                  <a:pt x="2327029" y="24890"/>
                  <a:pt x="2331123" y="16867"/>
                  <a:pt x="2330672" y="10299"/>
                </a:cubicBezTo>
                <a:cubicBezTo>
                  <a:pt x="2330333" y="5373"/>
                  <a:pt x="2332878" y="3232"/>
                  <a:pt x="2338306" y="3876"/>
                </a:cubicBezTo>
                <a:close/>
                <a:moveTo>
                  <a:pt x="2931354" y="3728"/>
                </a:moveTo>
                <a:cubicBezTo>
                  <a:pt x="2935197" y="2444"/>
                  <a:pt x="2942198" y="4373"/>
                  <a:pt x="2952359" y="9514"/>
                </a:cubicBezTo>
                <a:cubicBezTo>
                  <a:pt x="2962519" y="14655"/>
                  <a:pt x="2966021" y="20259"/>
                  <a:pt x="2962866" y="26324"/>
                </a:cubicBezTo>
                <a:cubicBezTo>
                  <a:pt x="2959712" y="32390"/>
                  <a:pt x="2958134" y="54360"/>
                  <a:pt x="2958134" y="92232"/>
                </a:cubicBezTo>
                <a:lnTo>
                  <a:pt x="2980161" y="88296"/>
                </a:lnTo>
                <a:cubicBezTo>
                  <a:pt x="2990715" y="85528"/>
                  <a:pt x="2998233" y="86729"/>
                  <a:pt x="3002715" y="91899"/>
                </a:cubicBezTo>
                <a:cubicBezTo>
                  <a:pt x="3007196" y="97068"/>
                  <a:pt x="3004833" y="101360"/>
                  <a:pt x="2995627" y="104773"/>
                </a:cubicBezTo>
                <a:cubicBezTo>
                  <a:pt x="2986420" y="108185"/>
                  <a:pt x="2973478" y="111089"/>
                  <a:pt x="2956800" y="113484"/>
                </a:cubicBezTo>
                <a:lnTo>
                  <a:pt x="2956800" y="118389"/>
                </a:lnTo>
                <a:cubicBezTo>
                  <a:pt x="2970581" y="120009"/>
                  <a:pt x="2981448" y="123601"/>
                  <a:pt x="2989400" y="129165"/>
                </a:cubicBezTo>
                <a:cubicBezTo>
                  <a:pt x="2997351" y="134729"/>
                  <a:pt x="2999814" y="141914"/>
                  <a:pt x="2996788" y="150719"/>
                </a:cubicBezTo>
                <a:cubicBezTo>
                  <a:pt x="2993762" y="159523"/>
                  <a:pt x="2987238" y="159065"/>
                  <a:pt x="2977214" y="149342"/>
                </a:cubicBezTo>
                <a:cubicBezTo>
                  <a:pt x="2967190" y="139619"/>
                  <a:pt x="2960385" y="132786"/>
                  <a:pt x="2956800" y="128843"/>
                </a:cubicBezTo>
                <a:cubicBezTo>
                  <a:pt x="2956800" y="137160"/>
                  <a:pt x="2955492" y="145764"/>
                  <a:pt x="2952875" y="154655"/>
                </a:cubicBezTo>
                <a:cubicBezTo>
                  <a:pt x="2950258" y="163546"/>
                  <a:pt x="2945956" y="164041"/>
                  <a:pt x="2939969" y="156139"/>
                </a:cubicBezTo>
                <a:cubicBezTo>
                  <a:pt x="2933982" y="148238"/>
                  <a:pt x="2931662" y="141462"/>
                  <a:pt x="2933010" y="135812"/>
                </a:cubicBezTo>
                <a:cubicBezTo>
                  <a:pt x="2934358" y="130162"/>
                  <a:pt x="2934996" y="125136"/>
                  <a:pt x="2934925" y="120733"/>
                </a:cubicBezTo>
                <a:cubicBezTo>
                  <a:pt x="2917028" y="148094"/>
                  <a:pt x="2897948" y="166184"/>
                  <a:pt x="2877686" y="175004"/>
                </a:cubicBezTo>
                <a:cubicBezTo>
                  <a:pt x="2857423" y="183823"/>
                  <a:pt x="2852594" y="183235"/>
                  <a:pt x="2863199" y="173240"/>
                </a:cubicBezTo>
                <a:cubicBezTo>
                  <a:pt x="2873803" y="163245"/>
                  <a:pt x="2884658" y="152472"/>
                  <a:pt x="2895765" y="140921"/>
                </a:cubicBezTo>
                <a:cubicBezTo>
                  <a:pt x="2906872" y="129370"/>
                  <a:pt x="2914562" y="120841"/>
                  <a:pt x="2918835" y="115334"/>
                </a:cubicBezTo>
                <a:cubicBezTo>
                  <a:pt x="2909886" y="119722"/>
                  <a:pt x="2902544" y="122397"/>
                  <a:pt x="2896808" y="123357"/>
                </a:cubicBezTo>
                <a:cubicBezTo>
                  <a:pt x="2891072" y="124318"/>
                  <a:pt x="2884085" y="120945"/>
                  <a:pt x="2875847" y="113237"/>
                </a:cubicBezTo>
                <a:cubicBezTo>
                  <a:pt x="2867608" y="105529"/>
                  <a:pt x="2869049" y="102134"/>
                  <a:pt x="2880170" y="103052"/>
                </a:cubicBezTo>
                <a:cubicBezTo>
                  <a:pt x="2891291" y="103969"/>
                  <a:pt x="2909578" y="101969"/>
                  <a:pt x="2935032" y="97050"/>
                </a:cubicBezTo>
                <a:lnTo>
                  <a:pt x="2935032" y="50480"/>
                </a:lnTo>
                <a:cubicBezTo>
                  <a:pt x="2935032" y="32412"/>
                  <a:pt x="2933458" y="20423"/>
                  <a:pt x="2930311" y="14515"/>
                </a:cubicBezTo>
                <a:cubicBezTo>
                  <a:pt x="2927163" y="8607"/>
                  <a:pt x="2927511" y="5011"/>
                  <a:pt x="2931354" y="3728"/>
                </a:cubicBezTo>
                <a:close/>
                <a:moveTo>
                  <a:pt x="1502604" y="3728"/>
                </a:moveTo>
                <a:cubicBezTo>
                  <a:pt x="1506447" y="2444"/>
                  <a:pt x="1513449" y="4373"/>
                  <a:pt x="1523609" y="9514"/>
                </a:cubicBezTo>
                <a:cubicBezTo>
                  <a:pt x="1533769" y="14655"/>
                  <a:pt x="1537271" y="20259"/>
                  <a:pt x="1534116" y="26324"/>
                </a:cubicBezTo>
                <a:cubicBezTo>
                  <a:pt x="1530962" y="32390"/>
                  <a:pt x="1529384" y="54360"/>
                  <a:pt x="1529384" y="92232"/>
                </a:cubicBezTo>
                <a:lnTo>
                  <a:pt x="1551411" y="88296"/>
                </a:lnTo>
                <a:cubicBezTo>
                  <a:pt x="1561965" y="85528"/>
                  <a:pt x="1569483" y="86729"/>
                  <a:pt x="1573964" y="91899"/>
                </a:cubicBezTo>
                <a:cubicBezTo>
                  <a:pt x="1578446" y="97068"/>
                  <a:pt x="1576083" y="101360"/>
                  <a:pt x="1566877" y="104773"/>
                </a:cubicBezTo>
                <a:cubicBezTo>
                  <a:pt x="1557670" y="108185"/>
                  <a:pt x="1544728" y="111089"/>
                  <a:pt x="1528051" y="113484"/>
                </a:cubicBezTo>
                <a:lnTo>
                  <a:pt x="1528051" y="118389"/>
                </a:lnTo>
                <a:cubicBezTo>
                  <a:pt x="1541832" y="120009"/>
                  <a:pt x="1552698" y="123601"/>
                  <a:pt x="1560649" y="129165"/>
                </a:cubicBezTo>
                <a:cubicBezTo>
                  <a:pt x="1568601" y="134729"/>
                  <a:pt x="1571064" y="141914"/>
                  <a:pt x="1568038" y="150719"/>
                </a:cubicBezTo>
                <a:cubicBezTo>
                  <a:pt x="1565012" y="159523"/>
                  <a:pt x="1558488" y="159065"/>
                  <a:pt x="1548464" y="149342"/>
                </a:cubicBezTo>
                <a:cubicBezTo>
                  <a:pt x="1538440" y="139619"/>
                  <a:pt x="1531636" y="132786"/>
                  <a:pt x="1528051" y="128843"/>
                </a:cubicBezTo>
                <a:cubicBezTo>
                  <a:pt x="1528051" y="137160"/>
                  <a:pt x="1526742" y="145764"/>
                  <a:pt x="1524125" y="154655"/>
                </a:cubicBezTo>
                <a:cubicBezTo>
                  <a:pt x="1521508" y="163546"/>
                  <a:pt x="1517206" y="164041"/>
                  <a:pt x="1511219" y="156139"/>
                </a:cubicBezTo>
                <a:cubicBezTo>
                  <a:pt x="1505232" y="148238"/>
                  <a:pt x="1502912" y="141462"/>
                  <a:pt x="1504260" y="135812"/>
                </a:cubicBezTo>
                <a:cubicBezTo>
                  <a:pt x="1505608" y="130162"/>
                  <a:pt x="1506246" y="125136"/>
                  <a:pt x="1506175" y="120733"/>
                </a:cubicBezTo>
                <a:cubicBezTo>
                  <a:pt x="1488278" y="148094"/>
                  <a:pt x="1469198" y="166184"/>
                  <a:pt x="1448936" y="175004"/>
                </a:cubicBezTo>
                <a:cubicBezTo>
                  <a:pt x="1428673" y="183823"/>
                  <a:pt x="1423844" y="183235"/>
                  <a:pt x="1434448" y="173240"/>
                </a:cubicBezTo>
                <a:cubicBezTo>
                  <a:pt x="1445053" y="163245"/>
                  <a:pt x="1455909" y="152472"/>
                  <a:pt x="1467015" y="140921"/>
                </a:cubicBezTo>
                <a:cubicBezTo>
                  <a:pt x="1478121" y="129370"/>
                  <a:pt x="1485811" y="120841"/>
                  <a:pt x="1490085" y="115334"/>
                </a:cubicBezTo>
                <a:cubicBezTo>
                  <a:pt x="1481137" y="119722"/>
                  <a:pt x="1473794" y="122397"/>
                  <a:pt x="1468058" y="123357"/>
                </a:cubicBezTo>
                <a:cubicBezTo>
                  <a:pt x="1462322" y="124318"/>
                  <a:pt x="1455335" y="120945"/>
                  <a:pt x="1447096" y="113237"/>
                </a:cubicBezTo>
                <a:cubicBezTo>
                  <a:pt x="1438858" y="105529"/>
                  <a:pt x="1440299" y="102134"/>
                  <a:pt x="1451420" y="103052"/>
                </a:cubicBezTo>
                <a:cubicBezTo>
                  <a:pt x="1462541" y="103969"/>
                  <a:pt x="1480828" y="101969"/>
                  <a:pt x="1506282" y="97050"/>
                </a:cubicBezTo>
                <a:lnTo>
                  <a:pt x="1506282" y="50480"/>
                </a:lnTo>
                <a:cubicBezTo>
                  <a:pt x="1506282" y="32412"/>
                  <a:pt x="1504708" y="20423"/>
                  <a:pt x="1501561" y="14515"/>
                </a:cubicBezTo>
                <a:cubicBezTo>
                  <a:pt x="1498413" y="8607"/>
                  <a:pt x="1498761" y="5011"/>
                  <a:pt x="1502604" y="3728"/>
                </a:cubicBezTo>
                <a:close/>
                <a:moveTo>
                  <a:pt x="111306" y="275"/>
                </a:moveTo>
                <a:cubicBezTo>
                  <a:pt x="114685" y="-524"/>
                  <a:pt x="120775" y="419"/>
                  <a:pt x="129576" y="3104"/>
                </a:cubicBezTo>
                <a:cubicBezTo>
                  <a:pt x="147179" y="8474"/>
                  <a:pt x="155066" y="14479"/>
                  <a:pt x="153238" y="21119"/>
                </a:cubicBezTo>
                <a:cubicBezTo>
                  <a:pt x="151409" y="27758"/>
                  <a:pt x="149610" y="36377"/>
                  <a:pt x="147839" y="46974"/>
                </a:cubicBezTo>
                <a:cubicBezTo>
                  <a:pt x="146068" y="57572"/>
                  <a:pt x="145182" y="69510"/>
                  <a:pt x="145182" y="82789"/>
                </a:cubicBezTo>
                <a:lnTo>
                  <a:pt x="164004" y="76228"/>
                </a:lnTo>
                <a:cubicBezTo>
                  <a:pt x="173612" y="72500"/>
                  <a:pt x="182549" y="74371"/>
                  <a:pt x="190816" y="81843"/>
                </a:cubicBezTo>
                <a:cubicBezTo>
                  <a:pt x="199083" y="89314"/>
                  <a:pt x="196724" y="94964"/>
                  <a:pt x="183739" y="98793"/>
                </a:cubicBezTo>
                <a:cubicBezTo>
                  <a:pt x="170754" y="102621"/>
                  <a:pt x="157902" y="106063"/>
                  <a:pt x="145182" y="109118"/>
                </a:cubicBezTo>
                <a:lnTo>
                  <a:pt x="145182" y="160248"/>
                </a:lnTo>
                <a:lnTo>
                  <a:pt x="149132" y="162999"/>
                </a:lnTo>
                <a:lnTo>
                  <a:pt x="149413" y="162169"/>
                </a:lnTo>
                <a:cubicBezTo>
                  <a:pt x="150486" y="160702"/>
                  <a:pt x="152288" y="158778"/>
                  <a:pt x="154819" y="156397"/>
                </a:cubicBezTo>
                <a:cubicBezTo>
                  <a:pt x="164943" y="146875"/>
                  <a:pt x="174615" y="137103"/>
                  <a:pt x="183836" y="127079"/>
                </a:cubicBezTo>
                <a:cubicBezTo>
                  <a:pt x="193057" y="117055"/>
                  <a:pt x="197215" y="108515"/>
                  <a:pt x="196312" y="101460"/>
                </a:cubicBezTo>
                <a:cubicBezTo>
                  <a:pt x="195409" y="94405"/>
                  <a:pt x="203504" y="95631"/>
                  <a:pt x="220597" y="105138"/>
                </a:cubicBezTo>
                <a:cubicBezTo>
                  <a:pt x="234206" y="114531"/>
                  <a:pt x="237027" y="120984"/>
                  <a:pt x="229061" y="124497"/>
                </a:cubicBezTo>
                <a:cubicBezTo>
                  <a:pt x="221095" y="128011"/>
                  <a:pt x="210806" y="134044"/>
                  <a:pt x="198194" y="142598"/>
                </a:cubicBezTo>
                <a:cubicBezTo>
                  <a:pt x="185582" y="151152"/>
                  <a:pt x="172669" y="157971"/>
                  <a:pt x="159454" y="163055"/>
                </a:cubicBezTo>
                <a:lnTo>
                  <a:pt x="152412" y="165283"/>
                </a:lnTo>
                <a:lnTo>
                  <a:pt x="194828" y="194825"/>
                </a:lnTo>
                <a:cubicBezTo>
                  <a:pt x="212495" y="205860"/>
                  <a:pt x="230399" y="213590"/>
                  <a:pt x="248539" y="218014"/>
                </a:cubicBezTo>
                <a:cubicBezTo>
                  <a:pt x="266679" y="222438"/>
                  <a:pt x="281435" y="225714"/>
                  <a:pt x="292807" y="227844"/>
                </a:cubicBezTo>
                <a:cubicBezTo>
                  <a:pt x="304179" y="229973"/>
                  <a:pt x="299196" y="234243"/>
                  <a:pt x="277858" y="240653"/>
                </a:cubicBezTo>
                <a:cubicBezTo>
                  <a:pt x="256519" y="247063"/>
                  <a:pt x="241186" y="250501"/>
                  <a:pt x="231858" y="250967"/>
                </a:cubicBezTo>
                <a:cubicBezTo>
                  <a:pt x="222529" y="251433"/>
                  <a:pt x="214216" y="248522"/>
                  <a:pt x="206917" y="242234"/>
                </a:cubicBezTo>
                <a:cubicBezTo>
                  <a:pt x="199617" y="235946"/>
                  <a:pt x="188497" y="225331"/>
                  <a:pt x="173554" y="210388"/>
                </a:cubicBezTo>
                <a:cubicBezTo>
                  <a:pt x="158612" y="195446"/>
                  <a:pt x="149154" y="184461"/>
                  <a:pt x="145182" y="177434"/>
                </a:cubicBezTo>
                <a:cubicBezTo>
                  <a:pt x="146042" y="204265"/>
                  <a:pt x="147157" y="226650"/>
                  <a:pt x="148527" y="244590"/>
                </a:cubicBezTo>
                <a:cubicBezTo>
                  <a:pt x="149896" y="262529"/>
                  <a:pt x="146247" y="278544"/>
                  <a:pt x="137578" y="292633"/>
                </a:cubicBezTo>
                <a:cubicBezTo>
                  <a:pt x="128909" y="306722"/>
                  <a:pt x="121822" y="308812"/>
                  <a:pt x="116315" y="298903"/>
                </a:cubicBezTo>
                <a:cubicBezTo>
                  <a:pt x="110809" y="288994"/>
                  <a:pt x="102294" y="278841"/>
                  <a:pt x="90772" y="268445"/>
                </a:cubicBezTo>
                <a:cubicBezTo>
                  <a:pt x="79249" y="258048"/>
                  <a:pt x="79877" y="254201"/>
                  <a:pt x="92654" y="256904"/>
                </a:cubicBezTo>
                <a:cubicBezTo>
                  <a:pt x="105431" y="259607"/>
                  <a:pt x="112859" y="259528"/>
                  <a:pt x="114938" y="256668"/>
                </a:cubicBezTo>
                <a:cubicBezTo>
                  <a:pt x="117018" y="253807"/>
                  <a:pt x="118502" y="240997"/>
                  <a:pt x="119391" y="218239"/>
                </a:cubicBezTo>
                <a:cubicBezTo>
                  <a:pt x="120280" y="195482"/>
                  <a:pt x="120725" y="160735"/>
                  <a:pt x="120725" y="114000"/>
                </a:cubicBezTo>
                <a:cubicBezTo>
                  <a:pt x="103760" y="118346"/>
                  <a:pt x="91317" y="121231"/>
                  <a:pt x="83394" y="122658"/>
                </a:cubicBezTo>
                <a:cubicBezTo>
                  <a:pt x="75471" y="124085"/>
                  <a:pt x="66666" y="121658"/>
                  <a:pt x="56979" y="115377"/>
                </a:cubicBezTo>
                <a:cubicBezTo>
                  <a:pt x="47292" y="109096"/>
                  <a:pt x="49282" y="104812"/>
                  <a:pt x="62948" y="102525"/>
                </a:cubicBezTo>
                <a:cubicBezTo>
                  <a:pt x="76614" y="100237"/>
                  <a:pt x="95873" y="95781"/>
                  <a:pt x="120725" y="89156"/>
                </a:cubicBezTo>
                <a:cubicBezTo>
                  <a:pt x="120725" y="64735"/>
                  <a:pt x="119843" y="47229"/>
                  <a:pt x="118079" y="36639"/>
                </a:cubicBezTo>
                <a:cubicBezTo>
                  <a:pt x="116315" y="26048"/>
                  <a:pt x="113390" y="16469"/>
                  <a:pt x="109303" y="7901"/>
                </a:cubicBezTo>
                <a:cubicBezTo>
                  <a:pt x="107259" y="3617"/>
                  <a:pt x="107927" y="1075"/>
                  <a:pt x="111306" y="27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no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defTabSz="342900" eaLnBrk="1" hangingPunct="1">
              <a:spcBef>
                <a:spcPct val="0"/>
              </a:spcBef>
              <a:buNone/>
              <a:defRPr/>
            </a:pPr>
            <a:endParaRPr lang="zh-CN" altLang="en-US" sz="2100" b="1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09600" y="130629"/>
            <a:ext cx="1061829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课堂练习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361574" y="2559556"/>
            <a:ext cx="1227667" cy="24553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1" grpId="0"/>
      <p:bldP spid="12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Group 103"/>
          <p:cNvGraphicFramePr>
            <a:graphicFrameLocks noGrp="1"/>
          </p:cNvGraphicFramePr>
          <p:nvPr/>
        </p:nvGraphicFramePr>
        <p:xfrm>
          <a:off x="2687176" y="2025976"/>
          <a:ext cx="5661142" cy="2179850"/>
        </p:xfrm>
        <a:graphic>
          <a:graphicData uri="http://schemas.openxmlformats.org/drawingml/2006/table">
            <a:tbl>
              <a:tblPr/>
              <a:tblGrid>
                <a:gridCol w="1127805"/>
                <a:gridCol w="1164851"/>
                <a:gridCol w="1664074"/>
                <a:gridCol w="1704412"/>
              </a:tblGrid>
              <a:tr h="367389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7500" marR="67500" marT="35105" marB="35105" anchor="ctr" anchorCtr="1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A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保留整数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7500" marR="67500" marT="35105" marB="35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A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保留一位小数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7500" marR="67500" marT="35105" marB="35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A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保留两位小数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7500" marR="67500" marT="35105" marB="35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A"/>
                    </a:solidFill>
                  </a:tcPr>
                </a:tc>
              </a:tr>
              <a:tr h="367389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9.956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7500" marR="67500" marT="35105" marB="35105" anchor="ctr" anchorCtr="1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A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7500" marR="67500" marT="35105" marB="35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7500" marR="67500" marT="35105" marB="35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7500" marR="67500" marT="35105" marB="35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7389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0.905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7500" marR="67500" marT="35105" marB="35105" anchor="ctr" anchorCtr="1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A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7500" marR="67500" marT="35105" marB="35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7500" marR="67500" marT="35105" marB="35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7500" marR="67500" marT="35105" marB="35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7389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51.463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7500" marR="67500" marT="35105" marB="35105" anchor="ctr" anchorCtr="1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A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7500" marR="67500" marT="35105" marB="35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7500" marR="67500" marT="35105" marB="35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7500" marR="67500" marT="35105" marB="35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7389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1.995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7500" marR="67500" marT="35105" marB="35105" anchor="ctr" anchorCtr="1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A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7500" marR="67500" marT="35105" marB="35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7500" marR="67500" marT="35105" marB="35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7500" marR="67500" marT="35105" marB="3510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3030663" y="1412542"/>
            <a:ext cx="3840238" cy="240227"/>
          </a:xfrm>
          <a:custGeom>
            <a:avLst/>
            <a:gdLst/>
            <a:ahLst/>
            <a:cxnLst/>
            <a:rect l="l" t="t" r="r" b="b"/>
            <a:pathLst>
              <a:path w="5120317" h="320303">
                <a:moveTo>
                  <a:pt x="5074701" y="221271"/>
                </a:moveTo>
                <a:cubicBezTo>
                  <a:pt x="5071329" y="221461"/>
                  <a:pt x="5068049" y="222740"/>
                  <a:pt x="5064862" y="225110"/>
                </a:cubicBezTo>
                <a:cubicBezTo>
                  <a:pt x="5058488" y="229850"/>
                  <a:pt x="5055301" y="236166"/>
                  <a:pt x="5055301" y="244061"/>
                </a:cubicBezTo>
                <a:cubicBezTo>
                  <a:pt x="5055301" y="251955"/>
                  <a:pt x="5058850" y="257881"/>
                  <a:pt x="5065949" y="261839"/>
                </a:cubicBezTo>
                <a:cubicBezTo>
                  <a:pt x="5073047" y="265797"/>
                  <a:pt x="5079995" y="265596"/>
                  <a:pt x="5086792" y="261237"/>
                </a:cubicBezTo>
                <a:cubicBezTo>
                  <a:pt x="5093589" y="256863"/>
                  <a:pt x="5096783" y="250553"/>
                  <a:pt x="5096375" y="242308"/>
                </a:cubicBezTo>
                <a:cubicBezTo>
                  <a:pt x="5095966" y="234062"/>
                  <a:pt x="5092206" y="227950"/>
                  <a:pt x="5085093" y="223970"/>
                </a:cubicBezTo>
                <a:cubicBezTo>
                  <a:pt x="5081537" y="221980"/>
                  <a:pt x="5078072" y="221081"/>
                  <a:pt x="5074701" y="221271"/>
                </a:cubicBezTo>
                <a:close/>
                <a:moveTo>
                  <a:pt x="465385" y="219105"/>
                </a:moveTo>
                <a:cubicBezTo>
                  <a:pt x="467837" y="219210"/>
                  <a:pt x="470857" y="219871"/>
                  <a:pt x="474446" y="221088"/>
                </a:cubicBezTo>
                <a:cubicBezTo>
                  <a:pt x="488801" y="225956"/>
                  <a:pt x="496698" y="232628"/>
                  <a:pt x="498140" y="241103"/>
                </a:cubicBezTo>
                <a:cubicBezTo>
                  <a:pt x="499581" y="249578"/>
                  <a:pt x="498358" y="256619"/>
                  <a:pt x="494472" y="262226"/>
                </a:cubicBezTo>
                <a:cubicBezTo>
                  <a:pt x="490586" y="267833"/>
                  <a:pt x="484821" y="266758"/>
                  <a:pt x="477178" y="259000"/>
                </a:cubicBezTo>
                <a:cubicBezTo>
                  <a:pt x="469534" y="251242"/>
                  <a:pt x="463361" y="242638"/>
                  <a:pt x="458657" y="233187"/>
                </a:cubicBezTo>
                <a:cubicBezTo>
                  <a:pt x="455786" y="223486"/>
                  <a:pt x="458028" y="218792"/>
                  <a:pt x="465385" y="219105"/>
                </a:cubicBezTo>
                <a:close/>
                <a:moveTo>
                  <a:pt x="407232" y="214624"/>
                </a:moveTo>
                <a:cubicBezTo>
                  <a:pt x="409705" y="214846"/>
                  <a:pt x="411873" y="218947"/>
                  <a:pt x="413733" y="226928"/>
                </a:cubicBezTo>
                <a:cubicBezTo>
                  <a:pt x="417454" y="242888"/>
                  <a:pt x="415605" y="258889"/>
                  <a:pt x="408184" y="274928"/>
                </a:cubicBezTo>
                <a:cubicBezTo>
                  <a:pt x="400762" y="290968"/>
                  <a:pt x="393539" y="294323"/>
                  <a:pt x="386512" y="284995"/>
                </a:cubicBezTo>
                <a:cubicBezTo>
                  <a:pt x="379485" y="275667"/>
                  <a:pt x="378417" y="266779"/>
                  <a:pt x="383307" y="258333"/>
                </a:cubicBezTo>
                <a:cubicBezTo>
                  <a:pt x="387523" y="251579"/>
                  <a:pt x="392718" y="240666"/>
                  <a:pt x="398891" y="225594"/>
                </a:cubicBezTo>
                <a:cubicBezTo>
                  <a:pt x="401978" y="218058"/>
                  <a:pt x="404758" y="214402"/>
                  <a:pt x="407232" y="214624"/>
                </a:cubicBezTo>
                <a:close/>
                <a:moveTo>
                  <a:pt x="532355" y="214160"/>
                </a:moveTo>
                <a:cubicBezTo>
                  <a:pt x="534925" y="214301"/>
                  <a:pt x="538118" y="215036"/>
                  <a:pt x="541935" y="216366"/>
                </a:cubicBezTo>
                <a:cubicBezTo>
                  <a:pt x="557200" y="221686"/>
                  <a:pt x="565553" y="229122"/>
                  <a:pt x="566994" y="238672"/>
                </a:cubicBezTo>
                <a:cubicBezTo>
                  <a:pt x="568435" y="248223"/>
                  <a:pt x="566869" y="255264"/>
                  <a:pt x="562294" y="259796"/>
                </a:cubicBezTo>
                <a:cubicBezTo>
                  <a:pt x="557720" y="264327"/>
                  <a:pt x="551980" y="262728"/>
                  <a:pt x="545075" y="254999"/>
                </a:cubicBezTo>
                <a:cubicBezTo>
                  <a:pt x="538170" y="247269"/>
                  <a:pt x="531828" y="238586"/>
                  <a:pt x="526049" y="228950"/>
                </a:cubicBezTo>
                <a:cubicBezTo>
                  <a:pt x="522543" y="218668"/>
                  <a:pt x="524645" y="213738"/>
                  <a:pt x="532355" y="214160"/>
                </a:cubicBezTo>
                <a:close/>
                <a:moveTo>
                  <a:pt x="612854" y="213206"/>
                </a:moveTo>
                <a:cubicBezTo>
                  <a:pt x="615115" y="213181"/>
                  <a:pt x="618047" y="213701"/>
                  <a:pt x="621652" y="214764"/>
                </a:cubicBezTo>
                <a:cubicBezTo>
                  <a:pt x="636071" y="219016"/>
                  <a:pt x="646507" y="224368"/>
                  <a:pt x="652960" y="230821"/>
                </a:cubicBezTo>
                <a:cubicBezTo>
                  <a:pt x="659987" y="237862"/>
                  <a:pt x="664196" y="246882"/>
                  <a:pt x="665587" y="257881"/>
                </a:cubicBezTo>
                <a:cubicBezTo>
                  <a:pt x="666978" y="268880"/>
                  <a:pt x="665146" y="277355"/>
                  <a:pt x="660091" y="283306"/>
                </a:cubicBezTo>
                <a:cubicBezTo>
                  <a:pt x="655036" y="289258"/>
                  <a:pt x="647307" y="284830"/>
                  <a:pt x="636903" y="270024"/>
                </a:cubicBezTo>
                <a:cubicBezTo>
                  <a:pt x="626499" y="255217"/>
                  <a:pt x="617751" y="241243"/>
                  <a:pt x="610660" y="228100"/>
                </a:cubicBezTo>
                <a:cubicBezTo>
                  <a:pt x="605342" y="218243"/>
                  <a:pt x="606073" y="213278"/>
                  <a:pt x="612854" y="213206"/>
                </a:cubicBezTo>
                <a:close/>
                <a:moveTo>
                  <a:pt x="4772892" y="205848"/>
                </a:moveTo>
                <a:lnTo>
                  <a:pt x="4748822" y="210860"/>
                </a:lnTo>
                <a:cubicBezTo>
                  <a:pt x="4743388" y="223063"/>
                  <a:pt x="4740824" y="229678"/>
                  <a:pt x="4741132" y="230703"/>
                </a:cubicBezTo>
                <a:cubicBezTo>
                  <a:pt x="4741441" y="231728"/>
                  <a:pt x="4742843" y="232599"/>
                  <a:pt x="4745338" y="233316"/>
                </a:cubicBezTo>
                <a:cubicBezTo>
                  <a:pt x="4747833" y="234033"/>
                  <a:pt x="4752056" y="235625"/>
                  <a:pt x="4758007" y="238092"/>
                </a:cubicBezTo>
                <a:cubicBezTo>
                  <a:pt x="4763485" y="231438"/>
                  <a:pt x="4768447" y="220690"/>
                  <a:pt x="4772892" y="205848"/>
                </a:cubicBezTo>
                <a:close/>
                <a:moveTo>
                  <a:pt x="3344142" y="205848"/>
                </a:moveTo>
                <a:lnTo>
                  <a:pt x="3320072" y="210860"/>
                </a:lnTo>
                <a:cubicBezTo>
                  <a:pt x="3314637" y="223063"/>
                  <a:pt x="3312074" y="229678"/>
                  <a:pt x="3312382" y="230703"/>
                </a:cubicBezTo>
                <a:cubicBezTo>
                  <a:pt x="3312691" y="231728"/>
                  <a:pt x="3314092" y="232599"/>
                  <a:pt x="3316587" y="233316"/>
                </a:cubicBezTo>
                <a:cubicBezTo>
                  <a:pt x="3319083" y="234033"/>
                  <a:pt x="3323306" y="235625"/>
                  <a:pt x="3329257" y="238092"/>
                </a:cubicBezTo>
                <a:cubicBezTo>
                  <a:pt x="3334735" y="231438"/>
                  <a:pt x="3339697" y="220690"/>
                  <a:pt x="3344142" y="205848"/>
                </a:cubicBezTo>
                <a:close/>
                <a:moveTo>
                  <a:pt x="1611980" y="199690"/>
                </a:moveTo>
                <a:cubicBezTo>
                  <a:pt x="1618890" y="200181"/>
                  <a:pt x="1624756" y="201825"/>
                  <a:pt x="1629578" y="204622"/>
                </a:cubicBezTo>
                <a:cubicBezTo>
                  <a:pt x="1639222" y="210214"/>
                  <a:pt x="1643130" y="215416"/>
                  <a:pt x="1641301" y="220227"/>
                </a:cubicBezTo>
                <a:cubicBezTo>
                  <a:pt x="1639473" y="225038"/>
                  <a:pt x="1633009" y="227444"/>
                  <a:pt x="1621910" y="227444"/>
                </a:cubicBezTo>
                <a:cubicBezTo>
                  <a:pt x="1612933" y="226541"/>
                  <a:pt x="1604537" y="226089"/>
                  <a:pt x="1596721" y="226089"/>
                </a:cubicBezTo>
                <a:cubicBezTo>
                  <a:pt x="1588748" y="226089"/>
                  <a:pt x="1577186" y="226533"/>
                  <a:pt x="1562036" y="227423"/>
                </a:cubicBezTo>
                <a:cubicBezTo>
                  <a:pt x="1546885" y="228312"/>
                  <a:pt x="1531194" y="230334"/>
                  <a:pt x="1514960" y="233488"/>
                </a:cubicBezTo>
                <a:cubicBezTo>
                  <a:pt x="1498727" y="236643"/>
                  <a:pt x="1487617" y="238450"/>
                  <a:pt x="1481630" y="238909"/>
                </a:cubicBezTo>
                <a:cubicBezTo>
                  <a:pt x="1475643" y="239368"/>
                  <a:pt x="1468344" y="235525"/>
                  <a:pt x="1459733" y="227379"/>
                </a:cubicBezTo>
                <a:cubicBezTo>
                  <a:pt x="1451122" y="219234"/>
                  <a:pt x="1453140" y="215162"/>
                  <a:pt x="1465788" y="215162"/>
                </a:cubicBezTo>
                <a:cubicBezTo>
                  <a:pt x="1475683" y="215162"/>
                  <a:pt x="1494045" y="213821"/>
                  <a:pt x="1520876" y="211139"/>
                </a:cubicBezTo>
                <a:cubicBezTo>
                  <a:pt x="1547706" y="208458"/>
                  <a:pt x="1570120" y="205303"/>
                  <a:pt x="1588117" y="201675"/>
                </a:cubicBezTo>
                <a:cubicBezTo>
                  <a:pt x="1597116" y="199861"/>
                  <a:pt x="1605070" y="199199"/>
                  <a:pt x="1611980" y="199690"/>
                </a:cubicBezTo>
                <a:close/>
                <a:moveTo>
                  <a:pt x="5077182" y="198351"/>
                </a:moveTo>
                <a:cubicBezTo>
                  <a:pt x="5082704" y="198473"/>
                  <a:pt x="5088348" y="199746"/>
                  <a:pt x="5094116" y="202169"/>
                </a:cubicBezTo>
                <a:cubicBezTo>
                  <a:pt x="5105653" y="207016"/>
                  <a:pt x="5113314" y="214696"/>
                  <a:pt x="5117100" y="225207"/>
                </a:cubicBezTo>
                <a:cubicBezTo>
                  <a:pt x="5120886" y="235718"/>
                  <a:pt x="5121331" y="246115"/>
                  <a:pt x="5118434" y="256397"/>
                </a:cubicBezTo>
                <a:cubicBezTo>
                  <a:pt x="5115538" y="266679"/>
                  <a:pt x="5110117" y="274548"/>
                  <a:pt x="5102172" y="280004"/>
                </a:cubicBezTo>
                <a:cubicBezTo>
                  <a:pt x="5094228" y="285461"/>
                  <a:pt x="5084788" y="288189"/>
                  <a:pt x="5073853" y="288189"/>
                </a:cubicBezTo>
                <a:cubicBezTo>
                  <a:pt x="5062919" y="288189"/>
                  <a:pt x="5053018" y="283751"/>
                  <a:pt x="5044148" y="274874"/>
                </a:cubicBezTo>
                <a:cubicBezTo>
                  <a:pt x="5035278" y="265998"/>
                  <a:pt x="5030844" y="256454"/>
                  <a:pt x="5030844" y="246244"/>
                </a:cubicBezTo>
                <a:cubicBezTo>
                  <a:pt x="5030844" y="236034"/>
                  <a:pt x="5033232" y="227103"/>
                  <a:pt x="5038007" y="219453"/>
                </a:cubicBezTo>
                <a:cubicBezTo>
                  <a:pt x="5042782" y="211802"/>
                  <a:pt x="5050443" y="205797"/>
                  <a:pt x="5060990" y="201438"/>
                </a:cubicBezTo>
                <a:cubicBezTo>
                  <a:pt x="5066264" y="199258"/>
                  <a:pt x="5071661" y="198229"/>
                  <a:pt x="5077182" y="198351"/>
                </a:cubicBezTo>
                <a:close/>
                <a:moveTo>
                  <a:pt x="886326" y="193694"/>
                </a:moveTo>
                <a:lnTo>
                  <a:pt x="849736" y="197566"/>
                </a:lnTo>
                <a:cubicBezTo>
                  <a:pt x="847041" y="202284"/>
                  <a:pt x="844843" y="205919"/>
                  <a:pt x="843144" y="208472"/>
                </a:cubicBezTo>
                <a:cubicBezTo>
                  <a:pt x="841444" y="211025"/>
                  <a:pt x="841900" y="212573"/>
                  <a:pt x="844509" y="213118"/>
                </a:cubicBezTo>
                <a:cubicBezTo>
                  <a:pt x="847119" y="213663"/>
                  <a:pt x="856397" y="216137"/>
                  <a:pt x="872344" y="220539"/>
                </a:cubicBezTo>
                <a:cubicBezTo>
                  <a:pt x="876388" y="215520"/>
                  <a:pt x="881048" y="206572"/>
                  <a:pt x="886326" y="193694"/>
                </a:cubicBezTo>
                <a:close/>
                <a:moveTo>
                  <a:pt x="219187" y="178852"/>
                </a:moveTo>
                <a:lnTo>
                  <a:pt x="193977" y="182574"/>
                </a:lnTo>
                <a:cubicBezTo>
                  <a:pt x="189833" y="195006"/>
                  <a:pt x="186725" y="202040"/>
                  <a:pt x="184652" y="203675"/>
                </a:cubicBezTo>
                <a:cubicBezTo>
                  <a:pt x="182580" y="205310"/>
                  <a:pt x="189245" y="208228"/>
                  <a:pt x="204646" y="212430"/>
                </a:cubicBezTo>
                <a:cubicBezTo>
                  <a:pt x="206525" y="208916"/>
                  <a:pt x="209192" y="203076"/>
                  <a:pt x="212648" y="194910"/>
                </a:cubicBezTo>
                <a:cubicBezTo>
                  <a:pt x="216104" y="186743"/>
                  <a:pt x="218284" y="181390"/>
                  <a:pt x="219187" y="178852"/>
                </a:cubicBezTo>
                <a:close/>
                <a:moveTo>
                  <a:pt x="1210345" y="176279"/>
                </a:moveTo>
                <a:cubicBezTo>
                  <a:pt x="1211178" y="177310"/>
                  <a:pt x="1208768" y="180688"/>
                  <a:pt x="1203115" y="186413"/>
                </a:cubicBezTo>
                <a:cubicBezTo>
                  <a:pt x="1191808" y="197864"/>
                  <a:pt x="1177933" y="210487"/>
                  <a:pt x="1161492" y="224282"/>
                </a:cubicBezTo>
                <a:cubicBezTo>
                  <a:pt x="1145051" y="238077"/>
                  <a:pt x="1135121" y="247678"/>
                  <a:pt x="1131700" y="253084"/>
                </a:cubicBezTo>
                <a:cubicBezTo>
                  <a:pt x="1128280" y="258491"/>
                  <a:pt x="1119830" y="255859"/>
                  <a:pt x="1106351" y="245190"/>
                </a:cubicBezTo>
                <a:cubicBezTo>
                  <a:pt x="1095681" y="230879"/>
                  <a:pt x="1095050" y="223440"/>
                  <a:pt x="1104458" y="222873"/>
                </a:cubicBezTo>
                <a:cubicBezTo>
                  <a:pt x="1113865" y="222307"/>
                  <a:pt x="1128166" y="216890"/>
                  <a:pt x="1147360" y="206622"/>
                </a:cubicBezTo>
                <a:cubicBezTo>
                  <a:pt x="1166554" y="196354"/>
                  <a:pt x="1183472" y="187557"/>
                  <a:pt x="1198114" y="180229"/>
                </a:cubicBezTo>
                <a:cubicBezTo>
                  <a:pt x="1205434" y="176565"/>
                  <a:pt x="1209511" y="175248"/>
                  <a:pt x="1210345" y="176279"/>
                </a:cubicBezTo>
                <a:close/>
                <a:moveTo>
                  <a:pt x="3745693" y="150156"/>
                </a:moveTo>
                <a:cubicBezTo>
                  <a:pt x="3748011" y="150467"/>
                  <a:pt x="3750816" y="151102"/>
                  <a:pt x="3754107" y="152061"/>
                </a:cubicBezTo>
                <a:cubicBezTo>
                  <a:pt x="3767271" y="155897"/>
                  <a:pt x="3776747" y="161709"/>
                  <a:pt x="3782533" y="169495"/>
                </a:cubicBezTo>
                <a:cubicBezTo>
                  <a:pt x="3788319" y="177282"/>
                  <a:pt x="3789747" y="186861"/>
                  <a:pt x="3786814" y="198233"/>
                </a:cubicBezTo>
                <a:cubicBezTo>
                  <a:pt x="3783881" y="209605"/>
                  <a:pt x="3774636" y="206923"/>
                  <a:pt x="3759076" y="190188"/>
                </a:cubicBezTo>
                <a:cubicBezTo>
                  <a:pt x="3747389" y="173998"/>
                  <a:pt x="3740348" y="162637"/>
                  <a:pt x="3737953" y="156105"/>
                </a:cubicBezTo>
                <a:cubicBezTo>
                  <a:pt x="3736157" y="151206"/>
                  <a:pt x="3738737" y="149223"/>
                  <a:pt x="3745693" y="150156"/>
                </a:cubicBezTo>
                <a:close/>
                <a:moveTo>
                  <a:pt x="595011" y="147006"/>
                </a:moveTo>
                <a:cubicBezTo>
                  <a:pt x="594366" y="146641"/>
                  <a:pt x="587848" y="147565"/>
                  <a:pt x="575458" y="149781"/>
                </a:cubicBezTo>
                <a:cubicBezTo>
                  <a:pt x="563069" y="151997"/>
                  <a:pt x="551517" y="153829"/>
                  <a:pt x="540805" y="155277"/>
                </a:cubicBezTo>
                <a:cubicBezTo>
                  <a:pt x="543501" y="165530"/>
                  <a:pt x="545574" y="175138"/>
                  <a:pt x="547022" y="184101"/>
                </a:cubicBezTo>
                <a:cubicBezTo>
                  <a:pt x="561792" y="182409"/>
                  <a:pt x="577265" y="179541"/>
                  <a:pt x="593441" y="175497"/>
                </a:cubicBezTo>
                <a:cubicBezTo>
                  <a:pt x="594230" y="166749"/>
                  <a:pt x="594850" y="159905"/>
                  <a:pt x="595302" y="154965"/>
                </a:cubicBezTo>
                <a:cubicBezTo>
                  <a:pt x="595753" y="150025"/>
                  <a:pt x="595657" y="147372"/>
                  <a:pt x="595011" y="147006"/>
                </a:cubicBezTo>
                <a:close/>
                <a:moveTo>
                  <a:pt x="1157177" y="142521"/>
                </a:moveTo>
                <a:cubicBezTo>
                  <a:pt x="1162076" y="143425"/>
                  <a:pt x="1166264" y="145318"/>
                  <a:pt x="1169741" y="148200"/>
                </a:cubicBezTo>
                <a:cubicBezTo>
                  <a:pt x="1177213" y="153520"/>
                  <a:pt x="1180654" y="160185"/>
                  <a:pt x="1180066" y="168194"/>
                </a:cubicBezTo>
                <a:cubicBezTo>
                  <a:pt x="1179479" y="176203"/>
                  <a:pt x="1174420" y="179261"/>
                  <a:pt x="1164891" y="177368"/>
                </a:cubicBezTo>
                <a:cubicBezTo>
                  <a:pt x="1155362" y="175475"/>
                  <a:pt x="1145729" y="169775"/>
                  <a:pt x="1135992" y="160267"/>
                </a:cubicBezTo>
                <a:cubicBezTo>
                  <a:pt x="1126255" y="150760"/>
                  <a:pt x="1127707" y="144930"/>
                  <a:pt x="1140348" y="142779"/>
                </a:cubicBezTo>
                <a:cubicBezTo>
                  <a:pt x="1146668" y="141704"/>
                  <a:pt x="1152278" y="141618"/>
                  <a:pt x="1157177" y="142521"/>
                </a:cubicBezTo>
                <a:close/>
                <a:moveTo>
                  <a:pt x="3669561" y="122829"/>
                </a:moveTo>
                <a:cubicBezTo>
                  <a:pt x="3664635" y="123266"/>
                  <a:pt x="3652098" y="125492"/>
                  <a:pt x="3631950" y="129508"/>
                </a:cubicBezTo>
                <a:lnTo>
                  <a:pt x="3633133" y="167903"/>
                </a:lnTo>
                <a:cubicBezTo>
                  <a:pt x="3641063" y="167158"/>
                  <a:pt x="3647663" y="165394"/>
                  <a:pt x="3652933" y="162612"/>
                </a:cubicBezTo>
                <a:cubicBezTo>
                  <a:pt x="3658203" y="159830"/>
                  <a:pt x="3663897" y="161447"/>
                  <a:pt x="3670013" y="167463"/>
                </a:cubicBezTo>
                <a:cubicBezTo>
                  <a:pt x="3676129" y="173478"/>
                  <a:pt x="3674372" y="178454"/>
                  <a:pt x="3664743" y="182391"/>
                </a:cubicBezTo>
                <a:cubicBezTo>
                  <a:pt x="3655113" y="186327"/>
                  <a:pt x="3644634" y="188295"/>
                  <a:pt x="3633305" y="188295"/>
                </a:cubicBezTo>
                <a:lnTo>
                  <a:pt x="3634467" y="223228"/>
                </a:lnTo>
                <a:cubicBezTo>
                  <a:pt x="3638998" y="223357"/>
                  <a:pt x="3645753" y="221590"/>
                  <a:pt x="3654729" y="217926"/>
                </a:cubicBezTo>
                <a:cubicBezTo>
                  <a:pt x="3663707" y="214262"/>
                  <a:pt x="3669726" y="214455"/>
                  <a:pt x="3672787" y="218506"/>
                </a:cubicBezTo>
                <a:cubicBezTo>
                  <a:pt x="3675849" y="222558"/>
                  <a:pt x="3678104" y="222299"/>
                  <a:pt x="3679552" y="217732"/>
                </a:cubicBezTo>
                <a:cubicBezTo>
                  <a:pt x="3681001" y="213165"/>
                  <a:pt x="3681951" y="197649"/>
                  <a:pt x="3682403" y="171184"/>
                </a:cubicBezTo>
                <a:cubicBezTo>
                  <a:pt x="3682854" y="144719"/>
                  <a:pt x="3682058" y="129934"/>
                  <a:pt x="3680015" y="126830"/>
                </a:cubicBezTo>
                <a:cubicBezTo>
                  <a:pt x="3677971" y="123725"/>
                  <a:pt x="3674487" y="122391"/>
                  <a:pt x="3669561" y="122829"/>
                </a:cubicBezTo>
                <a:close/>
                <a:moveTo>
                  <a:pt x="2931598" y="121129"/>
                </a:moveTo>
                <a:cubicBezTo>
                  <a:pt x="2935240" y="118654"/>
                  <a:pt x="2937747" y="124985"/>
                  <a:pt x="2939118" y="140123"/>
                </a:cubicBezTo>
                <a:cubicBezTo>
                  <a:pt x="2940947" y="160307"/>
                  <a:pt x="2935490" y="180580"/>
                  <a:pt x="2922749" y="200943"/>
                </a:cubicBezTo>
                <a:cubicBezTo>
                  <a:pt x="2910007" y="221306"/>
                  <a:pt x="2900532" y="225637"/>
                  <a:pt x="2894323" y="213936"/>
                </a:cubicBezTo>
                <a:cubicBezTo>
                  <a:pt x="2888113" y="202234"/>
                  <a:pt x="2888185" y="191974"/>
                  <a:pt x="2894538" y="183154"/>
                </a:cubicBezTo>
                <a:cubicBezTo>
                  <a:pt x="2900891" y="174335"/>
                  <a:pt x="2906268" y="165580"/>
                  <a:pt x="2910671" y="156890"/>
                </a:cubicBezTo>
                <a:cubicBezTo>
                  <a:pt x="2916077" y="147784"/>
                  <a:pt x="2921713" y="137667"/>
                  <a:pt x="2927578" y="126539"/>
                </a:cubicBezTo>
                <a:cubicBezTo>
                  <a:pt x="2929044" y="123757"/>
                  <a:pt x="2930384" y="121954"/>
                  <a:pt x="2931598" y="121129"/>
                </a:cubicBezTo>
                <a:close/>
                <a:moveTo>
                  <a:pt x="4003991" y="113902"/>
                </a:moveTo>
                <a:cubicBezTo>
                  <a:pt x="4006901" y="113325"/>
                  <a:pt x="4010012" y="113647"/>
                  <a:pt x="4013324" y="114870"/>
                </a:cubicBezTo>
                <a:cubicBezTo>
                  <a:pt x="4019949" y="117315"/>
                  <a:pt x="4026693" y="121301"/>
                  <a:pt x="4033555" y="126830"/>
                </a:cubicBezTo>
                <a:cubicBezTo>
                  <a:pt x="4040416" y="132358"/>
                  <a:pt x="4040506" y="137284"/>
                  <a:pt x="4033824" y="141607"/>
                </a:cubicBezTo>
                <a:cubicBezTo>
                  <a:pt x="4027141" y="145931"/>
                  <a:pt x="4020842" y="153255"/>
                  <a:pt x="4014927" y="163580"/>
                </a:cubicBezTo>
                <a:cubicBezTo>
                  <a:pt x="4009011" y="173905"/>
                  <a:pt x="4009201" y="184180"/>
                  <a:pt x="4015497" y="194404"/>
                </a:cubicBezTo>
                <a:cubicBezTo>
                  <a:pt x="4021792" y="204629"/>
                  <a:pt x="4023140" y="215542"/>
                  <a:pt x="4019541" y="227143"/>
                </a:cubicBezTo>
                <a:cubicBezTo>
                  <a:pt x="4063479" y="239949"/>
                  <a:pt x="4095540" y="247922"/>
                  <a:pt x="4115724" y="251062"/>
                </a:cubicBezTo>
                <a:cubicBezTo>
                  <a:pt x="4135908" y="254203"/>
                  <a:pt x="4153009" y="256429"/>
                  <a:pt x="4167026" y="257741"/>
                </a:cubicBezTo>
                <a:cubicBezTo>
                  <a:pt x="4181044" y="259053"/>
                  <a:pt x="4197037" y="258813"/>
                  <a:pt x="4215005" y="257021"/>
                </a:cubicBezTo>
                <a:cubicBezTo>
                  <a:pt x="4232973" y="255228"/>
                  <a:pt x="4246733" y="254705"/>
                  <a:pt x="4256283" y="255450"/>
                </a:cubicBezTo>
                <a:cubicBezTo>
                  <a:pt x="4265834" y="256196"/>
                  <a:pt x="4258036" y="262470"/>
                  <a:pt x="4232891" y="274272"/>
                </a:cubicBezTo>
                <a:cubicBezTo>
                  <a:pt x="4207745" y="286074"/>
                  <a:pt x="4190827" y="293144"/>
                  <a:pt x="4182137" y="295481"/>
                </a:cubicBezTo>
                <a:cubicBezTo>
                  <a:pt x="4173447" y="297819"/>
                  <a:pt x="4161631" y="296377"/>
                  <a:pt x="4146688" y="291158"/>
                </a:cubicBezTo>
                <a:cubicBezTo>
                  <a:pt x="4131746" y="285938"/>
                  <a:pt x="4116703" y="280732"/>
                  <a:pt x="4101560" y="275541"/>
                </a:cubicBezTo>
                <a:cubicBezTo>
                  <a:pt x="4086416" y="270350"/>
                  <a:pt x="4067537" y="263961"/>
                  <a:pt x="4044923" y="256375"/>
                </a:cubicBezTo>
                <a:cubicBezTo>
                  <a:pt x="4022308" y="248789"/>
                  <a:pt x="4006631" y="245850"/>
                  <a:pt x="3997891" y="247556"/>
                </a:cubicBezTo>
                <a:cubicBezTo>
                  <a:pt x="3989150" y="249263"/>
                  <a:pt x="3981320" y="252410"/>
                  <a:pt x="3974401" y="256999"/>
                </a:cubicBezTo>
                <a:cubicBezTo>
                  <a:pt x="3967482" y="261588"/>
                  <a:pt x="3958853" y="259136"/>
                  <a:pt x="3948514" y="249643"/>
                </a:cubicBezTo>
                <a:cubicBezTo>
                  <a:pt x="3938174" y="240149"/>
                  <a:pt x="3938877" y="235403"/>
                  <a:pt x="3950622" y="235403"/>
                </a:cubicBezTo>
                <a:cubicBezTo>
                  <a:pt x="3960057" y="235403"/>
                  <a:pt x="3976678" y="232133"/>
                  <a:pt x="4000483" y="225594"/>
                </a:cubicBezTo>
                <a:cubicBezTo>
                  <a:pt x="3999636" y="212473"/>
                  <a:pt x="3996500" y="201987"/>
                  <a:pt x="3991072" y="194135"/>
                </a:cubicBezTo>
                <a:cubicBezTo>
                  <a:pt x="3985644" y="186284"/>
                  <a:pt x="3984285" y="177644"/>
                  <a:pt x="3986996" y="168215"/>
                </a:cubicBezTo>
                <a:cubicBezTo>
                  <a:pt x="3989706" y="158787"/>
                  <a:pt x="3991283" y="152803"/>
                  <a:pt x="3991728" y="150265"/>
                </a:cubicBezTo>
                <a:cubicBezTo>
                  <a:pt x="3992172" y="147727"/>
                  <a:pt x="3990509" y="147132"/>
                  <a:pt x="3986737" y="148480"/>
                </a:cubicBezTo>
                <a:cubicBezTo>
                  <a:pt x="3982966" y="149828"/>
                  <a:pt x="3979083" y="151179"/>
                  <a:pt x="3975090" y="152534"/>
                </a:cubicBezTo>
                <a:cubicBezTo>
                  <a:pt x="3971096" y="153890"/>
                  <a:pt x="3965105" y="151599"/>
                  <a:pt x="3957118" y="145662"/>
                </a:cubicBezTo>
                <a:cubicBezTo>
                  <a:pt x="3949130" y="139725"/>
                  <a:pt x="3949417" y="136122"/>
                  <a:pt x="3957978" y="134853"/>
                </a:cubicBezTo>
                <a:cubicBezTo>
                  <a:pt x="3966539" y="133584"/>
                  <a:pt x="3973742" y="131702"/>
                  <a:pt x="3979585" y="129206"/>
                </a:cubicBezTo>
                <a:cubicBezTo>
                  <a:pt x="3985429" y="126711"/>
                  <a:pt x="3990857" y="123087"/>
                  <a:pt x="3995869" y="118333"/>
                </a:cubicBezTo>
                <a:cubicBezTo>
                  <a:pt x="3998375" y="115956"/>
                  <a:pt x="4001082" y="114479"/>
                  <a:pt x="4003991" y="113902"/>
                </a:cubicBezTo>
                <a:close/>
                <a:moveTo>
                  <a:pt x="3087657" y="113343"/>
                </a:moveTo>
                <a:cubicBezTo>
                  <a:pt x="3094971" y="114769"/>
                  <a:pt x="3105117" y="118738"/>
                  <a:pt x="3118095" y="125249"/>
                </a:cubicBezTo>
                <a:cubicBezTo>
                  <a:pt x="3131402" y="130927"/>
                  <a:pt x="3142028" y="140381"/>
                  <a:pt x="3149973" y="153610"/>
                </a:cubicBezTo>
                <a:cubicBezTo>
                  <a:pt x="3157917" y="166839"/>
                  <a:pt x="3159090" y="180204"/>
                  <a:pt x="3153490" y="193705"/>
                </a:cubicBezTo>
                <a:cubicBezTo>
                  <a:pt x="3147890" y="207206"/>
                  <a:pt x="3139182" y="204865"/>
                  <a:pt x="3127365" y="186682"/>
                </a:cubicBezTo>
                <a:cubicBezTo>
                  <a:pt x="3115549" y="168499"/>
                  <a:pt x="3104149" y="151373"/>
                  <a:pt x="3093164" y="135305"/>
                </a:cubicBezTo>
                <a:cubicBezTo>
                  <a:pt x="3082180" y="119236"/>
                  <a:pt x="3080344" y="111916"/>
                  <a:pt x="3087657" y="113343"/>
                </a:cubicBezTo>
                <a:close/>
                <a:moveTo>
                  <a:pt x="833819" y="108664"/>
                </a:moveTo>
                <a:lnTo>
                  <a:pt x="810889" y="113267"/>
                </a:lnTo>
                <a:cubicBezTo>
                  <a:pt x="812567" y="115992"/>
                  <a:pt x="814331" y="120817"/>
                  <a:pt x="816180" y="127744"/>
                </a:cubicBezTo>
                <a:cubicBezTo>
                  <a:pt x="818030" y="134670"/>
                  <a:pt x="819271" y="140406"/>
                  <a:pt x="819902" y="144952"/>
                </a:cubicBezTo>
                <a:lnTo>
                  <a:pt x="835023" y="144092"/>
                </a:lnTo>
                <a:close/>
                <a:moveTo>
                  <a:pt x="4406985" y="105825"/>
                </a:moveTo>
                <a:cubicBezTo>
                  <a:pt x="4411158" y="105825"/>
                  <a:pt x="4418288" y="107632"/>
                  <a:pt x="4428377" y="111245"/>
                </a:cubicBezTo>
                <a:cubicBezTo>
                  <a:pt x="4438465" y="114859"/>
                  <a:pt x="4442383" y="120609"/>
                  <a:pt x="4440132" y="128497"/>
                </a:cubicBezTo>
                <a:cubicBezTo>
                  <a:pt x="4438443" y="134412"/>
                  <a:pt x="4437388" y="147575"/>
                  <a:pt x="4436966" y="167985"/>
                </a:cubicBezTo>
                <a:lnTo>
                  <a:pt x="4436788" y="187229"/>
                </a:lnTo>
                <a:lnTo>
                  <a:pt x="4438345" y="185971"/>
                </a:lnTo>
                <a:cubicBezTo>
                  <a:pt x="4442037" y="183029"/>
                  <a:pt x="4449806" y="176906"/>
                  <a:pt x="4461653" y="167602"/>
                </a:cubicBezTo>
                <a:cubicBezTo>
                  <a:pt x="4477449" y="155198"/>
                  <a:pt x="4484823" y="151358"/>
                  <a:pt x="4483776" y="156084"/>
                </a:cubicBezTo>
                <a:cubicBezTo>
                  <a:pt x="4482730" y="160809"/>
                  <a:pt x="4478596" y="167685"/>
                  <a:pt x="4471376" y="176712"/>
                </a:cubicBezTo>
                <a:cubicBezTo>
                  <a:pt x="4464156" y="185739"/>
                  <a:pt x="4457620" y="194519"/>
                  <a:pt x="4451769" y="203051"/>
                </a:cubicBezTo>
                <a:cubicBezTo>
                  <a:pt x="4445918" y="211584"/>
                  <a:pt x="4440724" y="220385"/>
                  <a:pt x="4436185" y="229455"/>
                </a:cubicBezTo>
                <a:cubicBezTo>
                  <a:pt x="4431646" y="238525"/>
                  <a:pt x="4427993" y="244731"/>
                  <a:pt x="4425225" y="248072"/>
                </a:cubicBezTo>
                <a:cubicBezTo>
                  <a:pt x="4422458" y="251414"/>
                  <a:pt x="4417137" y="249410"/>
                  <a:pt x="4409265" y="242060"/>
                </a:cubicBezTo>
                <a:cubicBezTo>
                  <a:pt x="4401392" y="234711"/>
                  <a:pt x="4399492" y="227415"/>
                  <a:pt x="4403564" y="220174"/>
                </a:cubicBezTo>
                <a:cubicBezTo>
                  <a:pt x="4407637" y="212932"/>
                  <a:pt x="4410563" y="204672"/>
                  <a:pt x="4412341" y="195394"/>
                </a:cubicBezTo>
                <a:cubicBezTo>
                  <a:pt x="4414119" y="186116"/>
                  <a:pt x="4414563" y="173797"/>
                  <a:pt x="4413674" y="158439"/>
                </a:cubicBezTo>
                <a:cubicBezTo>
                  <a:pt x="4412785" y="143081"/>
                  <a:pt x="4410086" y="130472"/>
                  <a:pt x="4405576" y="120613"/>
                </a:cubicBezTo>
                <a:cubicBezTo>
                  <a:pt x="4401066" y="110754"/>
                  <a:pt x="4401535" y="105825"/>
                  <a:pt x="4406985" y="105825"/>
                </a:cubicBezTo>
                <a:close/>
                <a:moveTo>
                  <a:pt x="878216" y="100576"/>
                </a:moveTo>
                <a:lnTo>
                  <a:pt x="855114" y="105416"/>
                </a:lnTo>
                <a:cubicBezTo>
                  <a:pt x="854426" y="113662"/>
                  <a:pt x="854082" y="125041"/>
                  <a:pt x="854082" y="139553"/>
                </a:cubicBezTo>
                <a:lnTo>
                  <a:pt x="869289" y="136240"/>
                </a:lnTo>
                <a:cubicBezTo>
                  <a:pt x="875241" y="115805"/>
                  <a:pt x="878216" y="103917"/>
                  <a:pt x="878216" y="100576"/>
                </a:cubicBezTo>
                <a:close/>
                <a:moveTo>
                  <a:pt x="2651364" y="97866"/>
                </a:moveTo>
                <a:cubicBezTo>
                  <a:pt x="2621622" y="101408"/>
                  <a:pt x="2601431" y="103932"/>
                  <a:pt x="2590791" y="105438"/>
                </a:cubicBezTo>
                <a:cubicBezTo>
                  <a:pt x="2592555" y="124438"/>
                  <a:pt x="2594663" y="143461"/>
                  <a:pt x="2597115" y="162504"/>
                </a:cubicBezTo>
                <a:cubicBezTo>
                  <a:pt x="2610967" y="161687"/>
                  <a:pt x="2629050" y="159629"/>
                  <a:pt x="2651364" y="156331"/>
                </a:cubicBezTo>
                <a:close/>
                <a:moveTo>
                  <a:pt x="926270" y="94500"/>
                </a:moveTo>
                <a:cubicBezTo>
                  <a:pt x="918828" y="94951"/>
                  <a:pt x="911070" y="95908"/>
                  <a:pt x="902996" y="97371"/>
                </a:cubicBezTo>
                <a:lnTo>
                  <a:pt x="889186" y="132799"/>
                </a:lnTo>
                <a:lnTo>
                  <a:pt x="926743" y="130389"/>
                </a:lnTo>
                <a:cubicBezTo>
                  <a:pt x="932236" y="121785"/>
                  <a:pt x="935645" y="114271"/>
                  <a:pt x="936972" y="107847"/>
                </a:cubicBezTo>
                <a:cubicBezTo>
                  <a:pt x="938298" y="101422"/>
                  <a:pt x="938707" y="97479"/>
                  <a:pt x="938198" y="96016"/>
                </a:cubicBezTo>
                <a:cubicBezTo>
                  <a:pt x="937689" y="94553"/>
                  <a:pt x="933713" y="94048"/>
                  <a:pt x="926270" y="94500"/>
                </a:cubicBezTo>
                <a:close/>
                <a:moveTo>
                  <a:pt x="2731896" y="88579"/>
                </a:moveTo>
                <a:cubicBezTo>
                  <a:pt x="2729133" y="88245"/>
                  <a:pt x="2725481" y="88416"/>
                  <a:pt x="2720939" y="89090"/>
                </a:cubicBezTo>
                <a:cubicBezTo>
                  <a:pt x="2711854" y="90438"/>
                  <a:pt x="2698106" y="92316"/>
                  <a:pt x="2679693" y="94725"/>
                </a:cubicBezTo>
                <a:cubicBezTo>
                  <a:pt x="2678918" y="116264"/>
                  <a:pt x="2678531" y="135258"/>
                  <a:pt x="2678531" y="151706"/>
                </a:cubicBezTo>
                <a:cubicBezTo>
                  <a:pt x="2694908" y="150875"/>
                  <a:pt x="2713851" y="148809"/>
                  <a:pt x="2735361" y="145511"/>
                </a:cubicBezTo>
                <a:cubicBezTo>
                  <a:pt x="2737871" y="130382"/>
                  <a:pt x="2739348" y="118200"/>
                  <a:pt x="2739793" y="108965"/>
                </a:cubicBezTo>
                <a:cubicBezTo>
                  <a:pt x="2740237" y="99730"/>
                  <a:pt x="2739477" y="93772"/>
                  <a:pt x="2737513" y="91090"/>
                </a:cubicBezTo>
                <a:cubicBezTo>
                  <a:pt x="2736530" y="89749"/>
                  <a:pt x="2734658" y="88912"/>
                  <a:pt x="2731896" y="88579"/>
                </a:cubicBezTo>
                <a:close/>
                <a:moveTo>
                  <a:pt x="259315" y="67816"/>
                </a:moveTo>
                <a:cubicBezTo>
                  <a:pt x="262190" y="68049"/>
                  <a:pt x="265563" y="69114"/>
                  <a:pt x="269435" y="71010"/>
                </a:cubicBezTo>
                <a:cubicBezTo>
                  <a:pt x="277179" y="74803"/>
                  <a:pt x="284715" y="79873"/>
                  <a:pt x="292043" y="86218"/>
                </a:cubicBezTo>
                <a:cubicBezTo>
                  <a:pt x="299370" y="92564"/>
                  <a:pt x="297901" y="97393"/>
                  <a:pt x="287633" y="100705"/>
                </a:cubicBezTo>
                <a:cubicBezTo>
                  <a:pt x="277365" y="104018"/>
                  <a:pt x="265865" y="109098"/>
                  <a:pt x="253130" y="115945"/>
                </a:cubicBezTo>
                <a:cubicBezTo>
                  <a:pt x="240396" y="122793"/>
                  <a:pt x="237181" y="120782"/>
                  <a:pt x="243483" y="109912"/>
                </a:cubicBezTo>
                <a:cubicBezTo>
                  <a:pt x="249786" y="99042"/>
                  <a:pt x="251356" y="93191"/>
                  <a:pt x="248194" y="92359"/>
                </a:cubicBezTo>
                <a:cubicBezTo>
                  <a:pt x="245032" y="91528"/>
                  <a:pt x="230917" y="94711"/>
                  <a:pt x="205851" y="101910"/>
                </a:cubicBezTo>
                <a:cubicBezTo>
                  <a:pt x="180784" y="109109"/>
                  <a:pt x="165605" y="112263"/>
                  <a:pt x="160313" y="111374"/>
                </a:cubicBezTo>
                <a:cubicBezTo>
                  <a:pt x="157101" y="125356"/>
                  <a:pt x="151111" y="135599"/>
                  <a:pt x="142342" y="142102"/>
                </a:cubicBezTo>
                <a:cubicBezTo>
                  <a:pt x="133573" y="148605"/>
                  <a:pt x="128890" y="146605"/>
                  <a:pt x="128295" y="136100"/>
                </a:cubicBezTo>
                <a:cubicBezTo>
                  <a:pt x="127700" y="125596"/>
                  <a:pt x="129206" y="116730"/>
                  <a:pt x="132813" y="109503"/>
                </a:cubicBezTo>
                <a:cubicBezTo>
                  <a:pt x="136419" y="102276"/>
                  <a:pt x="138832" y="94005"/>
                  <a:pt x="140051" y="84691"/>
                </a:cubicBezTo>
                <a:cubicBezTo>
                  <a:pt x="141270" y="75377"/>
                  <a:pt x="145081" y="73746"/>
                  <a:pt x="151483" y="79797"/>
                </a:cubicBezTo>
                <a:cubicBezTo>
                  <a:pt x="157886" y="85849"/>
                  <a:pt x="161748" y="90918"/>
                  <a:pt x="163067" y="95005"/>
                </a:cubicBezTo>
                <a:cubicBezTo>
                  <a:pt x="165447" y="95120"/>
                  <a:pt x="173263" y="93578"/>
                  <a:pt x="186513" y="90380"/>
                </a:cubicBezTo>
                <a:cubicBezTo>
                  <a:pt x="199763" y="87182"/>
                  <a:pt x="213082" y="83637"/>
                  <a:pt x="226468" y="79743"/>
                </a:cubicBezTo>
                <a:cubicBezTo>
                  <a:pt x="239855" y="75850"/>
                  <a:pt x="248427" y="72473"/>
                  <a:pt x="252184" y="69612"/>
                </a:cubicBezTo>
                <a:cubicBezTo>
                  <a:pt x="254063" y="68182"/>
                  <a:pt x="256439" y="67583"/>
                  <a:pt x="259315" y="67816"/>
                </a:cubicBezTo>
                <a:close/>
                <a:moveTo>
                  <a:pt x="1551827" y="60297"/>
                </a:moveTo>
                <a:cubicBezTo>
                  <a:pt x="1553153" y="60396"/>
                  <a:pt x="1554756" y="60805"/>
                  <a:pt x="1556637" y="61524"/>
                </a:cubicBezTo>
                <a:cubicBezTo>
                  <a:pt x="1564158" y="64399"/>
                  <a:pt x="1571160" y="67927"/>
                  <a:pt x="1577642" y="72107"/>
                </a:cubicBezTo>
                <a:cubicBezTo>
                  <a:pt x="1584123" y="76287"/>
                  <a:pt x="1585959" y="80977"/>
                  <a:pt x="1583148" y="86175"/>
                </a:cubicBezTo>
                <a:cubicBezTo>
                  <a:pt x="1580337" y="91373"/>
                  <a:pt x="1576344" y="99716"/>
                  <a:pt x="1571167" y="111202"/>
                </a:cubicBezTo>
                <a:cubicBezTo>
                  <a:pt x="1591085" y="109496"/>
                  <a:pt x="1608968" y="105921"/>
                  <a:pt x="1624814" y="100479"/>
                </a:cubicBezTo>
                <a:cubicBezTo>
                  <a:pt x="1640660" y="95037"/>
                  <a:pt x="1653225" y="95478"/>
                  <a:pt x="1662511" y="101802"/>
                </a:cubicBezTo>
                <a:cubicBezTo>
                  <a:pt x="1671796" y="108126"/>
                  <a:pt x="1671419" y="113314"/>
                  <a:pt x="1661381" y="117365"/>
                </a:cubicBezTo>
                <a:cubicBezTo>
                  <a:pt x="1651343" y="121416"/>
                  <a:pt x="1640491" y="124338"/>
                  <a:pt x="1628825" y="126130"/>
                </a:cubicBezTo>
                <a:cubicBezTo>
                  <a:pt x="1617160" y="127923"/>
                  <a:pt x="1605436" y="129511"/>
                  <a:pt x="1593656" y="130895"/>
                </a:cubicBezTo>
                <a:cubicBezTo>
                  <a:pt x="1581876" y="132279"/>
                  <a:pt x="1573397" y="131616"/>
                  <a:pt x="1568220" y="128905"/>
                </a:cubicBezTo>
                <a:cubicBezTo>
                  <a:pt x="1566585" y="134555"/>
                  <a:pt x="1562613" y="146200"/>
                  <a:pt x="1556303" y="163838"/>
                </a:cubicBezTo>
                <a:cubicBezTo>
                  <a:pt x="1612790" y="158575"/>
                  <a:pt x="1644399" y="154112"/>
                  <a:pt x="1651132" y="150448"/>
                </a:cubicBezTo>
                <a:cubicBezTo>
                  <a:pt x="1657864" y="146784"/>
                  <a:pt x="1666053" y="147125"/>
                  <a:pt x="1675696" y="151470"/>
                </a:cubicBezTo>
                <a:cubicBezTo>
                  <a:pt x="1685340" y="155815"/>
                  <a:pt x="1692600" y="160859"/>
                  <a:pt x="1697476" y="166602"/>
                </a:cubicBezTo>
                <a:cubicBezTo>
                  <a:pt x="1702351" y="172345"/>
                  <a:pt x="1702509" y="177913"/>
                  <a:pt x="1697949" y="183305"/>
                </a:cubicBezTo>
                <a:cubicBezTo>
                  <a:pt x="1693389" y="188697"/>
                  <a:pt x="1689983" y="205808"/>
                  <a:pt x="1687731" y="234639"/>
                </a:cubicBezTo>
                <a:cubicBezTo>
                  <a:pt x="1685480" y="263470"/>
                  <a:pt x="1676614" y="285002"/>
                  <a:pt x="1661134" y="299235"/>
                </a:cubicBezTo>
                <a:cubicBezTo>
                  <a:pt x="1645654" y="313467"/>
                  <a:pt x="1636289" y="315787"/>
                  <a:pt x="1633041" y="306193"/>
                </a:cubicBezTo>
                <a:cubicBezTo>
                  <a:pt x="1629793" y="296600"/>
                  <a:pt x="1623591" y="286899"/>
                  <a:pt x="1614435" y="277090"/>
                </a:cubicBezTo>
                <a:cubicBezTo>
                  <a:pt x="1605279" y="267281"/>
                  <a:pt x="1605447" y="263542"/>
                  <a:pt x="1614940" y="265872"/>
                </a:cubicBezTo>
                <a:cubicBezTo>
                  <a:pt x="1624434" y="268202"/>
                  <a:pt x="1631511" y="270228"/>
                  <a:pt x="1636171" y="271949"/>
                </a:cubicBezTo>
                <a:cubicBezTo>
                  <a:pt x="1640832" y="273670"/>
                  <a:pt x="1645535" y="270411"/>
                  <a:pt x="1650282" y="262172"/>
                </a:cubicBezTo>
                <a:cubicBezTo>
                  <a:pt x="1655029" y="253934"/>
                  <a:pt x="1658750" y="237773"/>
                  <a:pt x="1661446" y="213688"/>
                </a:cubicBezTo>
                <a:cubicBezTo>
                  <a:pt x="1664142" y="189604"/>
                  <a:pt x="1662937" y="176651"/>
                  <a:pt x="1657832" y="174830"/>
                </a:cubicBezTo>
                <a:cubicBezTo>
                  <a:pt x="1652727" y="173009"/>
                  <a:pt x="1643047" y="172980"/>
                  <a:pt x="1628793" y="174744"/>
                </a:cubicBezTo>
                <a:cubicBezTo>
                  <a:pt x="1614539" y="176508"/>
                  <a:pt x="1598639" y="178741"/>
                  <a:pt x="1581094" y="181444"/>
                </a:cubicBezTo>
                <a:cubicBezTo>
                  <a:pt x="1563549" y="184147"/>
                  <a:pt x="1550542" y="187317"/>
                  <a:pt x="1542074" y="190952"/>
                </a:cubicBezTo>
                <a:cubicBezTo>
                  <a:pt x="1533606" y="194587"/>
                  <a:pt x="1527985" y="192038"/>
                  <a:pt x="1525210" y="183305"/>
                </a:cubicBezTo>
                <a:cubicBezTo>
                  <a:pt x="1522435" y="174572"/>
                  <a:pt x="1523550" y="167868"/>
                  <a:pt x="1528555" y="163193"/>
                </a:cubicBezTo>
                <a:cubicBezTo>
                  <a:pt x="1533560" y="158518"/>
                  <a:pt x="1538285" y="146838"/>
                  <a:pt x="1542730" y="128152"/>
                </a:cubicBezTo>
                <a:cubicBezTo>
                  <a:pt x="1547176" y="109467"/>
                  <a:pt x="1549398" y="96647"/>
                  <a:pt x="1549398" y="89692"/>
                </a:cubicBezTo>
                <a:cubicBezTo>
                  <a:pt x="1549398" y="82106"/>
                  <a:pt x="1548725" y="74796"/>
                  <a:pt x="1547377" y="67762"/>
                </a:cubicBezTo>
                <a:cubicBezTo>
                  <a:pt x="1546366" y="62487"/>
                  <a:pt x="1547849" y="59998"/>
                  <a:pt x="1551827" y="60297"/>
                </a:cubicBezTo>
                <a:close/>
                <a:moveTo>
                  <a:pt x="452710" y="56028"/>
                </a:moveTo>
                <a:cubicBezTo>
                  <a:pt x="447755" y="56932"/>
                  <a:pt x="440223" y="58473"/>
                  <a:pt x="430113" y="60653"/>
                </a:cubicBezTo>
                <a:cubicBezTo>
                  <a:pt x="430113" y="75294"/>
                  <a:pt x="430472" y="88996"/>
                  <a:pt x="431189" y="101759"/>
                </a:cubicBezTo>
                <a:cubicBezTo>
                  <a:pt x="436638" y="100124"/>
                  <a:pt x="441657" y="98364"/>
                  <a:pt x="446246" y="96478"/>
                </a:cubicBezTo>
                <a:cubicBezTo>
                  <a:pt x="450835" y="94593"/>
                  <a:pt x="454918" y="96120"/>
                  <a:pt x="458496" y="101060"/>
                </a:cubicBezTo>
                <a:cubicBezTo>
                  <a:pt x="462074" y="106000"/>
                  <a:pt x="461339" y="110302"/>
                  <a:pt x="456291" y="113966"/>
                </a:cubicBezTo>
                <a:cubicBezTo>
                  <a:pt x="451244" y="117630"/>
                  <a:pt x="442969" y="119011"/>
                  <a:pt x="431468" y="118107"/>
                </a:cubicBezTo>
                <a:lnTo>
                  <a:pt x="431468" y="159816"/>
                </a:lnTo>
                <a:cubicBezTo>
                  <a:pt x="438151" y="159816"/>
                  <a:pt x="444367" y="158912"/>
                  <a:pt x="450118" y="157105"/>
                </a:cubicBezTo>
                <a:cubicBezTo>
                  <a:pt x="455868" y="155298"/>
                  <a:pt x="459590" y="155069"/>
                  <a:pt x="461282" y="156417"/>
                </a:cubicBezTo>
                <a:cubicBezTo>
                  <a:pt x="462974" y="157765"/>
                  <a:pt x="464024" y="149455"/>
                  <a:pt x="464433" y="131487"/>
                </a:cubicBezTo>
                <a:cubicBezTo>
                  <a:pt x="464842" y="113518"/>
                  <a:pt x="465046" y="96439"/>
                  <a:pt x="465046" y="80249"/>
                </a:cubicBezTo>
                <a:cubicBezTo>
                  <a:pt x="465046" y="65565"/>
                  <a:pt x="464229" y="57631"/>
                  <a:pt x="462594" y="56448"/>
                </a:cubicBezTo>
                <a:cubicBezTo>
                  <a:pt x="460959" y="55265"/>
                  <a:pt x="457664" y="55125"/>
                  <a:pt x="452710" y="56028"/>
                </a:cubicBezTo>
                <a:close/>
                <a:moveTo>
                  <a:pt x="4712057" y="55350"/>
                </a:moveTo>
                <a:cubicBezTo>
                  <a:pt x="4714532" y="55589"/>
                  <a:pt x="4717520" y="56141"/>
                  <a:pt x="4721020" y="57007"/>
                </a:cubicBezTo>
                <a:cubicBezTo>
                  <a:pt x="4735024" y="60470"/>
                  <a:pt x="4741154" y="68820"/>
                  <a:pt x="4739412" y="82056"/>
                </a:cubicBezTo>
                <a:cubicBezTo>
                  <a:pt x="4737669" y="95292"/>
                  <a:pt x="4730675" y="96898"/>
                  <a:pt x="4718428" y="86874"/>
                </a:cubicBezTo>
                <a:cubicBezTo>
                  <a:pt x="4710972" y="76635"/>
                  <a:pt x="4706038" y="68232"/>
                  <a:pt x="4703629" y="61664"/>
                </a:cubicBezTo>
                <a:cubicBezTo>
                  <a:pt x="4701822" y="56738"/>
                  <a:pt x="4704632" y="54634"/>
                  <a:pt x="4712057" y="55350"/>
                </a:cubicBezTo>
                <a:close/>
                <a:moveTo>
                  <a:pt x="3283306" y="55350"/>
                </a:moveTo>
                <a:cubicBezTo>
                  <a:pt x="3285781" y="55589"/>
                  <a:pt x="3288769" y="56141"/>
                  <a:pt x="3292270" y="57007"/>
                </a:cubicBezTo>
                <a:cubicBezTo>
                  <a:pt x="3306273" y="60470"/>
                  <a:pt x="3312404" y="68820"/>
                  <a:pt x="3310661" y="82056"/>
                </a:cubicBezTo>
                <a:cubicBezTo>
                  <a:pt x="3308919" y="95292"/>
                  <a:pt x="3301925" y="96898"/>
                  <a:pt x="3289678" y="86874"/>
                </a:cubicBezTo>
                <a:cubicBezTo>
                  <a:pt x="3282221" y="76635"/>
                  <a:pt x="3277288" y="68232"/>
                  <a:pt x="3274879" y="61664"/>
                </a:cubicBezTo>
                <a:cubicBezTo>
                  <a:pt x="3273072" y="56738"/>
                  <a:pt x="3275881" y="54634"/>
                  <a:pt x="3283306" y="55350"/>
                </a:cubicBezTo>
                <a:close/>
                <a:moveTo>
                  <a:pt x="881400" y="51984"/>
                </a:moveTo>
                <a:cubicBezTo>
                  <a:pt x="870788" y="54666"/>
                  <a:pt x="859430" y="56466"/>
                  <a:pt x="847327" y="57383"/>
                </a:cubicBezTo>
                <a:cubicBezTo>
                  <a:pt x="855430" y="59377"/>
                  <a:pt x="858807" y="63073"/>
                  <a:pt x="857459" y="68472"/>
                </a:cubicBezTo>
                <a:cubicBezTo>
                  <a:pt x="856111" y="73871"/>
                  <a:pt x="855437" y="80464"/>
                  <a:pt x="855437" y="88251"/>
                </a:cubicBezTo>
                <a:lnTo>
                  <a:pt x="881142" y="84766"/>
                </a:lnTo>
                <a:cubicBezTo>
                  <a:pt x="881887" y="78026"/>
                  <a:pt x="882260" y="71121"/>
                  <a:pt x="882260" y="64052"/>
                </a:cubicBezTo>
                <a:cubicBezTo>
                  <a:pt x="882260" y="57584"/>
                  <a:pt x="881973" y="53562"/>
                  <a:pt x="881400" y="51984"/>
                </a:cubicBezTo>
                <a:close/>
                <a:moveTo>
                  <a:pt x="4537925" y="49873"/>
                </a:moveTo>
                <a:cubicBezTo>
                  <a:pt x="4540118" y="50078"/>
                  <a:pt x="4542790" y="50599"/>
                  <a:pt x="4545941" y="51436"/>
                </a:cubicBezTo>
                <a:cubicBezTo>
                  <a:pt x="4558546" y="54784"/>
                  <a:pt x="4566670" y="58348"/>
                  <a:pt x="4570312" y="62126"/>
                </a:cubicBezTo>
                <a:cubicBezTo>
                  <a:pt x="4573955" y="65905"/>
                  <a:pt x="4574855" y="70272"/>
                  <a:pt x="4573012" y="75226"/>
                </a:cubicBezTo>
                <a:cubicBezTo>
                  <a:pt x="4571169" y="80181"/>
                  <a:pt x="4568670" y="93026"/>
                  <a:pt x="4565516" y="113762"/>
                </a:cubicBezTo>
                <a:cubicBezTo>
                  <a:pt x="4562361" y="134498"/>
                  <a:pt x="4554086" y="160762"/>
                  <a:pt x="4540693" y="192554"/>
                </a:cubicBezTo>
                <a:cubicBezTo>
                  <a:pt x="4555865" y="199079"/>
                  <a:pt x="4569104" y="206593"/>
                  <a:pt x="4580411" y="215097"/>
                </a:cubicBezTo>
                <a:cubicBezTo>
                  <a:pt x="4591719" y="223601"/>
                  <a:pt x="4596627" y="233958"/>
                  <a:pt x="4595135" y="246169"/>
                </a:cubicBezTo>
                <a:cubicBezTo>
                  <a:pt x="4593644" y="258379"/>
                  <a:pt x="4590156" y="265062"/>
                  <a:pt x="4584671" y="266216"/>
                </a:cubicBezTo>
                <a:cubicBezTo>
                  <a:pt x="4579185" y="267371"/>
                  <a:pt x="4573693" y="263556"/>
                  <a:pt x="4568194" y="254773"/>
                </a:cubicBezTo>
                <a:cubicBezTo>
                  <a:pt x="4562694" y="245990"/>
                  <a:pt x="4557141" y="237934"/>
                  <a:pt x="4551534" y="230606"/>
                </a:cubicBezTo>
                <a:cubicBezTo>
                  <a:pt x="4545927" y="223278"/>
                  <a:pt x="4539861" y="215477"/>
                  <a:pt x="4533336" y="207203"/>
                </a:cubicBezTo>
                <a:cubicBezTo>
                  <a:pt x="4523169" y="226146"/>
                  <a:pt x="4510446" y="240945"/>
                  <a:pt x="4495166" y="251600"/>
                </a:cubicBezTo>
                <a:cubicBezTo>
                  <a:pt x="4479887" y="262255"/>
                  <a:pt x="4465855" y="269443"/>
                  <a:pt x="4453070" y="273164"/>
                </a:cubicBezTo>
                <a:cubicBezTo>
                  <a:pt x="4440286" y="276885"/>
                  <a:pt x="4433894" y="276918"/>
                  <a:pt x="4433894" y="273261"/>
                </a:cubicBezTo>
                <a:cubicBezTo>
                  <a:pt x="4433894" y="270766"/>
                  <a:pt x="4441441" y="264259"/>
                  <a:pt x="4456534" y="253740"/>
                </a:cubicBezTo>
                <a:cubicBezTo>
                  <a:pt x="4471627" y="243222"/>
                  <a:pt x="4485142" y="230226"/>
                  <a:pt x="4497081" y="214753"/>
                </a:cubicBezTo>
                <a:cubicBezTo>
                  <a:pt x="4509019" y="199280"/>
                  <a:pt x="4517444" y="183298"/>
                  <a:pt x="4522355" y="166806"/>
                </a:cubicBezTo>
                <a:cubicBezTo>
                  <a:pt x="4527267" y="150315"/>
                  <a:pt x="4531074" y="133992"/>
                  <a:pt x="4533777" y="117838"/>
                </a:cubicBezTo>
                <a:cubicBezTo>
                  <a:pt x="4536480" y="101684"/>
                  <a:pt x="4537394" y="89126"/>
                  <a:pt x="4536520" y="80163"/>
                </a:cubicBezTo>
                <a:cubicBezTo>
                  <a:pt x="4535645" y="71200"/>
                  <a:pt x="4533845" y="63335"/>
                  <a:pt x="4531121" y="56566"/>
                </a:cubicBezTo>
                <a:cubicBezTo>
                  <a:pt x="4529077" y="51490"/>
                  <a:pt x="4531345" y="49259"/>
                  <a:pt x="4537925" y="49873"/>
                </a:cubicBezTo>
                <a:close/>
                <a:moveTo>
                  <a:pt x="4451532" y="46435"/>
                </a:moveTo>
                <a:cubicBezTo>
                  <a:pt x="4456509" y="46435"/>
                  <a:pt x="4463858" y="47894"/>
                  <a:pt x="4473581" y="50812"/>
                </a:cubicBezTo>
                <a:cubicBezTo>
                  <a:pt x="4483303" y="53730"/>
                  <a:pt x="4490620" y="58445"/>
                  <a:pt x="4495532" y="64955"/>
                </a:cubicBezTo>
                <a:cubicBezTo>
                  <a:pt x="4500443" y="71466"/>
                  <a:pt x="4501160" y="79252"/>
                  <a:pt x="4497683" y="88315"/>
                </a:cubicBezTo>
                <a:cubicBezTo>
                  <a:pt x="4494205" y="97378"/>
                  <a:pt x="4486910" y="97400"/>
                  <a:pt x="4475796" y="88380"/>
                </a:cubicBezTo>
                <a:cubicBezTo>
                  <a:pt x="4464683" y="79360"/>
                  <a:pt x="4456387" y="71207"/>
                  <a:pt x="4450909" y="63923"/>
                </a:cubicBezTo>
                <a:cubicBezTo>
                  <a:pt x="4444972" y="52264"/>
                  <a:pt x="4445180" y="46435"/>
                  <a:pt x="4451532" y="46435"/>
                </a:cubicBezTo>
                <a:close/>
                <a:moveTo>
                  <a:pt x="4798742" y="36461"/>
                </a:moveTo>
                <a:cubicBezTo>
                  <a:pt x="4799616" y="36220"/>
                  <a:pt x="4800503" y="36303"/>
                  <a:pt x="4801404" y="36712"/>
                </a:cubicBezTo>
                <a:cubicBezTo>
                  <a:pt x="4805011" y="38347"/>
                  <a:pt x="4810148" y="41538"/>
                  <a:pt x="4816816" y="46284"/>
                </a:cubicBezTo>
                <a:cubicBezTo>
                  <a:pt x="4824546" y="52651"/>
                  <a:pt x="4825367" y="57362"/>
                  <a:pt x="4819279" y="60416"/>
                </a:cubicBezTo>
                <a:cubicBezTo>
                  <a:pt x="4813192" y="63471"/>
                  <a:pt x="4802139" y="70250"/>
                  <a:pt x="4786121" y="80754"/>
                </a:cubicBezTo>
                <a:cubicBezTo>
                  <a:pt x="4770103" y="91259"/>
                  <a:pt x="4766171" y="90517"/>
                  <a:pt x="4774323" y="78528"/>
                </a:cubicBezTo>
                <a:cubicBezTo>
                  <a:pt x="4782475" y="66540"/>
                  <a:pt x="4788125" y="56165"/>
                  <a:pt x="4791273" y="47403"/>
                </a:cubicBezTo>
                <a:cubicBezTo>
                  <a:pt x="4793634" y="40831"/>
                  <a:pt x="4796123" y="37184"/>
                  <a:pt x="4798742" y="36461"/>
                </a:cubicBezTo>
                <a:close/>
                <a:moveTo>
                  <a:pt x="3369992" y="36461"/>
                </a:moveTo>
                <a:cubicBezTo>
                  <a:pt x="3370865" y="36220"/>
                  <a:pt x="3371753" y="36303"/>
                  <a:pt x="3372654" y="36712"/>
                </a:cubicBezTo>
                <a:cubicBezTo>
                  <a:pt x="3376261" y="38347"/>
                  <a:pt x="3381398" y="41538"/>
                  <a:pt x="3388066" y="46284"/>
                </a:cubicBezTo>
                <a:cubicBezTo>
                  <a:pt x="3395796" y="52651"/>
                  <a:pt x="3396616" y="57362"/>
                  <a:pt x="3390529" y="60416"/>
                </a:cubicBezTo>
                <a:cubicBezTo>
                  <a:pt x="3384442" y="63471"/>
                  <a:pt x="3373389" y="70250"/>
                  <a:pt x="3357371" y="80754"/>
                </a:cubicBezTo>
                <a:cubicBezTo>
                  <a:pt x="3341353" y="91259"/>
                  <a:pt x="3337420" y="90517"/>
                  <a:pt x="3345572" y="78528"/>
                </a:cubicBezTo>
                <a:cubicBezTo>
                  <a:pt x="3353725" y="66540"/>
                  <a:pt x="3359375" y="56165"/>
                  <a:pt x="3362523" y="47403"/>
                </a:cubicBezTo>
                <a:cubicBezTo>
                  <a:pt x="3364884" y="40831"/>
                  <a:pt x="3367373" y="37184"/>
                  <a:pt x="3369992" y="36461"/>
                </a:cubicBezTo>
                <a:close/>
                <a:moveTo>
                  <a:pt x="3989770" y="31593"/>
                </a:moveTo>
                <a:cubicBezTo>
                  <a:pt x="4002275" y="31593"/>
                  <a:pt x="4014188" y="34554"/>
                  <a:pt x="4025510" y="40476"/>
                </a:cubicBezTo>
                <a:cubicBezTo>
                  <a:pt x="4036831" y="46399"/>
                  <a:pt x="4041926" y="55197"/>
                  <a:pt x="4040793" y="66870"/>
                </a:cubicBezTo>
                <a:cubicBezTo>
                  <a:pt x="4039660" y="78542"/>
                  <a:pt x="4026352" y="76951"/>
                  <a:pt x="4000870" y="62094"/>
                </a:cubicBezTo>
                <a:cubicBezTo>
                  <a:pt x="3979015" y="41760"/>
                  <a:pt x="3975315" y="31593"/>
                  <a:pt x="3989770" y="31593"/>
                </a:cubicBezTo>
                <a:close/>
                <a:moveTo>
                  <a:pt x="466791" y="31015"/>
                </a:moveTo>
                <a:cubicBezTo>
                  <a:pt x="469890" y="30798"/>
                  <a:pt x="473421" y="31299"/>
                  <a:pt x="477382" y="32518"/>
                </a:cubicBezTo>
                <a:cubicBezTo>
                  <a:pt x="485305" y="34955"/>
                  <a:pt x="491332" y="38117"/>
                  <a:pt x="495462" y="42004"/>
                </a:cubicBezTo>
                <a:cubicBezTo>
                  <a:pt x="499592" y="45890"/>
                  <a:pt x="500061" y="50324"/>
                  <a:pt x="496871" y="55308"/>
                </a:cubicBezTo>
                <a:cubicBezTo>
                  <a:pt x="493680" y="60291"/>
                  <a:pt x="491869" y="67748"/>
                  <a:pt x="491439" y="77678"/>
                </a:cubicBezTo>
                <a:cubicBezTo>
                  <a:pt x="491009" y="87609"/>
                  <a:pt x="491030" y="99845"/>
                  <a:pt x="491504" y="114386"/>
                </a:cubicBezTo>
                <a:cubicBezTo>
                  <a:pt x="491977" y="128927"/>
                  <a:pt x="492214" y="142744"/>
                  <a:pt x="492214" y="155836"/>
                </a:cubicBezTo>
                <a:cubicBezTo>
                  <a:pt x="492214" y="170693"/>
                  <a:pt x="489754" y="182968"/>
                  <a:pt x="484836" y="192662"/>
                </a:cubicBezTo>
                <a:cubicBezTo>
                  <a:pt x="479917" y="202356"/>
                  <a:pt x="474973" y="202922"/>
                  <a:pt x="470004" y="194361"/>
                </a:cubicBezTo>
                <a:cubicBezTo>
                  <a:pt x="465035" y="185800"/>
                  <a:pt x="461949" y="179282"/>
                  <a:pt x="460744" y="174808"/>
                </a:cubicBezTo>
                <a:cubicBezTo>
                  <a:pt x="445056" y="176601"/>
                  <a:pt x="435082" y="177497"/>
                  <a:pt x="430823" y="177497"/>
                </a:cubicBezTo>
                <a:cubicBezTo>
                  <a:pt x="426163" y="199093"/>
                  <a:pt x="420581" y="204600"/>
                  <a:pt x="414077" y="194017"/>
                </a:cubicBezTo>
                <a:cubicBezTo>
                  <a:pt x="407574" y="183434"/>
                  <a:pt x="404996" y="173019"/>
                  <a:pt x="406344" y="162773"/>
                </a:cubicBezTo>
                <a:cubicBezTo>
                  <a:pt x="407692" y="152527"/>
                  <a:pt x="408366" y="138965"/>
                  <a:pt x="408366" y="122087"/>
                </a:cubicBezTo>
                <a:cubicBezTo>
                  <a:pt x="408366" y="105122"/>
                  <a:pt x="408148" y="90735"/>
                  <a:pt x="407710" y="78926"/>
                </a:cubicBezTo>
                <a:cubicBezTo>
                  <a:pt x="407273" y="67117"/>
                  <a:pt x="405247" y="56946"/>
                  <a:pt x="401634" y="48414"/>
                </a:cubicBezTo>
                <a:cubicBezTo>
                  <a:pt x="398020" y="39881"/>
                  <a:pt x="401211" y="37189"/>
                  <a:pt x="411206" y="40337"/>
                </a:cubicBezTo>
                <a:cubicBezTo>
                  <a:pt x="421201" y="43484"/>
                  <a:pt x="430511" y="44011"/>
                  <a:pt x="439137" y="41918"/>
                </a:cubicBezTo>
                <a:cubicBezTo>
                  <a:pt x="447762" y="39824"/>
                  <a:pt x="454312" y="37124"/>
                  <a:pt x="458786" y="33819"/>
                </a:cubicBezTo>
                <a:cubicBezTo>
                  <a:pt x="461024" y="32166"/>
                  <a:pt x="463692" y="31231"/>
                  <a:pt x="466791" y="31015"/>
                </a:cubicBezTo>
                <a:close/>
                <a:moveTo>
                  <a:pt x="4857971" y="28293"/>
                </a:moveTo>
                <a:cubicBezTo>
                  <a:pt x="4861352" y="28604"/>
                  <a:pt x="4866541" y="30524"/>
                  <a:pt x="4873539" y="34056"/>
                </a:cubicBezTo>
                <a:cubicBezTo>
                  <a:pt x="4887535" y="41118"/>
                  <a:pt x="4892433" y="47768"/>
                  <a:pt x="4888230" y="54006"/>
                </a:cubicBezTo>
                <a:cubicBezTo>
                  <a:pt x="4884029" y="60244"/>
                  <a:pt x="4879916" y="68945"/>
                  <a:pt x="4875894" y="80109"/>
                </a:cubicBezTo>
                <a:cubicBezTo>
                  <a:pt x="4871872" y="91273"/>
                  <a:pt x="4864591" y="104785"/>
                  <a:pt x="4854051" y="120645"/>
                </a:cubicBezTo>
                <a:cubicBezTo>
                  <a:pt x="4871747" y="117247"/>
                  <a:pt x="4887908" y="111898"/>
                  <a:pt x="4902535" y="104599"/>
                </a:cubicBezTo>
                <a:cubicBezTo>
                  <a:pt x="4917162" y="97299"/>
                  <a:pt x="4928936" y="97066"/>
                  <a:pt x="4937855" y="103900"/>
                </a:cubicBezTo>
                <a:cubicBezTo>
                  <a:pt x="4946775" y="110733"/>
                  <a:pt x="4945810" y="116358"/>
                  <a:pt x="4934961" y="120774"/>
                </a:cubicBezTo>
                <a:cubicBezTo>
                  <a:pt x="4924113" y="125191"/>
                  <a:pt x="4906142" y="129278"/>
                  <a:pt x="4881046" y="133035"/>
                </a:cubicBezTo>
                <a:cubicBezTo>
                  <a:pt x="4894541" y="135602"/>
                  <a:pt x="4899677" y="141826"/>
                  <a:pt x="4896458" y="151706"/>
                </a:cubicBezTo>
                <a:cubicBezTo>
                  <a:pt x="4893239" y="161587"/>
                  <a:pt x="4890500" y="172403"/>
                  <a:pt x="4888241" y="184155"/>
                </a:cubicBezTo>
                <a:cubicBezTo>
                  <a:pt x="4885982" y="195906"/>
                  <a:pt x="4881785" y="208931"/>
                  <a:pt x="4875647" y="223228"/>
                </a:cubicBezTo>
                <a:cubicBezTo>
                  <a:pt x="4883248" y="232219"/>
                  <a:pt x="4892091" y="240884"/>
                  <a:pt x="4902180" y="249223"/>
                </a:cubicBezTo>
                <a:cubicBezTo>
                  <a:pt x="4912268" y="257562"/>
                  <a:pt x="4922751" y="263904"/>
                  <a:pt x="4933628" y="268249"/>
                </a:cubicBezTo>
                <a:cubicBezTo>
                  <a:pt x="4944505" y="272594"/>
                  <a:pt x="4954432" y="277248"/>
                  <a:pt x="4963409" y="282209"/>
                </a:cubicBezTo>
                <a:cubicBezTo>
                  <a:pt x="4972386" y="287171"/>
                  <a:pt x="4967805" y="290534"/>
                  <a:pt x="4949664" y="292298"/>
                </a:cubicBezTo>
                <a:cubicBezTo>
                  <a:pt x="4931524" y="294061"/>
                  <a:pt x="4917829" y="294223"/>
                  <a:pt x="4908579" y="292782"/>
                </a:cubicBezTo>
                <a:cubicBezTo>
                  <a:pt x="4899330" y="291340"/>
                  <a:pt x="4892579" y="287314"/>
                  <a:pt x="4888327" y="280704"/>
                </a:cubicBezTo>
                <a:cubicBezTo>
                  <a:pt x="4884076" y="274093"/>
                  <a:pt x="4874758" y="260391"/>
                  <a:pt x="4860375" y="239597"/>
                </a:cubicBezTo>
                <a:cubicBezTo>
                  <a:pt x="4854223" y="248015"/>
                  <a:pt x="4846970" y="255009"/>
                  <a:pt x="4838617" y="260581"/>
                </a:cubicBezTo>
                <a:cubicBezTo>
                  <a:pt x="4830264" y="266152"/>
                  <a:pt x="4820147" y="270346"/>
                  <a:pt x="4808266" y="273164"/>
                </a:cubicBezTo>
                <a:cubicBezTo>
                  <a:pt x="4805296" y="273869"/>
                  <a:pt x="4803002" y="274242"/>
                  <a:pt x="4801384" y="274283"/>
                </a:cubicBezTo>
                <a:lnTo>
                  <a:pt x="4799667" y="273753"/>
                </a:lnTo>
                <a:lnTo>
                  <a:pt x="4799092" y="283790"/>
                </a:lnTo>
                <a:cubicBezTo>
                  <a:pt x="4796654" y="293922"/>
                  <a:pt x="4791657" y="295202"/>
                  <a:pt x="4784099" y="287630"/>
                </a:cubicBezTo>
                <a:cubicBezTo>
                  <a:pt x="4776542" y="280058"/>
                  <a:pt x="4769666" y="273498"/>
                  <a:pt x="4763471" y="267948"/>
                </a:cubicBezTo>
                <a:cubicBezTo>
                  <a:pt x="4750407" y="278488"/>
                  <a:pt x="4737655" y="286060"/>
                  <a:pt x="4725215" y="290663"/>
                </a:cubicBezTo>
                <a:cubicBezTo>
                  <a:pt x="4712775" y="295266"/>
                  <a:pt x="4699614" y="298030"/>
                  <a:pt x="4685733" y="298955"/>
                </a:cubicBezTo>
                <a:cubicBezTo>
                  <a:pt x="4671851" y="299880"/>
                  <a:pt x="4670259" y="297213"/>
                  <a:pt x="4680957" y="290953"/>
                </a:cubicBezTo>
                <a:cubicBezTo>
                  <a:pt x="4691655" y="284694"/>
                  <a:pt x="4702647" y="278958"/>
                  <a:pt x="4713933" y="273745"/>
                </a:cubicBezTo>
                <a:cubicBezTo>
                  <a:pt x="4725218" y="268532"/>
                  <a:pt x="4735429" y="261918"/>
                  <a:pt x="4744563" y="253902"/>
                </a:cubicBezTo>
                <a:cubicBezTo>
                  <a:pt x="4735027" y="247578"/>
                  <a:pt x="4727918" y="243261"/>
                  <a:pt x="4723236" y="240953"/>
                </a:cubicBezTo>
                <a:cubicBezTo>
                  <a:pt x="4718554" y="238644"/>
                  <a:pt x="4717353" y="235249"/>
                  <a:pt x="4719633" y="230767"/>
                </a:cubicBezTo>
                <a:cubicBezTo>
                  <a:pt x="4721913" y="226286"/>
                  <a:pt x="4723921" y="221127"/>
                  <a:pt x="4725656" y="215291"/>
                </a:cubicBezTo>
                <a:cubicBezTo>
                  <a:pt x="4705866" y="217929"/>
                  <a:pt x="4692322" y="221288"/>
                  <a:pt x="4685023" y="225368"/>
                </a:cubicBezTo>
                <a:cubicBezTo>
                  <a:pt x="4677724" y="229448"/>
                  <a:pt x="4668947" y="226512"/>
                  <a:pt x="4658694" y="216560"/>
                </a:cubicBezTo>
                <a:cubicBezTo>
                  <a:pt x="4648441" y="206608"/>
                  <a:pt x="4649764" y="202091"/>
                  <a:pt x="4662663" y="203008"/>
                </a:cubicBezTo>
                <a:cubicBezTo>
                  <a:pt x="4675562" y="203926"/>
                  <a:pt x="4698058" y="201854"/>
                  <a:pt x="4730151" y="196792"/>
                </a:cubicBezTo>
                <a:cubicBezTo>
                  <a:pt x="4732561" y="186711"/>
                  <a:pt x="4732865" y="177576"/>
                  <a:pt x="4731066" y="169388"/>
                </a:cubicBezTo>
                <a:cubicBezTo>
                  <a:pt x="4729266" y="161199"/>
                  <a:pt x="4734690" y="160160"/>
                  <a:pt x="4747338" y="166269"/>
                </a:cubicBezTo>
                <a:cubicBezTo>
                  <a:pt x="4759986" y="172378"/>
                  <a:pt x="4765278" y="177296"/>
                  <a:pt x="4763213" y="181025"/>
                </a:cubicBezTo>
                <a:cubicBezTo>
                  <a:pt x="4761148" y="184753"/>
                  <a:pt x="4758129" y="188475"/>
                  <a:pt x="4754157" y="192189"/>
                </a:cubicBezTo>
                <a:lnTo>
                  <a:pt x="4773559" y="189995"/>
                </a:lnTo>
                <a:cubicBezTo>
                  <a:pt x="4774922" y="186065"/>
                  <a:pt x="4775377" y="181401"/>
                  <a:pt x="4774925" y="176002"/>
                </a:cubicBezTo>
                <a:cubicBezTo>
                  <a:pt x="4774473" y="170603"/>
                  <a:pt x="4778191" y="170130"/>
                  <a:pt x="4786078" y="174582"/>
                </a:cubicBezTo>
                <a:cubicBezTo>
                  <a:pt x="4793965" y="179035"/>
                  <a:pt x="4799167" y="182867"/>
                  <a:pt x="4801684" y="186080"/>
                </a:cubicBezTo>
                <a:cubicBezTo>
                  <a:pt x="4804201" y="189292"/>
                  <a:pt x="4804244" y="193490"/>
                  <a:pt x="4801813" y="198674"/>
                </a:cubicBezTo>
                <a:cubicBezTo>
                  <a:pt x="4799382" y="203858"/>
                  <a:pt x="4796371" y="211171"/>
                  <a:pt x="4792779" y="220615"/>
                </a:cubicBezTo>
                <a:cubicBezTo>
                  <a:pt x="4789187" y="230058"/>
                  <a:pt x="4784415" y="239382"/>
                  <a:pt x="4778463" y="248589"/>
                </a:cubicBezTo>
                <a:cubicBezTo>
                  <a:pt x="4784071" y="252188"/>
                  <a:pt x="4789520" y="256422"/>
                  <a:pt x="4794811" y="261291"/>
                </a:cubicBezTo>
                <a:lnTo>
                  <a:pt x="4799825" y="270521"/>
                </a:lnTo>
                <a:lnTo>
                  <a:pt x="4805083" y="265700"/>
                </a:lnTo>
                <a:cubicBezTo>
                  <a:pt x="4814841" y="257906"/>
                  <a:pt x="4823244" y="250485"/>
                  <a:pt x="4830293" y="243437"/>
                </a:cubicBezTo>
                <a:cubicBezTo>
                  <a:pt x="4837341" y="236389"/>
                  <a:pt x="4843403" y="229330"/>
                  <a:pt x="4848479" y="222260"/>
                </a:cubicBezTo>
                <a:cubicBezTo>
                  <a:pt x="4842443" y="212552"/>
                  <a:pt x="4836606" y="204016"/>
                  <a:pt x="4830970" y="196652"/>
                </a:cubicBezTo>
                <a:cubicBezTo>
                  <a:pt x="4825334" y="189288"/>
                  <a:pt x="4820322" y="182548"/>
                  <a:pt x="4815934" y="176432"/>
                </a:cubicBezTo>
                <a:cubicBezTo>
                  <a:pt x="4811546" y="170316"/>
                  <a:pt x="4812866" y="166688"/>
                  <a:pt x="4819892" y="165548"/>
                </a:cubicBezTo>
                <a:cubicBezTo>
                  <a:pt x="4826919" y="164408"/>
                  <a:pt x="4832204" y="166061"/>
                  <a:pt x="4835745" y="170506"/>
                </a:cubicBezTo>
                <a:cubicBezTo>
                  <a:pt x="4839288" y="174952"/>
                  <a:pt x="4846952" y="186230"/>
                  <a:pt x="4858740" y="204342"/>
                </a:cubicBezTo>
                <a:cubicBezTo>
                  <a:pt x="4862712" y="195049"/>
                  <a:pt x="4865373" y="183954"/>
                  <a:pt x="4866720" y="171055"/>
                </a:cubicBezTo>
                <a:cubicBezTo>
                  <a:pt x="4868068" y="158156"/>
                  <a:pt x="4868391" y="146357"/>
                  <a:pt x="4867688" y="135660"/>
                </a:cubicBezTo>
                <a:cubicBezTo>
                  <a:pt x="4863056" y="136563"/>
                  <a:pt x="4856797" y="136563"/>
                  <a:pt x="4848910" y="135660"/>
                </a:cubicBezTo>
                <a:cubicBezTo>
                  <a:pt x="4838800" y="147605"/>
                  <a:pt x="4828102" y="156442"/>
                  <a:pt x="4816816" y="162171"/>
                </a:cubicBezTo>
                <a:cubicBezTo>
                  <a:pt x="4805531" y="167900"/>
                  <a:pt x="4805541" y="162963"/>
                  <a:pt x="4816849" y="147361"/>
                </a:cubicBezTo>
                <a:cubicBezTo>
                  <a:pt x="4828156" y="131759"/>
                  <a:pt x="4837606" y="112633"/>
                  <a:pt x="4845199" y="89982"/>
                </a:cubicBezTo>
                <a:cubicBezTo>
                  <a:pt x="4852793" y="67332"/>
                  <a:pt x="4856152" y="53494"/>
                  <a:pt x="4855277" y="48467"/>
                </a:cubicBezTo>
                <a:cubicBezTo>
                  <a:pt x="4854402" y="43441"/>
                  <a:pt x="4853728" y="38017"/>
                  <a:pt x="4853255" y="32195"/>
                </a:cubicBezTo>
                <a:cubicBezTo>
                  <a:pt x="4853018" y="29284"/>
                  <a:pt x="4854590" y="27983"/>
                  <a:pt x="4857971" y="28293"/>
                </a:cubicBezTo>
                <a:close/>
                <a:moveTo>
                  <a:pt x="3429221" y="28293"/>
                </a:moveTo>
                <a:cubicBezTo>
                  <a:pt x="3432601" y="28604"/>
                  <a:pt x="3437791" y="30524"/>
                  <a:pt x="3444789" y="34056"/>
                </a:cubicBezTo>
                <a:cubicBezTo>
                  <a:pt x="3458785" y="41118"/>
                  <a:pt x="3463682" y="47768"/>
                  <a:pt x="3459480" y="54006"/>
                </a:cubicBezTo>
                <a:cubicBezTo>
                  <a:pt x="3455279" y="60244"/>
                  <a:pt x="3451167" y="68945"/>
                  <a:pt x="3447144" y="80109"/>
                </a:cubicBezTo>
                <a:cubicBezTo>
                  <a:pt x="3443122" y="91273"/>
                  <a:pt x="3435841" y="104785"/>
                  <a:pt x="3425300" y="120645"/>
                </a:cubicBezTo>
                <a:cubicBezTo>
                  <a:pt x="3442996" y="117247"/>
                  <a:pt x="3459158" y="111898"/>
                  <a:pt x="3473785" y="104599"/>
                </a:cubicBezTo>
                <a:cubicBezTo>
                  <a:pt x="3488412" y="97299"/>
                  <a:pt x="3500185" y="97066"/>
                  <a:pt x="3509105" y="103900"/>
                </a:cubicBezTo>
                <a:cubicBezTo>
                  <a:pt x="3518024" y="110733"/>
                  <a:pt x="3517060" y="116358"/>
                  <a:pt x="3506212" y="120774"/>
                </a:cubicBezTo>
                <a:cubicBezTo>
                  <a:pt x="3495363" y="125191"/>
                  <a:pt x="3477391" y="129278"/>
                  <a:pt x="3452296" y="133035"/>
                </a:cubicBezTo>
                <a:cubicBezTo>
                  <a:pt x="3465790" y="135602"/>
                  <a:pt x="3470928" y="141826"/>
                  <a:pt x="3467708" y="151706"/>
                </a:cubicBezTo>
                <a:cubicBezTo>
                  <a:pt x="3464489" y="161587"/>
                  <a:pt x="3461750" y="172403"/>
                  <a:pt x="3459491" y="184155"/>
                </a:cubicBezTo>
                <a:cubicBezTo>
                  <a:pt x="3457233" y="195906"/>
                  <a:pt x="3453035" y="208931"/>
                  <a:pt x="3446897" y="223228"/>
                </a:cubicBezTo>
                <a:cubicBezTo>
                  <a:pt x="3454498" y="232219"/>
                  <a:pt x="3463341" y="240884"/>
                  <a:pt x="3473430" y="249223"/>
                </a:cubicBezTo>
                <a:cubicBezTo>
                  <a:pt x="3483518" y="257562"/>
                  <a:pt x="3494001" y="263904"/>
                  <a:pt x="3504878" y="268249"/>
                </a:cubicBezTo>
                <a:cubicBezTo>
                  <a:pt x="3515755" y="272594"/>
                  <a:pt x="3525682" y="277248"/>
                  <a:pt x="3534659" y="282209"/>
                </a:cubicBezTo>
                <a:cubicBezTo>
                  <a:pt x="3543636" y="287171"/>
                  <a:pt x="3539055" y="290534"/>
                  <a:pt x="3520914" y="292298"/>
                </a:cubicBezTo>
                <a:cubicBezTo>
                  <a:pt x="3502774" y="294061"/>
                  <a:pt x="3489079" y="294223"/>
                  <a:pt x="3479829" y="292782"/>
                </a:cubicBezTo>
                <a:cubicBezTo>
                  <a:pt x="3470580" y="291340"/>
                  <a:pt x="3463829" y="287314"/>
                  <a:pt x="3459577" y="280704"/>
                </a:cubicBezTo>
                <a:cubicBezTo>
                  <a:pt x="3455326" y="274093"/>
                  <a:pt x="3446008" y="260391"/>
                  <a:pt x="3431625" y="239597"/>
                </a:cubicBezTo>
                <a:cubicBezTo>
                  <a:pt x="3425473" y="248015"/>
                  <a:pt x="3418220" y="255009"/>
                  <a:pt x="3409867" y="260581"/>
                </a:cubicBezTo>
                <a:cubicBezTo>
                  <a:pt x="3401514" y="266152"/>
                  <a:pt x="3391397" y="270346"/>
                  <a:pt x="3379516" y="273164"/>
                </a:cubicBezTo>
                <a:cubicBezTo>
                  <a:pt x="3376546" y="273869"/>
                  <a:pt x="3374252" y="274242"/>
                  <a:pt x="3372634" y="274283"/>
                </a:cubicBezTo>
                <a:lnTo>
                  <a:pt x="3370917" y="273753"/>
                </a:lnTo>
                <a:lnTo>
                  <a:pt x="3370342" y="283790"/>
                </a:lnTo>
                <a:cubicBezTo>
                  <a:pt x="3367904" y="293922"/>
                  <a:pt x="3362907" y="295202"/>
                  <a:pt x="3355349" y="287630"/>
                </a:cubicBezTo>
                <a:cubicBezTo>
                  <a:pt x="3347792" y="280058"/>
                  <a:pt x="3340916" y="273498"/>
                  <a:pt x="3334721" y="267948"/>
                </a:cubicBezTo>
                <a:cubicBezTo>
                  <a:pt x="3321657" y="278488"/>
                  <a:pt x="3308905" y="286060"/>
                  <a:pt x="3296464" y="290663"/>
                </a:cubicBezTo>
                <a:cubicBezTo>
                  <a:pt x="3284025" y="295266"/>
                  <a:pt x="3270864" y="298030"/>
                  <a:pt x="3256982" y="298955"/>
                </a:cubicBezTo>
                <a:cubicBezTo>
                  <a:pt x="3243101" y="299880"/>
                  <a:pt x="3241509" y="297213"/>
                  <a:pt x="3252207" y="290953"/>
                </a:cubicBezTo>
                <a:cubicBezTo>
                  <a:pt x="3262905" y="284694"/>
                  <a:pt x="3273897" y="278958"/>
                  <a:pt x="3285182" y="273745"/>
                </a:cubicBezTo>
                <a:cubicBezTo>
                  <a:pt x="3296468" y="268532"/>
                  <a:pt x="3306679" y="261918"/>
                  <a:pt x="3315813" y="253902"/>
                </a:cubicBezTo>
                <a:cubicBezTo>
                  <a:pt x="3306277" y="247578"/>
                  <a:pt x="3299168" y="243261"/>
                  <a:pt x="3294485" y="240953"/>
                </a:cubicBezTo>
                <a:cubicBezTo>
                  <a:pt x="3289804" y="238644"/>
                  <a:pt x="3288602" y="235249"/>
                  <a:pt x="3290883" y="230767"/>
                </a:cubicBezTo>
                <a:cubicBezTo>
                  <a:pt x="3293163" y="226286"/>
                  <a:pt x="3295171" y="221127"/>
                  <a:pt x="3296905" y="215291"/>
                </a:cubicBezTo>
                <a:cubicBezTo>
                  <a:pt x="3277116" y="217929"/>
                  <a:pt x="3263572" y="221288"/>
                  <a:pt x="3256272" y="225368"/>
                </a:cubicBezTo>
                <a:cubicBezTo>
                  <a:pt x="3248973" y="229448"/>
                  <a:pt x="3240197" y="226512"/>
                  <a:pt x="3229944" y="216560"/>
                </a:cubicBezTo>
                <a:cubicBezTo>
                  <a:pt x="3219691" y="206608"/>
                  <a:pt x="3221014" y="202091"/>
                  <a:pt x="3233912" y="203008"/>
                </a:cubicBezTo>
                <a:cubicBezTo>
                  <a:pt x="3246812" y="203926"/>
                  <a:pt x="3269308" y="201854"/>
                  <a:pt x="3301401" y="196792"/>
                </a:cubicBezTo>
                <a:cubicBezTo>
                  <a:pt x="3303810" y="186711"/>
                  <a:pt x="3304115" y="177576"/>
                  <a:pt x="3302315" y="169388"/>
                </a:cubicBezTo>
                <a:cubicBezTo>
                  <a:pt x="3300516" y="161199"/>
                  <a:pt x="3305940" y="160160"/>
                  <a:pt x="3318588" y="166269"/>
                </a:cubicBezTo>
                <a:cubicBezTo>
                  <a:pt x="3331236" y="172378"/>
                  <a:pt x="3336527" y="177296"/>
                  <a:pt x="3334462" y="181025"/>
                </a:cubicBezTo>
                <a:cubicBezTo>
                  <a:pt x="3332397" y="184753"/>
                  <a:pt x="3329379" y="188475"/>
                  <a:pt x="3325407" y="192189"/>
                </a:cubicBezTo>
                <a:lnTo>
                  <a:pt x="3344809" y="189995"/>
                </a:lnTo>
                <a:cubicBezTo>
                  <a:pt x="3346172" y="186065"/>
                  <a:pt x="3346626" y="181401"/>
                  <a:pt x="3346175" y="176002"/>
                </a:cubicBezTo>
                <a:cubicBezTo>
                  <a:pt x="3345723" y="170603"/>
                  <a:pt x="3349441" y="170130"/>
                  <a:pt x="3357328" y="174582"/>
                </a:cubicBezTo>
                <a:cubicBezTo>
                  <a:pt x="3365215" y="179035"/>
                  <a:pt x="3370417" y="182867"/>
                  <a:pt x="3372934" y="186080"/>
                </a:cubicBezTo>
                <a:cubicBezTo>
                  <a:pt x="3375450" y="189292"/>
                  <a:pt x="3375493" y="193490"/>
                  <a:pt x="3373063" y="198674"/>
                </a:cubicBezTo>
                <a:cubicBezTo>
                  <a:pt x="3370632" y="203858"/>
                  <a:pt x="3367621" y="211171"/>
                  <a:pt x="3364028" y="220615"/>
                </a:cubicBezTo>
                <a:cubicBezTo>
                  <a:pt x="3360436" y="230058"/>
                  <a:pt x="3355665" y="239382"/>
                  <a:pt x="3349713" y="248589"/>
                </a:cubicBezTo>
                <a:cubicBezTo>
                  <a:pt x="3355320" y="252188"/>
                  <a:pt x="3360770" y="256422"/>
                  <a:pt x="3366061" y="261291"/>
                </a:cubicBezTo>
                <a:lnTo>
                  <a:pt x="3371075" y="270521"/>
                </a:lnTo>
                <a:lnTo>
                  <a:pt x="3376332" y="265700"/>
                </a:lnTo>
                <a:cubicBezTo>
                  <a:pt x="3386091" y="257906"/>
                  <a:pt x="3394495" y="250485"/>
                  <a:pt x="3401542" y="243437"/>
                </a:cubicBezTo>
                <a:cubicBezTo>
                  <a:pt x="3408591" y="236389"/>
                  <a:pt x="3414653" y="229330"/>
                  <a:pt x="3419729" y="222260"/>
                </a:cubicBezTo>
                <a:cubicBezTo>
                  <a:pt x="3413692" y="212552"/>
                  <a:pt x="3407856" y="204016"/>
                  <a:pt x="3402220" y="196652"/>
                </a:cubicBezTo>
                <a:cubicBezTo>
                  <a:pt x="3396584" y="189288"/>
                  <a:pt x="3391572" y="182548"/>
                  <a:pt x="3387184" y="176432"/>
                </a:cubicBezTo>
                <a:cubicBezTo>
                  <a:pt x="3382796" y="170316"/>
                  <a:pt x="3384116" y="166688"/>
                  <a:pt x="3391142" y="165548"/>
                </a:cubicBezTo>
                <a:cubicBezTo>
                  <a:pt x="3398169" y="164408"/>
                  <a:pt x="3403454" y="166061"/>
                  <a:pt x="3406995" y="170506"/>
                </a:cubicBezTo>
                <a:cubicBezTo>
                  <a:pt x="3410537" y="174952"/>
                  <a:pt x="3418202" y="186230"/>
                  <a:pt x="3429990" y="204342"/>
                </a:cubicBezTo>
                <a:cubicBezTo>
                  <a:pt x="3433962" y="195049"/>
                  <a:pt x="3436622" y="183954"/>
                  <a:pt x="3437970" y="171055"/>
                </a:cubicBezTo>
                <a:cubicBezTo>
                  <a:pt x="3439318" y="158156"/>
                  <a:pt x="3439641" y="146357"/>
                  <a:pt x="3438938" y="135660"/>
                </a:cubicBezTo>
                <a:cubicBezTo>
                  <a:pt x="3434306" y="136563"/>
                  <a:pt x="3428047" y="136563"/>
                  <a:pt x="3420160" y="135660"/>
                </a:cubicBezTo>
                <a:cubicBezTo>
                  <a:pt x="3410050" y="147605"/>
                  <a:pt x="3399352" y="156442"/>
                  <a:pt x="3388066" y="162171"/>
                </a:cubicBezTo>
                <a:cubicBezTo>
                  <a:pt x="3376781" y="167900"/>
                  <a:pt x="3376792" y="162963"/>
                  <a:pt x="3388098" y="147361"/>
                </a:cubicBezTo>
                <a:cubicBezTo>
                  <a:pt x="3399406" y="131759"/>
                  <a:pt x="3408856" y="112633"/>
                  <a:pt x="3416449" y="89982"/>
                </a:cubicBezTo>
                <a:cubicBezTo>
                  <a:pt x="3424042" y="67332"/>
                  <a:pt x="3427402" y="53494"/>
                  <a:pt x="3426527" y="48467"/>
                </a:cubicBezTo>
                <a:cubicBezTo>
                  <a:pt x="3425652" y="43441"/>
                  <a:pt x="3424978" y="38017"/>
                  <a:pt x="3424505" y="32195"/>
                </a:cubicBezTo>
                <a:cubicBezTo>
                  <a:pt x="3424268" y="29284"/>
                  <a:pt x="3425840" y="27983"/>
                  <a:pt x="3429221" y="28293"/>
                </a:cubicBezTo>
                <a:close/>
                <a:moveTo>
                  <a:pt x="1304450" y="22311"/>
                </a:moveTo>
                <a:cubicBezTo>
                  <a:pt x="1318511" y="21286"/>
                  <a:pt x="1328886" y="23591"/>
                  <a:pt x="1335575" y="29226"/>
                </a:cubicBezTo>
                <a:cubicBezTo>
                  <a:pt x="1342265" y="34862"/>
                  <a:pt x="1344739" y="41638"/>
                  <a:pt x="1342996" y="49554"/>
                </a:cubicBezTo>
                <a:cubicBezTo>
                  <a:pt x="1341254" y="57470"/>
                  <a:pt x="1334564" y="59316"/>
                  <a:pt x="1322927" y="55093"/>
                </a:cubicBezTo>
                <a:cubicBezTo>
                  <a:pt x="1311290" y="50869"/>
                  <a:pt x="1301693" y="45452"/>
                  <a:pt x="1294136" y="38842"/>
                </a:cubicBezTo>
                <a:cubicBezTo>
                  <a:pt x="1286951" y="28846"/>
                  <a:pt x="1290389" y="23336"/>
                  <a:pt x="1304450" y="22311"/>
                </a:cubicBezTo>
                <a:close/>
                <a:moveTo>
                  <a:pt x="918397" y="21504"/>
                </a:moveTo>
                <a:cubicBezTo>
                  <a:pt x="926844" y="20113"/>
                  <a:pt x="934433" y="22759"/>
                  <a:pt x="941166" y="29442"/>
                </a:cubicBezTo>
                <a:cubicBezTo>
                  <a:pt x="947899" y="36124"/>
                  <a:pt x="945518" y="40871"/>
                  <a:pt x="934025" y="43681"/>
                </a:cubicBezTo>
                <a:cubicBezTo>
                  <a:pt x="922531" y="46492"/>
                  <a:pt x="910733" y="48371"/>
                  <a:pt x="898629" y="49317"/>
                </a:cubicBezTo>
                <a:cubicBezTo>
                  <a:pt x="909428" y="53046"/>
                  <a:pt x="914339" y="57548"/>
                  <a:pt x="913364" y="62826"/>
                </a:cubicBezTo>
                <a:cubicBezTo>
                  <a:pt x="912389" y="68103"/>
                  <a:pt x="910173" y="73882"/>
                  <a:pt x="906717" y="80163"/>
                </a:cubicBezTo>
                <a:cubicBezTo>
                  <a:pt x="924929" y="78442"/>
                  <a:pt x="936814" y="76660"/>
                  <a:pt x="942371" y="74818"/>
                </a:cubicBezTo>
                <a:cubicBezTo>
                  <a:pt x="947928" y="72975"/>
                  <a:pt x="955453" y="75212"/>
                  <a:pt x="964946" y="81529"/>
                </a:cubicBezTo>
                <a:cubicBezTo>
                  <a:pt x="974439" y="87846"/>
                  <a:pt x="979705" y="92904"/>
                  <a:pt x="980745" y="96704"/>
                </a:cubicBezTo>
                <a:cubicBezTo>
                  <a:pt x="981785" y="100504"/>
                  <a:pt x="979849" y="103943"/>
                  <a:pt x="974937" y="107019"/>
                </a:cubicBezTo>
                <a:cubicBezTo>
                  <a:pt x="970026" y="110094"/>
                  <a:pt x="965078" y="115146"/>
                  <a:pt x="960095" y="122173"/>
                </a:cubicBezTo>
                <a:cubicBezTo>
                  <a:pt x="955112" y="129199"/>
                  <a:pt x="948515" y="137255"/>
                  <a:pt x="940306" y="146339"/>
                </a:cubicBezTo>
                <a:cubicBezTo>
                  <a:pt x="932096" y="155424"/>
                  <a:pt x="927295" y="155915"/>
                  <a:pt x="925905" y="147813"/>
                </a:cubicBezTo>
                <a:cubicBezTo>
                  <a:pt x="905269" y="150509"/>
                  <a:pt x="884031" y="152846"/>
                  <a:pt x="862191" y="154825"/>
                </a:cubicBezTo>
                <a:cubicBezTo>
                  <a:pt x="867583" y="156030"/>
                  <a:pt x="869519" y="158407"/>
                  <a:pt x="867999" y="161956"/>
                </a:cubicBezTo>
                <a:cubicBezTo>
                  <a:pt x="866479" y="165505"/>
                  <a:pt x="862743" y="171087"/>
                  <a:pt x="856792" y="178702"/>
                </a:cubicBezTo>
                <a:lnTo>
                  <a:pt x="886326" y="177691"/>
                </a:lnTo>
                <a:cubicBezTo>
                  <a:pt x="886326" y="173403"/>
                  <a:pt x="887290" y="170248"/>
                  <a:pt x="889219" y="168226"/>
                </a:cubicBezTo>
                <a:cubicBezTo>
                  <a:pt x="891147" y="166204"/>
                  <a:pt x="898192" y="167896"/>
                  <a:pt x="910353" y="173303"/>
                </a:cubicBezTo>
                <a:cubicBezTo>
                  <a:pt x="943536" y="170650"/>
                  <a:pt x="966161" y="168409"/>
                  <a:pt x="978228" y="166581"/>
                </a:cubicBezTo>
                <a:cubicBezTo>
                  <a:pt x="990296" y="164752"/>
                  <a:pt x="1001915" y="165996"/>
                  <a:pt x="1013086" y="170313"/>
                </a:cubicBezTo>
                <a:cubicBezTo>
                  <a:pt x="1024257" y="174629"/>
                  <a:pt x="1032044" y="180957"/>
                  <a:pt x="1036446" y="189295"/>
                </a:cubicBezTo>
                <a:cubicBezTo>
                  <a:pt x="1040848" y="197634"/>
                  <a:pt x="1032352" y="200230"/>
                  <a:pt x="1010956" y="197082"/>
                </a:cubicBezTo>
                <a:cubicBezTo>
                  <a:pt x="989561" y="193935"/>
                  <a:pt x="971886" y="192361"/>
                  <a:pt x="957933" y="192361"/>
                </a:cubicBezTo>
                <a:lnTo>
                  <a:pt x="914999" y="192361"/>
                </a:lnTo>
                <a:cubicBezTo>
                  <a:pt x="910123" y="206973"/>
                  <a:pt x="903763" y="219715"/>
                  <a:pt x="895919" y="230585"/>
                </a:cubicBezTo>
                <a:cubicBezTo>
                  <a:pt x="938567" y="248854"/>
                  <a:pt x="963178" y="263886"/>
                  <a:pt x="969753" y="275681"/>
                </a:cubicBezTo>
                <a:cubicBezTo>
                  <a:pt x="976328" y="287476"/>
                  <a:pt x="978680" y="297234"/>
                  <a:pt x="976809" y="304956"/>
                </a:cubicBezTo>
                <a:cubicBezTo>
                  <a:pt x="974937" y="312679"/>
                  <a:pt x="967405" y="311585"/>
                  <a:pt x="954212" y="301676"/>
                </a:cubicBezTo>
                <a:cubicBezTo>
                  <a:pt x="941019" y="291767"/>
                  <a:pt x="930590" y="283830"/>
                  <a:pt x="922925" y="277864"/>
                </a:cubicBezTo>
                <a:cubicBezTo>
                  <a:pt x="915260" y="271899"/>
                  <a:pt x="901906" y="261395"/>
                  <a:pt x="882862" y="246352"/>
                </a:cubicBezTo>
                <a:cubicBezTo>
                  <a:pt x="874359" y="256591"/>
                  <a:pt x="864744" y="264510"/>
                  <a:pt x="854017" y="270110"/>
                </a:cubicBezTo>
                <a:cubicBezTo>
                  <a:pt x="843291" y="275710"/>
                  <a:pt x="832249" y="280098"/>
                  <a:pt x="820891" y="283274"/>
                </a:cubicBezTo>
                <a:cubicBezTo>
                  <a:pt x="809534" y="286450"/>
                  <a:pt x="798728" y="288964"/>
                  <a:pt x="788475" y="290813"/>
                </a:cubicBezTo>
                <a:cubicBezTo>
                  <a:pt x="778222" y="292663"/>
                  <a:pt x="767445" y="292803"/>
                  <a:pt x="756145" y="291233"/>
                </a:cubicBezTo>
                <a:cubicBezTo>
                  <a:pt x="744845" y="289663"/>
                  <a:pt x="748591" y="286085"/>
                  <a:pt x="767384" y="280499"/>
                </a:cubicBezTo>
                <a:cubicBezTo>
                  <a:pt x="786177" y="274914"/>
                  <a:pt x="803916" y="268389"/>
                  <a:pt x="820601" y="260925"/>
                </a:cubicBezTo>
                <a:cubicBezTo>
                  <a:pt x="837286" y="253461"/>
                  <a:pt x="851092" y="245183"/>
                  <a:pt x="862019" y="236091"/>
                </a:cubicBezTo>
                <a:cubicBezTo>
                  <a:pt x="841584" y="229380"/>
                  <a:pt x="828151" y="225418"/>
                  <a:pt x="821719" y="224207"/>
                </a:cubicBezTo>
                <a:cubicBezTo>
                  <a:pt x="815288" y="222995"/>
                  <a:pt x="813251" y="220123"/>
                  <a:pt x="815610" y="215592"/>
                </a:cubicBezTo>
                <a:cubicBezTo>
                  <a:pt x="817969" y="211060"/>
                  <a:pt x="821744" y="205561"/>
                  <a:pt x="826936" y="199093"/>
                </a:cubicBezTo>
                <a:cubicBezTo>
                  <a:pt x="790368" y="205403"/>
                  <a:pt x="767603" y="209680"/>
                  <a:pt x="758640" y="211924"/>
                </a:cubicBezTo>
                <a:cubicBezTo>
                  <a:pt x="749678" y="214169"/>
                  <a:pt x="740371" y="211387"/>
                  <a:pt x="730720" y="203578"/>
                </a:cubicBezTo>
                <a:cubicBezTo>
                  <a:pt x="721069" y="195770"/>
                  <a:pt x="719022" y="191490"/>
                  <a:pt x="724579" y="190737"/>
                </a:cubicBezTo>
                <a:cubicBezTo>
                  <a:pt x="730136" y="189984"/>
                  <a:pt x="736384" y="189374"/>
                  <a:pt x="743325" y="188908"/>
                </a:cubicBezTo>
                <a:cubicBezTo>
                  <a:pt x="750266" y="188442"/>
                  <a:pt x="761465" y="187550"/>
                  <a:pt x="776924" y="186230"/>
                </a:cubicBezTo>
                <a:cubicBezTo>
                  <a:pt x="792383" y="184911"/>
                  <a:pt x="811118" y="182982"/>
                  <a:pt x="833131" y="180444"/>
                </a:cubicBezTo>
                <a:cubicBezTo>
                  <a:pt x="835296" y="174966"/>
                  <a:pt x="837278" y="169958"/>
                  <a:pt x="839078" y="165419"/>
                </a:cubicBezTo>
                <a:cubicBezTo>
                  <a:pt x="840878" y="160880"/>
                  <a:pt x="842832" y="158611"/>
                  <a:pt x="844940" y="158611"/>
                </a:cubicBezTo>
                <a:lnTo>
                  <a:pt x="819493" y="161020"/>
                </a:lnTo>
                <a:cubicBezTo>
                  <a:pt x="815148" y="172005"/>
                  <a:pt x="808637" y="167728"/>
                  <a:pt x="799962" y="148189"/>
                </a:cubicBezTo>
                <a:cubicBezTo>
                  <a:pt x="791286" y="128651"/>
                  <a:pt x="784614" y="114676"/>
                  <a:pt x="779946" y="106266"/>
                </a:cubicBezTo>
                <a:cubicBezTo>
                  <a:pt x="775279" y="97855"/>
                  <a:pt x="777655" y="94102"/>
                  <a:pt x="787077" y="95005"/>
                </a:cubicBezTo>
                <a:cubicBezTo>
                  <a:pt x="796498" y="95908"/>
                  <a:pt x="804009" y="96152"/>
                  <a:pt x="809609" y="95736"/>
                </a:cubicBezTo>
                <a:cubicBezTo>
                  <a:pt x="815209" y="95321"/>
                  <a:pt x="823229" y="94008"/>
                  <a:pt x="833668" y="91800"/>
                </a:cubicBezTo>
                <a:cubicBezTo>
                  <a:pt x="831990" y="71494"/>
                  <a:pt x="830413" y="60918"/>
                  <a:pt x="828936" y="60072"/>
                </a:cubicBezTo>
                <a:cubicBezTo>
                  <a:pt x="821436" y="60976"/>
                  <a:pt x="814503" y="58430"/>
                  <a:pt x="808136" y="52436"/>
                </a:cubicBezTo>
                <a:cubicBezTo>
                  <a:pt x="801768" y="46442"/>
                  <a:pt x="804970" y="42609"/>
                  <a:pt x="817740" y="40939"/>
                </a:cubicBezTo>
                <a:cubicBezTo>
                  <a:pt x="830510" y="39268"/>
                  <a:pt x="842294" y="37307"/>
                  <a:pt x="853092" y="35056"/>
                </a:cubicBezTo>
                <a:cubicBezTo>
                  <a:pt x="863890" y="32804"/>
                  <a:pt x="875362" y="30331"/>
                  <a:pt x="887509" y="27635"/>
                </a:cubicBezTo>
                <a:cubicBezTo>
                  <a:pt x="899655" y="24939"/>
                  <a:pt x="909951" y="22895"/>
                  <a:pt x="918397" y="21504"/>
                </a:cubicBezTo>
                <a:close/>
                <a:moveTo>
                  <a:pt x="1682819" y="20558"/>
                </a:moveTo>
                <a:cubicBezTo>
                  <a:pt x="1686323" y="20604"/>
                  <a:pt x="1689631" y="21483"/>
                  <a:pt x="1692743" y="23193"/>
                </a:cubicBezTo>
                <a:cubicBezTo>
                  <a:pt x="1698967" y="26613"/>
                  <a:pt x="1706804" y="33188"/>
                  <a:pt x="1716254" y="42918"/>
                </a:cubicBezTo>
                <a:cubicBezTo>
                  <a:pt x="1725704" y="52648"/>
                  <a:pt x="1724367" y="58592"/>
                  <a:pt x="1712242" y="60750"/>
                </a:cubicBezTo>
                <a:cubicBezTo>
                  <a:pt x="1700118" y="62908"/>
                  <a:pt x="1687495" y="68060"/>
                  <a:pt x="1674373" y="76205"/>
                </a:cubicBezTo>
                <a:cubicBezTo>
                  <a:pt x="1661252" y="84350"/>
                  <a:pt x="1656721" y="83597"/>
                  <a:pt x="1660779" y="73946"/>
                </a:cubicBezTo>
                <a:cubicBezTo>
                  <a:pt x="1664837" y="64295"/>
                  <a:pt x="1667985" y="57423"/>
                  <a:pt x="1670222" y="53329"/>
                </a:cubicBezTo>
                <a:cubicBezTo>
                  <a:pt x="1672459" y="49235"/>
                  <a:pt x="1672671" y="47087"/>
                  <a:pt x="1670857" y="46886"/>
                </a:cubicBezTo>
                <a:cubicBezTo>
                  <a:pt x="1669043" y="46686"/>
                  <a:pt x="1653372" y="48385"/>
                  <a:pt x="1623846" y="51984"/>
                </a:cubicBezTo>
                <a:cubicBezTo>
                  <a:pt x="1594319" y="55584"/>
                  <a:pt x="1570787" y="58283"/>
                  <a:pt x="1553249" y="60083"/>
                </a:cubicBezTo>
                <a:cubicBezTo>
                  <a:pt x="1535711" y="61883"/>
                  <a:pt x="1523722" y="62783"/>
                  <a:pt x="1517284" y="62783"/>
                </a:cubicBezTo>
                <a:cubicBezTo>
                  <a:pt x="1511433" y="78643"/>
                  <a:pt x="1503721" y="90481"/>
                  <a:pt x="1494149" y="98296"/>
                </a:cubicBezTo>
                <a:cubicBezTo>
                  <a:pt x="1484577" y="106111"/>
                  <a:pt x="1478346" y="105226"/>
                  <a:pt x="1475457" y="95640"/>
                </a:cubicBezTo>
                <a:cubicBezTo>
                  <a:pt x="1472567" y="86053"/>
                  <a:pt x="1474091" y="77779"/>
                  <a:pt x="1480028" y="70817"/>
                </a:cubicBezTo>
                <a:cubicBezTo>
                  <a:pt x="1485965" y="63854"/>
                  <a:pt x="1490765" y="56943"/>
                  <a:pt x="1494429" y="50081"/>
                </a:cubicBezTo>
                <a:cubicBezTo>
                  <a:pt x="1498093" y="43219"/>
                  <a:pt x="1501972" y="37293"/>
                  <a:pt x="1506066" y="32302"/>
                </a:cubicBezTo>
                <a:cubicBezTo>
                  <a:pt x="1510160" y="27312"/>
                  <a:pt x="1514114" y="32023"/>
                  <a:pt x="1517929" y="46435"/>
                </a:cubicBezTo>
                <a:cubicBezTo>
                  <a:pt x="1520969" y="46435"/>
                  <a:pt x="1531527" y="45553"/>
                  <a:pt x="1549603" y="43789"/>
                </a:cubicBezTo>
                <a:cubicBezTo>
                  <a:pt x="1567679" y="42025"/>
                  <a:pt x="1583378" y="40225"/>
                  <a:pt x="1596700" y="38390"/>
                </a:cubicBezTo>
                <a:cubicBezTo>
                  <a:pt x="1610022" y="36554"/>
                  <a:pt x="1623907" y="34324"/>
                  <a:pt x="1638355" y="31700"/>
                </a:cubicBezTo>
                <a:cubicBezTo>
                  <a:pt x="1652802" y="29076"/>
                  <a:pt x="1663923" y="26147"/>
                  <a:pt x="1671717" y="22913"/>
                </a:cubicBezTo>
                <a:cubicBezTo>
                  <a:pt x="1675614" y="21296"/>
                  <a:pt x="1679315" y="20511"/>
                  <a:pt x="1682819" y="20558"/>
                </a:cubicBezTo>
                <a:close/>
                <a:moveTo>
                  <a:pt x="2999842" y="18848"/>
                </a:moveTo>
                <a:cubicBezTo>
                  <a:pt x="3008008" y="20260"/>
                  <a:pt x="3017111" y="23247"/>
                  <a:pt x="3027149" y="27807"/>
                </a:cubicBezTo>
                <a:cubicBezTo>
                  <a:pt x="3038678" y="33270"/>
                  <a:pt x="3043074" y="39727"/>
                  <a:pt x="3040335" y="47177"/>
                </a:cubicBezTo>
                <a:cubicBezTo>
                  <a:pt x="3037596" y="54627"/>
                  <a:pt x="3035796" y="64152"/>
                  <a:pt x="3034936" y="75753"/>
                </a:cubicBezTo>
                <a:cubicBezTo>
                  <a:pt x="3034075" y="87354"/>
                  <a:pt x="3033645" y="104599"/>
                  <a:pt x="3033645" y="127486"/>
                </a:cubicBezTo>
                <a:cubicBezTo>
                  <a:pt x="3033645" y="149354"/>
                  <a:pt x="3034538" y="169675"/>
                  <a:pt x="3036323" y="188446"/>
                </a:cubicBezTo>
                <a:cubicBezTo>
                  <a:pt x="3038109" y="207217"/>
                  <a:pt x="3038309" y="224479"/>
                  <a:pt x="3036926" y="240232"/>
                </a:cubicBezTo>
                <a:cubicBezTo>
                  <a:pt x="3035541" y="255985"/>
                  <a:pt x="3030566" y="269941"/>
                  <a:pt x="3021997" y="282102"/>
                </a:cubicBezTo>
                <a:cubicBezTo>
                  <a:pt x="3013429" y="294262"/>
                  <a:pt x="3006126" y="296008"/>
                  <a:pt x="3000089" y="287340"/>
                </a:cubicBezTo>
                <a:cubicBezTo>
                  <a:pt x="2994052" y="278671"/>
                  <a:pt x="2988635" y="271501"/>
                  <a:pt x="2983838" y="265829"/>
                </a:cubicBezTo>
                <a:cubicBezTo>
                  <a:pt x="2979041" y="260158"/>
                  <a:pt x="2973520" y="253891"/>
                  <a:pt x="2967275" y="247029"/>
                </a:cubicBezTo>
                <a:cubicBezTo>
                  <a:pt x="2961030" y="240167"/>
                  <a:pt x="2962496" y="237690"/>
                  <a:pt x="2971674" y="239597"/>
                </a:cubicBezTo>
                <a:cubicBezTo>
                  <a:pt x="2980851" y="241505"/>
                  <a:pt x="2988430" y="243078"/>
                  <a:pt x="2994410" y="244319"/>
                </a:cubicBezTo>
                <a:cubicBezTo>
                  <a:pt x="3000390" y="245559"/>
                  <a:pt x="3003900" y="244358"/>
                  <a:pt x="3004940" y="240716"/>
                </a:cubicBezTo>
                <a:cubicBezTo>
                  <a:pt x="3005979" y="237073"/>
                  <a:pt x="3006947" y="229635"/>
                  <a:pt x="3007844" y="218399"/>
                </a:cubicBezTo>
                <a:cubicBezTo>
                  <a:pt x="3008740" y="207163"/>
                  <a:pt x="3008969" y="176400"/>
                  <a:pt x="3008532" y="126109"/>
                </a:cubicBezTo>
                <a:cubicBezTo>
                  <a:pt x="3008094" y="75818"/>
                  <a:pt x="3004495" y="45015"/>
                  <a:pt x="2997734" y="33701"/>
                </a:cubicBezTo>
                <a:cubicBezTo>
                  <a:pt x="2990972" y="22386"/>
                  <a:pt x="2991675" y="17435"/>
                  <a:pt x="2999842" y="18848"/>
                </a:cubicBezTo>
                <a:close/>
                <a:moveTo>
                  <a:pt x="180861" y="18415"/>
                </a:moveTo>
                <a:cubicBezTo>
                  <a:pt x="184518" y="18123"/>
                  <a:pt x="190249" y="19296"/>
                  <a:pt x="198053" y="21934"/>
                </a:cubicBezTo>
                <a:cubicBezTo>
                  <a:pt x="213663" y="27212"/>
                  <a:pt x="222912" y="34307"/>
                  <a:pt x="225802" y="43219"/>
                </a:cubicBezTo>
                <a:cubicBezTo>
                  <a:pt x="228691" y="52131"/>
                  <a:pt x="228286" y="59420"/>
                  <a:pt x="224586" y="65084"/>
                </a:cubicBezTo>
                <a:cubicBezTo>
                  <a:pt x="220887" y="70749"/>
                  <a:pt x="215703" y="71405"/>
                  <a:pt x="209034" y="67052"/>
                </a:cubicBezTo>
                <a:cubicBezTo>
                  <a:pt x="202366" y="62700"/>
                  <a:pt x="195218" y="56229"/>
                  <a:pt x="187589" y="47639"/>
                </a:cubicBezTo>
                <a:cubicBezTo>
                  <a:pt x="180920" y="38117"/>
                  <a:pt x="177095" y="30134"/>
                  <a:pt x="176113" y="23688"/>
                </a:cubicBezTo>
                <a:cubicBezTo>
                  <a:pt x="175622" y="20465"/>
                  <a:pt x="177204" y="18707"/>
                  <a:pt x="180861" y="18415"/>
                </a:cubicBezTo>
                <a:close/>
                <a:moveTo>
                  <a:pt x="611986" y="15323"/>
                </a:moveTo>
                <a:cubicBezTo>
                  <a:pt x="615741" y="15450"/>
                  <a:pt x="619999" y="16464"/>
                  <a:pt x="624760" y="18364"/>
                </a:cubicBezTo>
                <a:cubicBezTo>
                  <a:pt x="634282" y="22164"/>
                  <a:pt x="641793" y="26523"/>
                  <a:pt x="647292" y="31442"/>
                </a:cubicBezTo>
                <a:cubicBezTo>
                  <a:pt x="652792" y="36361"/>
                  <a:pt x="652942" y="41423"/>
                  <a:pt x="647744" y="46628"/>
                </a:cubicBezTo>
                <a:cubicBezTo>
                  <a:pt x="642546" y="51834"/>
                  <a:pt x="638215" y="58326"/>
                  <a:pt x="634752" y="66106"/>
                </a:cubicBezTo>
                <a:cubicBezTo>
                  <a:pt x="631288" y="73885"/>
                  <a:pt x="628169" y="82870"/>
                  <a:pt x="625395" y="93058"/>
                </a:cubicBezTo>
                <a:cubicBezTo>
                  <a:pt x="622620" y="103247"/>
                  <a:pt x="615572" y="112220"/>
                  <a:pt x="604250" y="119978"/>
                </a:cubicBezTo>
                <a:lnTo>
                  <a:pt x="597443" y="123918"/>
                </a:lnTo>
                <a:lnTo>
                  <a:pt x="604215" y="121600"/>
                </a:lnTo>
                <a:cubicBezTo>
                  <a:pt x="607712" y="121268"/>
                  <a:pt x="611510" y="121699"/>
                  <a:pt x="615607" y="122893"/>
                </a:cubicBezTo>
                <a:cubicBezTo>
                  <a:pt x="623803" y="125281"/>
                  <a:pt x="630708" y="128733"/>
                  <a:pt x="636322" y="133250"/>
                </a:cubicBezTo>
                <a:cubicBezTo>
                  <a:pt x="641936" y="137768"/>
                  <a:pt x="641682" y="142869"/>
                  <a:pt x="635558" y="148555"/>
                </a:cubicBezTo>
                <a:cubicBezTo>
                  <a:pt x="629435" y="154241"/>
                  <a:pt x="623046" y="163766"/>
                  <a:pt x="616393" y="177131"/>
                </a:cubicBezTo>
                <a:cubicBezTo>
                  <a:pt x="626287" y="189077"/>
                  <a:pt x="624459" y="195049"/>
                  <a:pt x="610907" y="195049"/>
                </a:cubicBezTo>
                <a:cubicBezTo>
                  <a:pt x="600453" y="195049"/>
                  <a:pt x="579008" y="197186"/>
                  <a:pt x="546570" y="201460"/>
                </a:cubicBezTo>
                <a:cubicBezTo>
                  <a:pt x="541020" y="213391"/>
                  <a:pt x="535962" y="214362"/>
                  <a:pt x="531395" y="204374"/>
                </a:cubicBezTo>
                <a:cubicBezTo>
                  <a:pt x="526827" y="194386"/>
                  <a:pt x="523224" y="183882"/>
                  <a:pt x="520586" y="172862"/>
                </a:cubicBezTo>
                <a:cubicBezTo>
                  <a:pt x="517947" y="161841"/>
                  <a:pt x="514556" y="152864"/>
                  <a:pt x="510411" y="145931"/>
                </a:cubicBezTo>
                <a:cubicBezTo>
                  <a:pt x="506267" y="138997"/>
                  <a:pt x="508275" y="135530"/>
                  <a:pt x="516434" y="135530"/>
                </a:cubicBezTo>
                <a:cubicBezTo>
                  <a:pt x="522314" y="135530"/>
                  <a:pt x="527437" y="135975"/>
                  <a:pt x="531803" y="136864"/>
                </a:cubicBezTo>
                <a:cubicBezTo>
                  <a:pt x="536170" y="137753"/>
                  <a:pt x="546283" y="136907"/>
                  <a:pt x="562144" y="134326"/>
                </a:cubicBezTo>
                <a:lnTo>
                  <a:pt x="590383" y="126116"/>
                </a:lnTo>
                <a:lnTo>
                  <a:pt x="586006" y="125111"/>
                </a:lnTo>
                <a:cubicBezTo>
                  <a:pt x="584782" y="124312"/>
                  <a:pt x="583826" y="123056"/>
                  <a:pt x="583138" y="121344"/>
                </a:cubicBezTo>
                <a:cubicBezTo>
                  <a:pt x="580384" y="114497"/>
                  <a:pt x="575089" y="107047"/>
                  <a:pt x="567252" y="98995"/>
                </a:cubicBezTo>
                <a:cubicBezTo>
                  <a:pt x="559415" y="90943"/>
                  <a:pt x="560089" y="87821"/>
                  <a:pt x="569274" y="89627"/>
                </a:cubicBezTo>
                <a:cubicBezTo>
                  <a:pt x="578459" y="91434"/>
                  <a:pt x="584686" y="92338"/>
                  <a:pt x="587956" y="92338"/>
                </a:cubicBezTo>
                <a:cubicBezTo>
                  <a:pt x="590480" y="92338"/>
                  <a:pt x="593585" y="88652"/>
                  <a:pt x="597270" y="81281"/>
                </a:cubicBezTo>
                <a:cubicBezTo>
                  <a:pt x="600955" y="73911"/>
                  <a:pt x="603913" y="66540"/>
                  <a:pt x="606143" y="59169"/>
                </a:cubicBezTo>
                <a:cubicBezTo>
                  <a:pt x="608373" y="51798"/>
                  <a:pt x="609029" y="46506"/>
                  <a:pt x="608111" y="43294"/>
                </a:cubicBezTo>
                <a:cubicBezTo>
                  <a:pt x="607193" y="40082"/>
                  <a:pt x="604386" y="39311"/>
                  <a:pt x="599690" y="40982"/>
                </a:cubicBezTo>
                <a:cubicBezTo>
                  <a:pt x="594993" y="42653"/>
                  <a:pt x="584815" y="45137"/>
                  <a:pt x="569156" y="48435"/>
                </a:cubicBezTo>
                <a:cubicBezTo>
                  <a:pt x="576355" y="51461"/>
                  <a:pt x="578513" y="55172"/>
                  <a:pt x="575631" y="59567"/>
                </a:cubicBezTo>
                <a:cubicBezTo>
                  <a:pt x="572748" y="63962"/>
                  <a:pt x="569740" y="69526"/>
                  <a:pt x="566607" y="76259"/>
                </a:cubicBezTo>
                <a:cubicBezTo>
                  <a:pt x="563474" y="82992"/>
                  <a:pt x="557049" y="92836"/>
                  <a:pt x="547334" y="105792"/>
                </a:cubicBezTo>
                <a:cubicBezTo>
                  <a:pt x="537618" y="118749"/>
                  <a:pt x="525752" y="128765"/>
                  <a:pt x="511734" y="135842"/>
                </a:cubicBezTo>
                <a:cubicBezTo>
                  <a:pt x="497717" y="142919"/>
                  <a:pt x="496171" y="139729"/>
                  <a:pt x="507099" y="126270"/>
                </a:cubicBezTo>
                <a:cubicBezTo>
                  <a:pt x="518026" y="112812"/>
                  <a:pt x="527247" y="98343"/>
                  <a:pt x="534761" y="82862"/>
                </a:cubicBezTo>
                <a:cubicBezTo>
                  <a:pt x="542275" y="67382"/>
                  <a:pt x="546032" y="57534"/>
                  <a:pt x="546032" y="53318"/>
                </a:cubicBezTo>
                <a:cubicBezTo>
                  <a:pt x="543953" y="53318"/>
                  <a:pt x="541576" y="53770"/>
                  <a:pt x="538902" y="54673"/>
                </a:cubicBezTo>
                <a:cubicBezTo>
                  <a:pt x="536227" y="55577"/>
                  <a:pt x="530674" y="52400"/>
                  <a:pt x="522242" y="45144"/>
                </a:cubicBezTo>
                <a:cubicBezTo>
                  <a:pt x="513810" y="37888"/>
                  <a:pt x="514452" y="34715"/>
                  <a:pt x="524167" y="35626"/>
                </a:cubicBezTo>
                <a:cubicBezTo>
                  <a:pt x="533883" y="36536"/>
                  <a:pt x="547947" y="34583"/>
                  <a:pt x="566360" y="29764"/>
                </a:cubicBezTo>
                <a:cubicBezTo>
                  <a:pt x="584773" y="24946"/>
                  <a:pt x="596729" y="20891"/>
                  <a:pt x="602228" y="17600"/>
                </a:cubicBezTo>
                <a:cubicBezTo>
                  <a:pt x="604978" y="15955"/>
                  <a:pt x="608230" y="15195"/>
                  <a:pt x="611986" y="15323"/>
                </a:cubicBezTo>
                <a:close/>
                <a:moveTo>
                  <a:pt x="4374284" y="10742"/>
                </a:moveTo>
                <a:cubicBezTo>
                  <a:pt x="4375698" y="10989"/>
                  <a:pt x="4377367" y="11540"/>
                  <a:pt x="4379290" y="12395"/>
                </a:cubicBezTo>
                <a:cubicBezTo>
                  <a:pt x="4386983" y="15815"/>
                  <a:pt x="4394211" y="20407"/>
                  <a:pt x="4400972" y="26172"/>
                </a:cubicBezTo>
                <a:cubicBezTo>
                  <a:pt x="4407734" y="31937"/>
                  <a:pt x="4409573" y="36346"/>
                  <a:pt x="4406490" y="39401"/>
                </a:cubicBezTo>
                <a:cubicBezTo>
                  <a:pt x="4403407" y="42455"/>
                  <a:pt x="4400374" y="45904"/>
                  <a:pt x="4397391" y="49747"/>
                </a:cubicBezTo>
                <a:cubicBezTo>
                  <a:pt x="4394408" y="53590"/>
                  <a:pt x="4389382" y="62582"/>
                  <a:pt x="4382312" y="76721"/>
                </a:cubicBezTo>
                <a:cubicBezTo>
                  <a:pt x="4375243" y="90861"/>
                  <a:pt x="4369098" y="101824"/>
                  <a:pt x="4363878" y="109611"/>
                </a:cubicBezTo>
                <a:cubicBezTo>
                  <a:pt x="4373773" y="116436"/>
                  <a:pt x="4378258" y="125478"/>
                  <a:pt x="4377333" y="136735"/>
                </a:cubicBezTo>
                <a:cubicBezTo>
                  <a:pt x="4376408" y="147992"/>
                  <a:pt x="4375493" y="172159"/>
                  <a:pt x="4374590" y="209236"/>
                </a:cubicBezTo>
                <a:cubicBezTo>
                  <a:pt x="4373687" y="246312"/>
                  <a:pt x="4370467" y="269640"/>
                  <a:pt x="4364932" y="279219"/>
                </a:cubicBezTo>
                <a:cubicBezTo>
                  <a:pt x="4359396" y="288799"/>
                  <a:pt x="4353983" y="287798"/>
                  <a:pt x="4348692" y="276219"/>
                </a:cubicBezTo>
                <a:cubicBezTo>
                  <a:pt x="4343400" y="264639"/>
                  <a:pt x="4341884" y="254673"/>
                  <a:pt x="4344142" y="246319"/>
                </a:cubicBezTo>
                <a:cubicBezTo>
                  <a:pt x="4346401" y="237966"/>
                  <a:pt x="4348200" y="222816"/>
                  <a:pt x="4349541" y="200868"/>
                </a:cubicBezTo>
                <a:cubicBezTo>
                  <a:pt x="4350882" y="178920"/>
                  <a:pt x="4351334" y="161791"/>
                  <a:pt x="4350896" y="149480"/>
                </a:cubicBezTo>
                <a:cubicBezTo>
                  <a:pt x="4350459" y="137169"/>
                  <a:pt x="4350061" y="128511"/>
                  <a:pt x="4349703" y="123506"/>
                </a:cubicBezTo>
                <a:cubicBezTo>
                  <a:pt x="4347652" y="129816"/>
                  <a:pt x="4342052" y="137545"/>
                  <a:pt x="4332903" y="146694"/>
                </a:cubicBezTo>
                <a:cubicBezTo>
                  <a:pt x="4323754" y="155843"/>
                  <a:pt x="4312877" y="163716"/>
                  <a:pt x="4300272" y="170313"/>
                </a:cubicBezTo>
                <a:cubicBezTo>
                  <a:pt x="4287667" y="176909"/>
                  <a:pt x="4287032" y="173288"/>
                  <a:pt x="4298368" y="159450"/>
                </a:cubicBezTo>
                <a:cubicBezTo>
                  <a:pt x="4309704" y="145612"/>
                  <a:pt x="4319667" y="131906"/>
                  <a:pt x="4328257" y="118333"/>
                </a:cubicBezTo>
                <a:cubicBezTo>
                  <a:pt x="4336847" y="104760"/>
                  <a:pt x="4344472" y="91094"/>
                  <a:pt x="4351133" y="77334"/>
                </a:cubicBezTo>
                <a:cubicBezTo>
                  <a:pt x="4357794" y="63575"/>
                  <a:pt x="4362455" y="51615"/>
                  <a:pt x="4365115" y="41455"/>
                </a:cubicBezTo>
                <a:cubicBezTo>
                  <a:pt x="4367775" y="31295"/>
                  <a:pt x="4368879" y="23057"/>
                  <a:pt x="4368427" y="16740"/>
                </a:cubicBezTo>
                <a:cubicBezTo>
                  <a:pt x="4368089" y="12002"/>
                  <a:pt x="4370041" y="10003"/>
                  <a:pt x="4374284" y="10742"/>
                </a:cubicBezTo>
                <a:close/>
                <a:moveTo>
                  <a:pt x="3777789" y="9736"/>
                </a:moveTo>
                <a:cubicBezTo>
                  <a:pt x="3779677" y="9678"/>
                  <a:pt x="3782011" y="10063"/>
                  <a:pt x="3784792" y="10889"/>
                </a:cubicBezTo>
                <a:cubicBezTo>
                  <a:pt x="3795912" y="14194"/>
                  <a:pt x="3804262" y="18041"/>
                  <a:pt x="3809840" y="22429"/>
                </a:cubicBezTo>
                <a:cubicBezTo>
                  <a:pt x="3815419" y="26817"/>
                  <a:pt x="3816075" y="31636"/>
                  <a:pt x="3811809" y="36884"/>
                </a:cubicBezTo>
                <a:cubicBezTo>
                  <a:pt x="3807543" y="42133"/>
                  <a:pt x="3802502" y="50565"/>
                  <a:pt x="3796687" y="62180"/>
                </a:cubicBezTo>
                <a:cubicBezTo>
                  <a:pt x="3790872" y="73796"/>
                  <a:pt x="3782300" y="85641"/>
                  <a:pt x="3770971" y="97715"/>
                </a:cubicBezTo>
                <a:cubicBezTo>
                  <a:pt x="3799322" y="96927"/>
                  <a:pt x="3816850" y="94030"/>
                  <a:pt x="3823553" y="89025"/>
                </a:cubicBezTo>
                <a:cubicBezTo>
                  <a:pt x="3830257" y="84020"/>
                  <a:pt x="3838026" y="83447"/>
                  <a:pt x="3846860" y="87304"/>
                </a:cubicBezTo>
                <a:cubicBezTo>
                  <a:pt x="3855693" y="91162"/>
                  <a:pt x="3862803" y="95984"/>
                  <a:pt x="3868187" y="101770"/>
                </a:cubicBezTo>
                <a:cubicBezTo>
                  <a:pt x="3873572" y="107556"/>
                  <a:pt x="3873977" y="112941"/>
                  <a:pt x="3869402" y="117924"/>
                </a:cubicBezTo>
                <a:cubicBezTo>
                  <a:pt x="3864828" y="122907"/>
                  <a:pt x="3861656" y="134724"/>
                  <a:pt x="3859884" y="153373"/>
                </a:cubicBezTo>
                <a:cubicBezTo>
                  <a:pt x="3858113" y="172023"/>
                  <a:pt x="3856554" y="190780"/>
                  <a:pt x="3855206" y="209644"/>
                </a:cubicBezTo>
                <a:cubicBezTo>
                  <a:pt x="3853858" y="228509"/>
                  <a:pt x="3849879" y="244781"/>
                  <a:pt x="3843267" y="258462"/>
                </a:cubicBezTo>
                <a:cubicBezTo>
                  <a:pt x="3836657" y="272142"/>
                  <a:pt x="3826400" y="282543"/>
                  <a:pt x="3812497" y="289663"/>
                </a:cubicBezTo>
                <a:cubicBezTo>
                  <a:pt x="3798594" y="296783"/>
                  <a:pt x="3791116" y="294994"/>
                  <a:pt x="3790062" y="284296"/>
                </a:cubicBezTo>
                <a:cubicBezTo>
                  <a:pt x="3789008" y="273598"/>
                  <a:pt x="3783286" y="261423"/>
                  <a:pt x="3772896" y="247771"/>
                </a:cubicBezTo>
                <a:cubicBezTo>
                  <a:pt x="3762507" y="234119"/>
                  <a:pt x="3763913" y="230491"/>
                  <a:pt x="3777112" y="236887"/>
                </a:cubicBezTo>
                <a:cubicBezTo>
                  <a:pt x="3790313" y="243283"/>
                  <a:pt x="3799530" y="246882"/>
                  <a:pt x="3804764" y="247685"/>
                </a:cubicBezTo>
                <a:cubicBezTo>
                  <a:pt x="3809999" y="248488"/>
                  <a:pt x="3814871" y="243681"/>
                  <a:pt x="3819380" y="233263"/>
                </a:cubicBezTo>
                <a:cubicBezTo>
                  <a:pt x="3823890" y="222844"/>
                  <a:pt x="3827045" y="207067"/>
                  <a:pt x="3828845" y="185929"/>
                </a:cubicBezTo>
                <a:cubicBezTo>
                  <a:pt x="3830645" y="164792"/>
                  <a:pt x="3831544" y="147110"/>
                  <a:pt x="3831544" y="132885"/>
                </a:cubicBezTo>
                <a:cubicBezTo>
                  <a:pt x="3831544" y="120050"/>
                  <a:pt x="3830307" y="112805"/>
                  <a:pt x="3827834" y="111149"/>
                </a:cubicBezTo>
                <a:cubicBezTo>
                  <a:pt x="3825360" y="109492"/>
                  <a:pt x="3819212" y="109897"/>
                  <a:pt x="3809389" y="112364"/>
                </a:cubicBezTo>
                <a:lnTo>
                  <a:pt x="3781253" y="119419"/>
                </a:lnTo>
                <a:cubicBezTo>
                  <a:pt x="3774427" y="120351"/>
                  <a:pt x="3768362" y="118114"/>
                  <a:pt x="3763055" y="112708"/>
                </a:cubicBezTo>
                <a:cubicBezTo>
                  <a:pt x="3749332" y="128296"/>
                  <a:pt x="3735046" y="140291"/>
                  <a:pt x="3720196" y="148695"/>
                </a:cubicBezTo>
                <a:cubicBezTo>
                  <a:pt x="3716484" y="150796"/>
                  <a:pt x="3713689" y="152074"/>
                  <a:pt x="3711811" y="152530"/>
                </a:cubicBezTo>
                <a:lnTo>
                  <a:pt x="3710149" y="151897"/>
                </a:lnTo>
                <a:lnTo>
                  <a:pt x="3709831" y="157460"/>
                </a:lnTo>
                <a:cubicBezTo>
                  <a:pt x="3709625" y="164792"/>
                  <a:pt x="3709746" y="173855"/>
                  <a:pt x="3710194" y="184649"/>
                </a:cubicBezTo>
                <a:cubicBezTo>
                  <a:pt x="3711090" y="206238"/>
                  <a:pt x="3710380" y="222586"/>
                  <a:pt x="3708064" y="233693"/>
                </a:cubicBezTo>
                <a:cubicBezTo>
                  <a:pt x="3705749" y="244799"/>
                  <a:pt x="3702637" y="253733"/>
                  <a:pt x="3698729" y="260495"/>
                </a:cubicBezTo>
                <a:cubicBezTo>
                  <a:pt x="3694822" y="267256"/>
                  <a:pt x="3690638" y="267356"/>
                  <a:pt x="3686178" y="260796"/>
                </a:cubicBezTo>
                <a:cubicBezTo>
                  <a:pt x="3681718" y="254235"/>
                  <a:pt x="3678305" y="248786"/>
                  <a:pt x="3675939" y="244448"/>
                </a:cubicBezTo>
                <a:cubicBezTo>
                  <a:pt x="3673573" y="240110"/>
                  <a:pt x="3671260" y="237765"/>
                  <a:pt x="3669002" y="237414"/>
                </a:cubicBezTo>
                <a:cubicBezTo>
                  <a:pt x="3666743" y="237063"/>
                  <a:pt x="3655518" y="238536"/>
                  <a:pt x="3635327" y="241834"/>
                </a:cubicBezTo>
                <a:cubicBezTo>
                  <a:pt x="3630624" y="261939"/>
                  <a:pt x="3625257" y="267439"/>
                  <a:pt x="3619227" y="258333"/>
                </a:cubicBezTo>
                <a:cubicBezTo>
                  <a:pt x="3613197" y="249227"/>
                  <a:pt x="3610182" y="237102"/>
                  <a:pt x="3610182" y="221959"/>
                </a:cubicBezTo>
                <a:cubicBezTo>
                  <a:pt x="3610182" y="207690"/>
                  <a:pt x="3609741" y="189962"/>
                  <a:pt x="3608859" y="168775"/>
                </a:cubicBezTo>
                <a:cubicBezTo>
                  <a:pt x="3607977" y="147587"/>
                  <a:pt x="3604829" y="132250"/>
                  <a:pt x="3599416" y="122764"/>
                </a:cubicBezTo>
                <a:cubicBezTo>
                  <a:pt x="3594003" y="113278"/>
                  <a:pt x="3594924" y="108535"/>
                  <a:pt x="3602180" y="108535"/>
                </a:cubicBezTo>
                <a:cubicBezTo>
                  <a:pt x="3606970" y="108535"/>
                  <a:pt x="3612569" y="108972"/>
                  <a:pt x="3618979" y="109847"/>
                </a:cubicBezTo>
                <a:cubicBezTo>
                  <a:pt x="3625863" y="101200"/>
                  <a:pt x="3633542" y="87828"/>
                  <a:pt x="3642017" y="69730"/>
                </a:cubicBezTo>
                <a:cubicBezTo>
                  <a:pt x="3650492" y="51633"/>
                  <a:pt x="3653156" y="37375"/>
                  <a:pt x="3650008" y="26957"/>
                </a:cubicBezTo>
                <a:cubicBezTo>
                  <a:pt x="3646860" y="16539"/>
                  <a:pt x="3654787" y="15453"/>
                  <a:pt x="3673788" y="23698"/>
                </a:cubicBezTo>
                <a:cubicBezTo>
                  <a:pt x="3689992" y="31528"/>
                  <a:pt x="3695001" y="38422"/>
                  <a:pt x="3688813" y="44380"/>
                </a:cubicBezTo>
                <a:cubicBezTo>
                  <a:pt x="3682625" y="50339"/>
                  <a:pt x="3675960" y="58674"/>
                  <a:pt x="3668819" y="69386"/>
                </a:cubicBezTo>
                <a:cubicBezTo>
                  <a:pt x="3661677" y="80098"/>
                  <a:pt x="3650736" y="93585"/>
                  <a:pt x="3635994" y="109847"/>
                </a:cubicBezTo>
                <a:cubicBezTo>
                  <a:pt x="3653346" y="107352"/>
                  <a:pt x="3665406" y="103129"/>
                  <a:pt x="3672174" y="97178"/>
                </a:cubicBezTo>
                <a:cubicBezTo>
                  <a:pt x="3678943" y="91226"/>
                  <a:pt x="3686271" y="90172"/>
                  <a:pt x="3694158" y="94016"/>
                </a:cubicBezTo>
                <a:cubicBezTo>
                  <a:pt x="3702045" y="97859"/>
                  <a:pt x="3708946" y="101860"/>
                  <a:pt x="3714862" y="106018"/>
                </a:cubicBezTo>
                <a:cubicBezTo>
                  <a:pt x="3720777" y="110177"/>
                  <a:pt x="3722114" y="115056"/>
                  <a:pt x="3718873" y="120656"/>
                </a:cubicBezTo>
                <a:cubicBezTo>
                  <a:pt x="3715633" y="126256"/>
                  <a:pt x="3713152" y="132924"/>
                  <a:pt x="3711431" y="140661"/>
                </a:cubicBezTo>
                <a:cubicBezTo>
                  <a:pt x="3711000" y="142595"/>
                  <a:pt x="3710652" y="144962"/>
                  <a:pt x="3710385" y="147762"/>
                </a:cubicBezTo>
                <a:lnTo>
                  <a:pt x="3710364" y="148134"/>
                </a:lnTo>
                <a:lnTo>
                  <a:pt x="3711553" y="145400"/>
                </a:lnTo>
                <a:cubicBezTo>
                  <a:pt x="3713345" y="142567"/>
                  <a:pt x="3716054" y="138911"/>
                  <a:pt x="3719680" y="134433"/>
                </a:cubicBezTo>
                <a:cubicBezTo>
                  <a:pt x="3734185" y="116523"/>
                  <a:pt x="3747457" y="96048"/>
                  <a:pt x="3759495" y="73011"/>
                </a:cubicBezTo>
                <a:cubicBezTo>
                  <a:pt x="3771534" y="49973"/>
                  <a:pt x="3775980" y="33034"/>
                  <a:pt x="3772832" y="22193"/>
                </a:cubicBezTo>
                <a:cubicBezTo>
                  <a:pt x="3770471" y="14062"/>
                  <a:pt x="3772123" y="9910"/>
                  <a:pt x="3777789" y="9736"/>
                </a:cubicBezTo>
                <a:close/>
                <a:moveTo>
                  <a:pt x="77542" y="8716"/>
                </a:moveTo>
                <a:cubicBezTo>
                  <a:pt x="82991" y="9684"/>
                  <a:pt x="90441" y="11968"/>
                  <a:pt x="99891" y="15567"/>
                </a:cubicBezTo>
                <a:cubicBezTo>
                  <a:pt x="109341" y="19167"/>
                  <a:pt x="112252" y="25172"/>
                  <a:pt x="108624" y="33582"/>
                </a:cubicBezTo>
                <a:cubicBezTo>
                  <a:pt x="104996" y="41993"/>
                  <a:pt x="102759" y="60667"/>
                  <a:pt x="101913" y="89606"/>
                </a:cubicBezTo>
                <a:cubicBezTo>
                  <a:pt x="107176" y="87971"/>
                  <a:pt x="112582" y="86437"/>
                  <a:pt x="118132" y="85003"/>
                </a:cubicBezTo>
                <a:cubicBezTo>
                  <a:pt x="123681" y="83569"/>
                  <a:pt x="128217" y="85089"/>
                  <a:pt x="131737" y="89563"/>
                </a:cubicBezTo>
                <a:cubicBezTo>
                  <a:pt x="135258" y="94037"/>
                  <a:pt x="134361" y="98052"/>
                  <a:pt x="129048" y="101609"/>
                </a:cubicBezTo>
                <a:cubicBezTo>
                  <a:pt x="123735" y="105165"/>
                  <a:pt x="114690" y="109345"/>
                  <a:pt x="101913" y="114149"/>
                </a:cubicBezTo>
                <a:lnTo>
                  <a:pt x="101913" y="140908"/>
                </a:lnTo>
                <a:cubicBezTo>
                  <a:pt x="119910" y="128303"/>
                  <a:pt x="127697" y="124614"/>
                  <a:pt x="125273" y="129841"/>
                </a:cubicBezTo>
                <a:cubicBezTo>
                  <a:pt x="122850" y="135068"/>
                  <a:pt x="115063" y="145569"/>
                  <a:pt x="101913" y="161343"/>
                </a:cubicBezTo>
                <a:cubicBezTo>
                  <a:pt x="101913" y="164412"/>
                  <a:pt x="101927" y="167879"/>
                  <a:pt x="101954" y="171744"/>
                </a:cubicBezTo>
                <a:lnTo>
                  <a:pt x="102026" y="179189"/>
                </a:lnTo>
                <a:lnTo>
                  <a:pt x="112055" y="175895"/>
                </a:lnTo>
                <a:cubicBezTo>
                  <a:pt x="127019" y="174253"/>
                  <a:pt x="149006" y="171302"/>
                  <a:pt x="178016" y="167043"/>
                </a:cubicBezTo>
                <a:cubicBezTo>
                  <a:pt x="183867" y="149950"/>
                  <a:pt x="185219" y="136821"/>
                  <a:pt x="182071" y="127658"/>
                </a:cubicBezTo>
                <a:cubicBezTo>
                  <a:pt x="178923" y="118494"/>
                  <a:pt x="181003" y="114622"/>
                  <a:pt x="188309" y="116042"/>
                </a:cubicBezTo>
                <a:cubicBezTo>
                  <a:pt x="195616" y="117462"/>
                  <a:pt x="203065" y="120075"/>
                  <a:pt x="210658" y="123883"/>
                </a:cubicBezTo>
                <a:cubicBezTo>
                  <a:pt x="218251" y="127690"/>
                  <a:pt x="219492" y="132960"/>
                  <a:pt x="214380" y="139693"/>
                </a:cubicBezTo>
                <a:cubicBezTo>
                  <a:pt x="209267" y="146425"/>
                  <a:pt x="204625" y="154474"/>
                  <a:pt x="200452" y="163838"/>
                </a:cubicBezTo>
                <a:lnTo>
                  <a:pt x="220542" y="160547"/>
                </a:lnTo>
                <a:cubicBezTo>
                  <a:pt x="220542" y="145647"/>
                  <a:pt x="229656" y="144049"/>
                  <a:pt x="247882" y="155750"/>
                </a:cubicBezTo>
                <a:cubicBezTo>
                  <a:pt x="266940" y="154918"/>
                  <a:pt x="281334" y="153359"/>
                  <a:pt x="291064" y="151072"/>
                </a:cubicBezTo>
                <a:cubicBezTo>
                  <a:pt x="300794" y="148784"/>
                  <a:pt x="309946" y="152104"/>
                  <a:pt x="318522" y="161031"/>
                </a:cubicBezTo>
                <a:cubicBezTo>
                  <a:pt x="327097" y="169958"/>
                  <a:pt x="325104" y="174711"/>
                  <a:pt x="312542" y="175292"/>
                </a:cubicBezTo>
                <a:cubicBezTo>
                  <a:pt x="299980" y="175873"/>
                  <a:pt x="277588" y="177010"/>
                  <a:pt x="245365" y="178702"/>
                </a:cubicBezTo>
                <a:cubicBezTo>
                  <a:pt x="239500" y="200527"/>
                  <a:pt x="233979" y="215018"/>
                  <a:pt x="228802" y="222174"/>
                </a:cubicBezTo>
                <a:cubicBezTo>
                  <a:pt x="242970" y="226878"/>
                  <a:pt x="254984" y="232750"/>
                  <a:pt x="264843" y="239791"/>
                </a:cubicBezTo>
                <a:cubicBezTo>
                  <a:pt x="274702" y="246832"/>
                  <a:pt x="281280" y="253977"/>
                  <a:pt x="284579" y="261226"/>
                </a:cubicBezTo>
                <a:cubicBezTo>
                  <a:pt x="287877" y="268475"/>
                  <a:pt x="287690" y="275907"/>
                  <a:pt x="284019" y="283521"/>
                </a:cubicBezTo>
                <a:cubicBezTo>
                  <a:pt x="280348" y="291136"/>
                  <a:pt x="272475" y="288727"/>
                  <a:pt x="260401" y="276294"/>
                </a:cubicBezTo>
                <a:cubicBezTo>
                  <a:pt x="248326" y="263861"/>
                  <a:pt x="233054" y="252081"/>
                  <a:pt x="214584" y="240953"/>
                </a:cubicBezTo>
                <a:cubicBezTo>
                  <a:pt x="200402" y="255809"/>
                  <a:pt x="184814" y="267141"/>
                  <a:pt x="167821" y="274950"/>
                </a:cubicBezTo>
                <a:cubicBezTo>
                  <a:pt x="150827" y="282758"/>
                  <a:pt x="134670" y="288042"/>
                  <a:pt x="119347" y="290803"/>
                </a:cubicBezTo>
                <a:cubicBezTo>
                  <a:pt x="104025" y="293563"/>
                  <a:pt x="105971" y="288770"/>
                  <a:pt x="125187" y="276423"/>
                </a:cubicBezTo>
                <a:cubicBezTo>
                  <a:pt x="142983" y="267518"/>
                  <a:pt x="157589" y="259114"/>
                  <a:pt x="169004" y="251213"/>
                </a:cubicBezTo>
                <a:cubicBezTo>
                  <a:pt x="180418" y="243311"/>
                  <a:pt x="189044" y="235962"/>
                  <a:pt x="194881" y="229165"/>
                </a:cubicBezTo>
                <a:cubicBezTo>
                  <a:pt x="180282" y="222411"/>
                  <a:pt x="170560" y="218141"/>
                  <a:pt x="165713" y="216355"/>
                </a:cubicBezTo>
                <a:cubicBezTo>
                  <a:pt x="160866" y="214570"/>
                  <a:pt x="159822" y="210429"/>
                  <a:pt x="162583" y="203933"/>
                </a:cubicBezTo>
                <a:cubicBezTo>
                  <a:pt x="165343" y="197437"/>
                  <a:pt x="168466" y="191328"/>
                  <a:pt x="171951" y="185606"/>
                </a:cubicBezTo>
                <a:cubicBezTo>
                  <a:pt x="151014" y="189177"/>
                  <a:pt x="136480" y="192318"/>
                  <a:pt x="128349" y="195028"/>
                </a:cubicBezTo>
                <a:cubicBezTo>
                  <a:pt x="120218" y="197738"/>
                  <a:pt x="111729" y="195637"/>
                  <a:pt x="102881" y="188725"/>
                </a:cubicBezTo>
                <a:lnTo>
                  <a:pt x="102114" y="187243"/>
                </a:lnTo>
                <a:lnTo>
                  <a:pt x="102282" y="199713"/>
                </a:lnTo>
                <a:cubicBezTo>
                  <a:pt x="102364" y="205170"/>
                  <a:pt x="102460" y="211026"/>
                  <a:pt x="102569" y="217280"/>
                </a:cubicBezTo>
                <a:cubicBezTo>
                  <a:pt x="103006" y="242297"/>
                  <a:pt x="102512" y="258372"/>
                  <a:pt x="101085" y="265507"/>
                </a:cubicBezTo>
                <a:cubicBezTo>
                  <a:pt x="99658" y="272641"/>
                  <a:pt x="95661" y="280453"/>
                  <a:pt x="89093" y="288942"/>
                </a:cubicBezTo>
                <a:cubicBezTo>
                  <a:pt x="82525" y="297431"/>
                  <a:pt x="77000" y="296625"/>
                  <a:pt x="72519" y="286522"/>
                </a:cubicBezTo>
                <a:cubicBezTo>
                  <a:pt x="68038" y="276419"/>
                  <a:pt x="61667" y="265144"/>
                  <a:pt x="53407" y="252697"/>
                </a:cubicBezTo>
                <a:cubicBezTo>
                  <a:pt x="45147" y="240250"/>
                  <a:pt x="46771" y="236503"/>
                  <a:pt x="58279" y="241458"/>
                </a:cubicBezTo>
                <a:cubicBezTo>
                  <a:pt x="69787" y="246413"/>
                  <a:pt x="75871" y="248728"/>
                  <a:pt x="76531" y="248406"/>
                </a:cubicBezTo>
                <a:cubicBezTo>
                  <a:pt x="77190" y="248083"/>
                  <a:pt x="77735" y="244713"/>
                  <a:pt x="78166" y="238296"/>
                </a:cubicBezTo>
                <a:cubicBezTo>
                  <a:pt x="78596" y="231879"/>
                  <a:pt x="79263" y="211612"/>
                  <a:pt x="80166" y="177497"/>
                </a:cubicBezTo>
                <a:cubicBezTo>
                  <a:pt x="58096" y="201646"/>
                  <a:pt x="44771" y="217582"/>
                  <a:pt x="40189" y="225304"/>
                </a:cubicBezTo>
                <a:cubicBezTo>
                  <a:pt x="35607" y="233026"/>
                  <a:pt x="29753" y="235453"/>
                  <a:pt x="22626" y="232585"/>
                </a:cubicBezTo>
                <a:cubicBezTo>
                  <a:pt x="15499" y="229717"/>
                  <a:pt x="9132" y="225540"/>
                  <a:pt x="3525" y="220055"/>
                </a:cubicBezTo>
                <a:cubicBezTo>
                  <a:pt x="-2082" y="214570"/>
                  <a:pt x="-1000" y="210437"/>
                  <a:pt x="6773" y="207655"/>
                </a:cubicBezTo>
                <a:cubicBezTo>
                  <a:pt x="14545" y="204873"/>
                  <a:pt x="24644" y="199047"/>
                  <a:pt x="37070" y="190177"/>
                </a:cubicBezTo>
                <a:cubicBezTo>
                  <a:pt x="49496" y="181308"/>
                  <a:pt x="63861" y="169158"/>
                  <a:pt x="80166" y="153728"/>
                </a:cubicBezTo>
                <a:lnTo>
                  <a:pt x="80166" y="120817"/>
                </a:lnTo>
                <a:cubicBezTo>
                  <a:pt x="73914" y="124288"/>
                  <a:pt x="66432" y="127181"/>
                  <a:pt x="57720" y="129497"/>
                </a:cubicBezTo>
                <a:cubicBezTo>
                  <a:pt x="49008" y="131813"/>
                  <a:pt x="40221" y="130056"/>
                  <a:pt x="31359" y="124227"/>
                </a:cubicBezTo>
                <a:cubicBezTo>
                  <a:pt x="22497" y="118397"/>
                  <a:pt x="23250" y="114576"/>
                  <a:pt x="33618" y="112762"/>
                </a:cubicBezTo>
                <a:cubicBezTo>
                  <a:pt x="43986" y="110948"/>
                  <a:pt x="59502" y="105904"/>
                  <a:pt x="80166" y="97629"/>
                </a:cubicBezTo>
                <a:cubicBezTo>
                  <a:pt x="80166" y="80765"/>
                  <a:pt x="79944" y="66174"/>
                  <a:pt x="79499" y="53856"/>
                </a:cubicBezTo>
                <a:cubicBezTo>
                  <a:pt x="79055" y="41538"/>
                  <a:pt x="77255" y="30693"/>
                  <a:pt x="74100" y="21321"/>
                </a:cubicBezTo>
                <a:cubicBezTo>
                  <a:pt x="70945" y="11950"/>
                  <a:pt x="72093" y="7748"/>
                  <a:pt x="77542" y="8716"/>
                </a:cubicBezTo>
                <a:close/>
                <a:moveTo>
                  <a:pt x="4150527" y="6649"/>
                </a:moveTo>
                <a:cubicBezTo>
                  <a:pt x="4152336" y="6864"/>
                  <a:pt x="4154466" y="7388"/>
                  <a:pt x="4156916" y="8222"/>
                </a:cubicBezTo>
                <a:cubicBezTo>
                  <a:pt x="4166718" y="11556"/>
                  <a:pt x="4175519" y="16435"/>
                  <a:pt x="4183320" y="22859"/>
                </a:cubicBezTo>
                <a:cubicBezTo>
                  <a:pt x="4191121" y="29284"/>
                  <a:pt x="4189845" y="33912"/>
                  <a:pt x="4179491" y="36744"/>
                </a:cubicBezTo>
                <a:cubicBezTo>
                  <a:pt x="4169138" y="39577"/>
                  <a:pt x="4146868" y="50823"/>
                  <a:pt x="4112680" y="70483"/>
                </a:cubicBezTo>
                <a:lnTo>
                  <a:pt x="4112680" y="104448"/>
                </a:lnTo>
                <a:cubicBezTo>
                  <a:pt x="4132671" y="101824"/>
                  <a:pt x="4148226" y="99178"/>
                  <a:pt x="4159347" y="96511"/>
                </a:cubicBezTo>
                <a:cubicBezTo>
                  <a:pt x="4170468" y="93843"/>
                  <a:pt x="4181072" y="90678"/>
                  <a:pt x="4191161" y="87014"/>
                </a:cubicBezTo>
                <a:cubicBezTo>
                  <a:pt x="4201249" y="83350"/>
                  <a:pt x="4211388" y="85171"/>
                  <a:pt x="4221576" y="92478"/>
                </a:cubicBezTo>
                <a:cubicBezTo>
                  <a:pt x="4231765" y="99784"/>
                  <a:pt x="4230657" y="105656"/>
                  <a:pt x="4218253" y="110094"/>
                </a:cubicBezTo>
                <a:cubicBezTo>
                  <a:pt x="4205849" y="114533"/>
                  <a:pt x="4191351" y="117533"/>
                  <a:pt x="4174759" y="119097"/>
                </a:cubicBezTo>
                <a:lnTo>
                  <a:pt x="4174759" y="159880"/>
                </a:lnTo>
                <a:cubicBezTo>
                  <a:pt x="4174759" y="172915"/>
                  <a:pt x="4174293" y="186678"/>
                  <a:pt x="4173361" y="201169"/>
                </a:cubicBezTo>
                <a:cubicBezTo>
                  <a:pt x="4172429" y="215660"/>
                  <a:pt x="4170170" y="228613"/>
                  <a:pt x="4166585" y="240028"/>
                </a:cubicBezTo>
                <a:cubicBezTo>
                  <a:pt x="4163000" y="251442"/>
                  <a:pt x="4158723" y="256515"/>
                  <a:pt x="4153754" y="255246"/>
                </a:cubicBezTo>
                <a:cubicBezTo>
                  <a:pt x="4148786" y="253977"/>
                  <a:pt x="4146068" y="239551"/>
                  <a:pt x="4145602" y="211967"/>
                </a:cubicBezTo>
                <a:cubicBezTo>
                  <a:pt x="4145136" y="184384"/>
                  <a:pt x="4145129" y="163773"/>
                  <a:pt x="4145580" y="150136"/>
                </a:cubicBezTo>
                <a:cubicBezTo>
                  <a:pt x="4146032" y="136498"/>
                  <a:pt x="4145390" y="127622"/>
                  <a:pt x="4143655" y="123506"/>
                </a:cubicBezTo>
                <a:cubicBezTo>
                  <a:pt x="4128354" y="124410"/>
                  <a:pt x="4118029" y="124861"/>
                  <a:pt x="4112680" y="124861"/>
                </a:cubicBezTo>
                <a:cubicBezTo>
                  <a:pt x="4112680" y="140521"/>
                  <a:pt x="4108963" y="158335"/>
                  <a:pt x="4101527" y="178304"/>
                </a:cubicBezTo>
                <a:cubicBezTo>
                  <a:pt x="4094092" y="198272"/>
                  <a:pt x="4081917" y="214606"/>
                  <a:pt x="4065003" y="227304"/>
                </a:cubicBezTo>
                <a:cubicBezTo>
                  <a:pt x="4048088" y="240002"/>
                  <a:pt x="4045719" y="236550"/>
                  <a:pt x="4057894" y="216947"/>
                </a:cubicBezTo>
                <a:cubicBezTo>
                  <a:pt x="4070068" y="197344"/>
                  <a:pt x="4077941" y="179082"/>
                  <a:pt x="4081512" y="162160"/>
                </a:cubicBezTo>
                <a:cubicBezTo>
                  <a:pt x="4085083" y="145239"/>
                  <a:pt x="4086430" y="126923"/>
                  <a:pt x="4085556" y="107212"/>
                </a:cubicBezTo>
                <a:cubicBezTo>
                  <a:pt x="4084681" y="87502"/>
                  <a:pt x="4081756" y="73115"/>
                  <a:pt x="4076780" y="64052"/>
                </a:cubicBezTo>
                <a:cubicBezTo>
                  <a:pt x="4071803" y="54989"/>
                  <a:pt x="4073334" y="50930"/>
                  <a:pt x="4081372" y="51877"/>
                </a:cubicBezTo>
                <a:cubicBezTo>
                  <a:pt x="4089410" y="52823"/>
                  <a:pt x="4097422" y="54150"/>
                  <a:pt x="4105410" y="55856"/>
                </a:cubicBezTo>
                <a:cubicBezTo>
                  <a:pt x="4113570" y="52859"/>
                  <a:pt x="4121969" y="46621"/>
                  <a:pt x="4130609" y="37142"/>
                </a:cubicBezTo>
                <a:cubicBezTo>
                  <a:pt x="4139249" y="27663"/>
                  <a:pt x="4143343" y="19640"/>
                  <a:pt x="4142892" y="13072"/>
                </a:cubicBezTo>
                <a:cubicBezTo>
                  <a:pt x="4142553" y="8146"/>
                  <a:pt x="4145098" y="6005"/>
                  <a:pt x="4150527" y="6649"/>
                </a:cubicBezTo>
                <a:close/>
                <a:moveTo>
                  <a:pt x="4743574" y="6501"/>
                </a:moveTo>
                <a:cubicBezTo>
                  <a:pt x="4747417" y="5217"/>
                  <a:pt x="4754419" y="7146"/>
                  <a:pt x="4764579" y="12287"/>
                </a:cubicBezTo>
                <a:cubicBezTo>
                  <a:pt x="4774739" y="17428"/>
                  <a:pt x="4778241" y="23031"/>
                  <a:pt x="4775086" y="29097"/>
                </a:cubicBezTo>
                <a:cubicBezTo>
                  <a:pt x="4771932" y="35163"/>
                  <a:pt x="4770354" y="57133"/>
                  <a:pt x="4770354" y="95005"/>
                </a:cubicBezTo>
                <a:lnTo>
                  <a:pt x="4792381" y="91069"/>
                </a:lnTo>
                <a:cubicBezTo>
                  <a:pt x="4802935" y="88301"/>
                  <a:pt x="4810453" y="89502"/>
                  <a:pt x="4814934" y="94672"/>
                </a:cubicBezTo>
                <a:cubicBezTo>
                  <a:pt x="4819416" y="99841"/>
                  <a:pt x="4817053" y="104133"/>
                  <a:pt x="4807846" y="107546"/>
                </a:cubicBezTo>
                <a:cubicBezTo>
                  <a:pt x="4798640" y="110958"/>
                  <a:pt x="4785698" y="113862"/>
                  <a:pt x="4769021" y="116257"/>
                </a:cubicBezTo>
                <a:lnTo>
                  <a:pt x="4769021" y="121162"/>
                </a:lnTo>
                <a:cubicBezTo>
                  <a:pt x="4782801" y="122782"/>
                  <a:pt x="4793668" y="126374"/>
                  <a:pt x="4801619" y="131938"/>
                </a:cubicBezTo>
                <a:cubicBezTo>
                  <a:pt x="4809571" y="137502"/>
                  <a:pt x="4812034" y="144687"/>
                  <a:pt x="4809008" y="153492"/>
                </a:cubicBezTo>
                <a:cubicBezTo>
                  <a:pt x="4805983" y="162296"/>
                  <a:pt x="4799457" y="161838"/>
                  <a:pt x="4789434" y="152115"/>
                </a:cubicBezTo>
                <a:cubicBezTo>
                  <a:pt x="4779410" y="142392"/>
                  <a:pt x="4772606" y="135559"/>
                  <a:pt x="4769021" y="131616"/>
                </a:cubicBezTo>
                <a:cubicBezTo>
                  <a:pt x="4769021" y="139933"/>
                  <a:pt x="4767712" y="148537"/>
                  <a:pt x="4765095" y="157428"/>
                </a:cubicBezTo>
                <a:cubicBezTo>
                  <a:pt x="4762478" y="166319"/>
                  <a:pt x="4758176" y="166814"/>
                  <a:pt x="4752189" y="158912"/>
                </a:cubicBezTo>
                <a:cubicBezTo>
                  <a:pt x="4746202" y="151011"/>
                  <a:pt x="4743882" y="144235"/>
                  <a:pt x="4745230" y="138585"/>
                </a:cubicBezTo>
                <a:cubicBezTo>
                  <a:pt x="4746578" y="132935"/>
                  <a:pt x="4747216" y="127909"/>
                  <a:pt x="4747145" y="123506"/>
                </a:cubicBezTo>
                <a:cubicBezTo>
                  <a:pt x="4729248" y="150867"/>
                  <a:pt x="4710168" y="168957"/>
                  <a:pt x="4689906" y="177777"/>
                </a:cubicBezTo>
                <a:cubicBezTo>
                  <a:pt x="4669643" y="186596"/>
                  <a:pt x="4664814" y="186008"/>
                  <a:pt x="4675418" y="176013"/>
                </a:cubicBezTo>
                <a:cubicBezTo>
                  <a:pt x="4686023" y="166018"/>
                  <a:pt x="4696879" y="155245"/>
                  <a:pt x="4707985" y="143694"/>
                </a:cubicBezTo>
                <a:cubicBezTo>
                  <a:pt x="4719092" y="132143"/>
                  <a:pt x="4726782" y="123614"/>
                  <a:pt x="4731055" y="118107"/>
                </a:cubicBezTo>
                <a:cubicBezTo>
                  <a:pt x="4722107" y="122495"/>
                  <a:pt x="4714764" y="125170"/>
                  <a:pt x="4709028" y="126130"/>
                </a:cubicBezTo>
                <a:cubicBezTo>
                  <a:pt x="4703292" y="127091"/>
                  <a:pt x="4696305" y="123718"/>
                  <a:pt x="4688067" y="116010"/>
                </a:cubicBezTo>
                <a:cubicBezTo>
                  <a:pt x="4679828" y="108302"/>
                  <a:pt x="4681269" y="104907"/>
                  <a:pt x="4692390" y="105825"/>
                </a:cubicBezTo>
                <a:cubicBezTo>
                  <a:pt x="4703511" y="106742"/>
                  <a:pt x="4721798" y="104742"/>
                  <a:pt x="4747252" y="99823"/>
                </a:cubicBezTo>
                <a:lnTo>
                  <a:pt x="4747252" y="53253"/>
                </a:lnTo>
                <a:cubicBezTo>
                  <a:pt x="4747252" y="35185"/>
                  <a:pt x="4745678" y="23196"/>
                  <a:pt x="4742531" y="17288"/>
                </a:cubicBezTo>
                <a:cubicBezTo>
                  <a:pt x="4739383" y="11380"/>
                  <a:pt x="4739731" y="7784"/>
                  <a:pt x="4743574" y="6501"/>
                </a:cubicBezTo>
                <a:close/>
                <a:moveTo>
                  <a:pt x="3314823" y="6501"/>
                </a:moveTo>
                <a:cubicBezTo>
                  <a:pt x="3318667" y="5217"/>
                  <a:pt x="3325668" y="7146"/>
                  <a:pt x="3335828" y="12287"/>
                </a:cubicBezTo>
                <a:cubicBezTo>
                  <a:pt x="3345989" y="17428"/>
                  <a:pt x="3349491" y="23031"/>
                  <a:pt x="3346336" y="29097"/>
                </a:cubicBezTo>
                <a:cubicBezTo>
                  <a:pt x="3343182" y="35163"/>
                  <a:pt x="3341604" y="57133"/>
                  <a:pt x="3341604" y="95005"/>
                </a:cubicBezTo>
                <a:lnTo>
                  <a:pt x="3363630" y="91069"/>
                </a:lnTo>
                <a:cubicBezTo>
                  <a:pt x="3374185" y="88301"/>
                  <a:pt x="3381703" y="89502"/>
                  <a:pt x="3386184" y="94672"/>
                </a:cubicBezTo>
                <a:cubicBezTo>
                  <a:pt x="3390666" y="99841"/>
                  <a:pt x="3388303" y="104133"/>
                  <a:pt x="3379096" y="107546"/>
                </a:cubicBezTo>
                <a:cubicBezTo>
                  <a:pt x="3369890" y="110958"/>
                  <a:pt x="3356948" y="113862"/>
                  <a:pt x="3340270" y="116257"/>
                </a:cubicBezTo>
                <a:lnTo>
                  <a:pt x="3340270" y="121162"/>
                </a:lnTo>
                <a:cubicBezTo>
                  <a:pt x="3354051" y="122782"/>
                  <a:pt x="3364918" y="126374"/>
                  <a:pt x="3372869" y="131938"/>
                </a:cubicBezTo>
                <a:cubicBezTo>
                  <a:pt x="3380821" y="137502"/>
                  <a:pt x="3383284" y="144687"/>
                  <a:pt x="3380258" y="153492"/>
                </a:cubicBezTo>
                <a:cubicBezTo>
                  <a:pt x="3377232" y="162296"/>
                  <a:pt x="3370707" y="161838"/>
                  <a:pt x="3360683" y="152115"/>
                </a:cubicBezTo>
                <a:cubicBezTo>
                  <a:pt x="3350660" y="142392"/>
                  <a:pt x="3343855" y="135559"/>
                  <a:pt x="3340270" y="131616"/>
                </a:cubicBezTo>
                <a:cubicBezTo>
                  <a:pt x="3340270" y="139933"/>
                  <a:pt x="3338962" y="148537"/>
                  <a:pt x="3336345" y="157428"/>
                </a:cubicBezTo>
                <a:cubicBezTo>
                  <a:pt x="3333728" y="166319"/>
                  <a:pt x="3329426" y="166814"/>
                  <a:pt x="3323438" y="158912"/>
                </a:cubicBezTo>
                <a:cubicBezTo>
                  <a:pt x="3317452" y="151011"/>
                  <a:pt x="3315132" y="144235"/>
                  <a:pt x="3316480" y="138585"/>
                </a:cubicBezTo>
                <a:cubicBezTo>
                  <a:pt x="3317828" y="132935"/>
                  <a:pt x="3318466" y="127909"/>
                  <a:pt x="3318394" y="123506"/>
                </a:cubicBezTo>
                <a:cubicBezTo>
                  <a:pt x="3300498" y="150867"/>
                  <a:pt x="3281418" y="168957"/>
                  <a:pt x="3261155" y="177777"/>
                </a:cubicBezTo>
                <a:cubicBezTo>
                  <a:pt x="3240893" y="186596"/>
                  <a:pt x="3236063" y="186008"/>
                  <a:pt x="3246668" y="176013"/>
                </a:cubicBezTo>
                <a:cubicBezTo>
                  <a:pt x="3257273" y="166018"/>
                  <a:pt x="3268128" y="155245"/>
                  <a:pt x="3279235" y="143694"/>
                </a:cubicBezTo>
                <a:cubicBezTo>
                  <a:pt x="3290342" y="132143"/>
                  <a:pt x="3298032" y="123614"/>
                  <a:pt x="3302304" y="118107"/>
                </a:cubicBezTo>
                <a:cubicBezTo>
                  <a:pt x="3293356" y="122495"/>
                  <a:pt x="3286014" y="125170"/>
                  <a:pt x="3280278" y="126130"/>
                </a:cubicBezTo>
                <a:cubicBezTo>
                  <a:pt x="3274542" y="127091"/>
                  <a:pt x="3267555" y="123718"/>
                  <a:pt x="3259316" y="116010"/>
                </a:cubicBezTo>
                <a:cubicBezTo>
                  <a:pt x="3251078" y="108302"/>
                  <a:pt x="3252519" y="104907"/>
                  <a:pt x="3263640" y="105825"/>
                </a:cubicBezTo>
                <a:cubicBezTo>
                  <a:pt x="3274761" y="106742"/>
                  <a:pt x="3293048" y="104742"/>
                  <a:pt x="3318502" y="99823"/>
                </a:cubicBezTo>
                <a:lnTo>
                  <a:pt x="3318502" y="53253"/>
                </a:lnTo>
                <a:cubicBezTo>
                  <a:pt x="3318502" y="35185"/>
                  <a:pt x="3316928" y="23196"/>
                  <a:pt x="3313780" y="17288"/>
                </a:cubicBezTo>
                <a:cubicBezTo>
                  <a:pt x="3310633" y="11380"/>
                  <a:pt x="3310981" y="7784"/>
                  <a:pt x="3314823" y="6501"/>
                </a:cubicBezTo>
                <a:close/>
                <a:moveTo>
                  <a:pt x="1209151" y="3048"/>
                </a:moveTo>
                <a:cubicBezTo>
                  <a:pt x="1212530" y="2249"/>
                  <a:pt x="1218620" y="3192"/>
                  <a:pt x="1227421" y="5877"/>
                </a:cubicBezTo>
                <a:cubicBezTo>
                  <a:pt x="1245024" y="11247"/>
                  <a:pt x="1252911" y="17252"/>
                  <a:pt x="1251083" y="23892"/>
                </a:cubicBezTo>
                <a:cubicBezTo>
                  <a:pt x="1249254" y="30531"/>
                  <a:pt x="1247455" y="39150"/>
                  <a:pt x="1245684" y="49747"/>
                </a:cubicBezTo>
                <a:cubicBezTo>
                  <a:pt x="1243913" y="60345"/>
                  <a:pt x="1243027" y="72283"/>
                  <a:pt x="1243027" y="85562"/>
                </a:cubicBezTo>
                <a:lnTo>
                  <a:pt x="1261849" y="79001"/>
                </a:lnTo>
                <a:cubicBezTo>
                  <a:pt x="1271457" y="75273"/>
                  <a:pt x="1280394" y="77144"/>
                  <a:pt x="1288661" y="84616"/>
                </a:cubicBezTo>
                <a:cubicBezTo>
                  <a:pt x="1296928" y="92087"/>
                  <a:pt x="1294570" y="97737"/>
                  <a:pt x="1281584" y="101566"/>
                </a:cubicBezTo>
                <a:cubicBezTo>
                  <a:pt x="1268599" y="105394"/>
                  <a:pt x="1255747" y="108836"/>
                  <a:pt x="1243027" y="111891"/>
                </a:cubicBezTo>
                <a:lnTo>
                  <a:pt x="1243027" y="163021"/>
                </a:lnTo>
                <a:lnTo>
                  <a:pt x="1246977" y="165772"/>
                </a:lnTo>
                <a:lnTo>
                  <a:pt x="1247259" y="164942"/>
                </a:lnTo>
                <a:cubicBezTo>
                  <a:pt x="1248331" y="163475"/>
                  <a:pt x="1250133" y="161551"/>
                  <a:pt x="1252664" y="159170"/>
                </a:cubicBezTo>
                <a:cubicBezTo>
                  <a:pt x="1262788" y="149648"/>
                  <a:pt x="1272460" y="139876"/>
                  <a:pt x="1281681" y="129852"/>
                </a:cubicBezTo>
                <a:cubicBezTo>
                  <a:pt x="1290902" y="119828"/>
                  <a:pt x="1295061" y="111288"/>
                  <a:pt x="1294157" y="104233"/>
                </a:cubicBezTo>
                <a:cubicBezTo>
                  <a:pt x="1293254" y="97178"/>
                  <a:pt x="1301349" y="98404"/>
                  <a:pt x="1318442" y="107911"/>
                </a:cubicBezTo>
                <a:cubicBezTo>
                  <a:pt x="1332051" y="117304"/>
                  <a:pt x="1334873" y="123757"/>
                  <a:pt x="1326907" y="127270"/>
                </a:cubicBezTo>
                <a:cubicBezTo>
                  <a:pt x="1318941" y="130784"/>
                  <a:pt x="1308652" y="136817"/>
                  <a:pt x="1296039" y="145371"/>
                </a:cubicBezTo>
                <a:cubicBezTo>
                  <a:pt x="1283427" y="153925"/>
                  <a:pt x="1270514" y="160744"/>
                  <a:pt x="1257299" y="165828"/>
                </a:cubicBezTo>
                <a:lnTo>
                  <a:pt x="1250257" y="168056"/>
                </a:lnTo>
                <a:lnTo>
                  <a:pt x="1292673" y="197598"/>
                </a:lnTo>
                <a:cubicBezTo>
                  <a:pt x="1310340" y="208633"/>
                  <a:pt x="1328244" y="216363"/>
                  <a:pt x="1346384" y="220787"/>
                </a:cubicBezTo>
                <a:cubicBezTo>
                  <a:pt x="1364525" y="225211"/>
                  <a:pt x="1379281" y="228487"/>
                  <a:pt x="1390652" y="230617"/>
                </a:cubicBezTo>
                <a:cubicBezTo>
                  <a:pt x="1402024" y="232746"/>
                  <a:pt x="1397041" y="237016"/>
                  <a:pt x="1375703" y="243426"/>
                </a:cubicBezTo>
                <a:cubicBezTo>
                  <a:pt x="1354365" y="249836"/>
                  <a:pt x="1339031" y="253274"/>
                  <a:pt x="1329703" y="253740"/>
                </a:cubicBezTo>
                <a:cubicBezTo>
                  <a:pt x="1320375" y="254206"/>
                  <a:pt x="1312061" y="251295"/>
                  <a:pt x="1304762" y="245007"/>
                </a:cubicBezTo>
                <a:cubicBezTo>
                  <a:pt x="1297463" y="238719"/>
                  <a:pt x="1286342" y="228104"/>
                  <a:pt x="1271399" y="213161"/>
                </a:cubicBezTo>
                <a:cubicBezTo>
                  <a:pt x="1256457" y="198219"/>
                  <a:pt x="1246999" y="187234"/>
                  <a:pt x="1243027" y="180207"/>
                </a:cubicBezTo>
                <a:cubicBezTo>
                  <a:pt x="1243888" y="207038"/>
                  <a:pt x="1245002" y="229423"/>
                  <a:pt x="1246372" y="247363"/>
                </a:cubicBezTo>
                <a:cubicBezTo>
                  <a:pt x="1247742" y="265302"/>
                  <a:pt x="1244092" y="281317"/>
                  <a:pt x="1235423" y="295406"/>
                </a:cubicBezTo>
                <a:cubicBezTo>
                  <a:pt x="1226755" y="309495"/>
                  <a:pt x="1219667" y="311585"/>
                  <a:pt x="1214160" y="301676"/>
                </a:cubicBezTo>
                <a:cubicBezTo>
                  <a:pt x="1208654" y="291767"/>
                  <a:pt x="1200139" y="281614"/>
                  <a:pt x="1188617" y="271218"/>
                </a:cubicBezTo>
                <a:cubicBezTo>
                  <a:pt x="1177094" y="260821"/>
                  <a:pt x="1177722" y="256974"/>
                  <a:pt x="1190499" y="259677"/>
                </a:cubicBezTo>
                <a:cubicBezTo>
                  <a:pt x="1203276" y="262380"/>
                  <a:pt x="1210704" y="262301"/>
                  <a:pt x="1212784" y="259441"/>
                </a:cubicBezTo>
                <a:cubicBezTo>
                  <a:pt x="1214863" y="256580"/>
                  <a:pt x="1216347" y="243770"/>
                  <a:pt x="1217236" y="221012"/>
                </a:cubicBezTo>
                <a:cubicBezTo>
                  <a:pt x="1218126" y="198255"/>
                  <a:pt x="1218570" y="163508"/>
                  <a:pt x="1218570" y="116773"/>
                </a:cubicBezTo>
                <a:cubicBezTo>
                  <a:pt x="1201605" y="121119"/>
                  <a:pt x="1189162" y="124004"/>
                  <a:pt x="1181239" y="125431"/>
                </a:cubicBezTo>
                <a:cubicBezTo>
                  <a:pt x="1173316" y="126858"/>
                  <a:pt x="1164511" y="124431"/>
                  <a:pt x="1154824" y="118150"/>
                </a:cubicBezTo>
                <a:cubicBezTo>
                  <a:pt x="1145137" y="111869"/>
                  <a:pt x="1147127" y="107585"/>
                  <a:pt x="1160793" y="105298"/>
                </a:cubicBezTo>
                <a:cubicBezTo>
                  <a:pt x="1174459" y="103010"/>
                  <a:pt x="1193718" y="98554"/>
                  <a:pt x="1218570" y="91929"/>
                </a:cubicBezTo>
                <a:cubicBezTo>
                  <a:pt x="1218570" y="67508"/>
                  <a:pt x="1217688" y="50002"/>
                  <a:pt x="1215924" y="39412"/>
                </a:cubicBezTo>
                <a:cubicBezTo>
                  <a:pt x="1214160" y="28821"/>
                  <a:pt x="1211235" y="19242"/>
                  <a:pt x="1207148" y="10674"/>
                </a:cubicBezTo>
                <a:cubicBezTo>
                  <a:pt x="1205104" y="6390"/>
                  <a:pt x="1205772" y="3848"/>
                  <a:pt x="1209151" y="3048"/>
                </a:cubicBezTo>
                <a:close/>
                <a:moveTo>
                  <a:pt x="1928658" y="2597"/>
                </a:moveTo>
                <a:cubicBezTo>
                  <a:pt x="1930817" y="2457"/>
                  <a:pt x="1933580" y="2744"/>
                  <a:pt x="1936946" y="3457"/>
                </a:cubicBezTo>
                <a:cubicBezTo>
                  <a:pt x="1950411" y="6311"/>
                  <a:pt x="1959886" y="10563"/>
                  <a:pt x="1965372" y="16213"/>
                </a:cubicBezTo>
                <a:cubicBezTo>
                  <a:pt x="1970857" y="21863"/>
                  <a:pt x="1972452" y="27398"/>
                  <a:pt x="1970158" y="32819"/>
                </a:cubicBezTo>
                <a:cubicBezTo>
                  <a:pt x="1967863" y="38239"/>
                  <a:pt x="1966053" y="48482"/>
                  <a:pt x="1964726" y="63546"/>
                </a:cubicBezTo>
                <a:cubicBezTo>
                  <a:pt x="1963400" y="78611"/>
                  <a:pt x="1962307" y="100798"/>
                  <a:pt x="1961446" y="130110"/>
                </a:cubicBezTo>
                <a:cubicBezTo>
                  <a:pt x="1993410" y="125650"/>
                  <a:pt x="2015057" y="122667"/>
                  <a:pt x="2026386" y="121162"/>
                </a:cubicBezTo>
                <a:cubicBezTo>
                  <a:pt x="2028881" y="105932"/>
                  <a:pt x="2028329" y="93040"/>
                  <a:pt x="2024729" y="82486"/>
                </a:cubicBezTo>
                <a:cubicBezTo>
                  <a:pt x="2021130" y="71932"/>
                  <a:pt x="2024952" y="68332"/>
                  <a:pt x="2036194" y="71688"/>
                </a:cubicBezTo>
                <a:cubicBezTo>
                  <a:pt x="2047437" y="75043"/>
                  <a:pt x="2055787" y="79374"/>
                  <a:pt x="2061243" y="84680"/>
                </a:cubicBezTo>
                <a:cubicBezTo>
                  <a:pt x="2066700" y="89986"/>
                  <a:pt x="2067589" y="94923"/>
                  <a:pt x="2063910" y="99490"/>
                </a:cubicBezTo>
                <a:cubicBezTo>
                  <a:pt x="2060232" y="104057"/>
                  <a:pt x="2057515" y="111830"/>
                  <a:pt x="2055758" y="122807"/>
                </a:cubicBezTo>
                <a:cubicBezTo>
                  <a:pt x="2054001" y="133785"/>
                  <a:pt x="2050628" y="145422"/>
                  <a:pt x="2045637" y="157718"/>
                </a:cubicBezTo>
                <a:cubicBezTo>
                  <a:pt x="2040647" y="170015"/>
                  <a:pt x="2035015" y="172474"/>
                  <a:pt x="2028741" y="165096"/>
                </a:cubicBezTo>
                <a:cubicBezTo>
                  <a:pt x="2022467" y="157718"/>
                  <a:pt x="2021130" y="149706"/>
                  <a:pt x="2024729" y="141059"/>
                </a:cubicBezTo>
                <a:cubicBezTo>
                  <a:pt x="1995576" y="144644"/>
                  <a:pt x="1974438" y="147978"/>
                  <a:pt x="1961317" y="151061"/>
                </a:cubicBezTo>
                <a:cubicBezTo>
                  <a:pt x="1960471" y="190367"/>
                  <a:pt x="1959618" y="219378"/>
                  <a:pt x="1958757" y="238092"/>
                </a:cubicBezTo>
                <a:cubicBezTo>
                  <a:pt x="1988513" y="234593"/>
                  <a:pt x="2011020" y="232033"/>
                  <a:pt x="2026278" y="230412"/>
                </a:cubicBezTo>
                <a:cubicBezTo>
                  <a:pt x="2027942" y="212702"/>
                  <a:pt x="2026973" y="199205"/>
                  <a:pt x="2023374" y="189919"/>
                </a:cubicBezTo>
                <a:cubicBezTo>
                  <a:pt x="2019775" y="180634"/>
                  <a:pt x="2024077" y="178135"/>
                  <a:pt x="2036280" y="182423"/>
                </a:cubicBezTo>
                <a:cubicBezTo>
                  <a:pt x="2048484" y="186711"/>
                  <a:pt x="2056385" y="190747"/>
                  <a:pt x="2059985" y="194533"/>
                </a:cubicBezTo>
                <a:cubicBezTo>
                  <a:pt x="2063584" y="198319"/>
                  <a:pt x="2064233" y="202696"/>
                  <a:pt x="2061932" y="207665"/>
                </a:cubicBezTo>
                <a:cubicBezTo>
                  <a:pt x="2059630" y="212634"/>
                  <a:pt x="2057590" y="222672"/>
                  <a:pt x="2055812" y="237780"/>
                </a:cubicBezTo>
                <a:cubicBezTo>
                  <a:pt x="2054034" y="252887"/>
                  <a:pt x="2052435" y="263764"/>
                  <a:pt x="2051015" y="270411"/>
                </a:cubicBezTo>
                <a:cubicBezTo>
                  <a:pt x="2049595" y="277058"/>
                  <a:pt x="2046612" y="283030"/>
                  <a:pt x="2042067" y="288329"/>
                </a:cubicBezTo>
                <a:cubicBezTo>
                  <a:pt x="2037521" y="293628"/>
                  <a:pt x="2033047" y="293065"/>
                  <a:pt x="2028644" y="286640"/>
                </a:cubicBezTo>
                <a:cubicBezTo>
                  <a:pt x="2024242" y="280216"/>
                  <a:pt x="2022270" y="274236"/>
                  <a:pt x="2022729" y="268701"/>
                </a:cubicBezTo>
                <a:cubicBezTo>
                  <a:pt x="2023188" y="263166"/>
                  <a:pt x="2024306" y="256612"/>
                  <a:pt x="2026085" y="249040"/>
                </a:cubicBezTo>
                <a:cubicBezTo>
                  <a:pt x="1986205" y="255336"/>
                  <a:pt x="1955477" y="260495"/>
                  <a:pt x="1933902" y="264517"/>
                </a:cubicBezTo>
                <a:cubicBezTo>
                  <a:pt x="1912327" y="268539"/>
                  <a:pt x="1896098" y="272293"/>
                  <a:pt x="1885213" y="275778"/>
                </a:cubicBezTo>
                <a:cubicBezTo>
                  <a:pt x="1874329" y="279262"/>
                  <a:pt x="1865119" y="283328"/>
                  <a:pt x="1857584" y="287974"/>
                </a:cubicBezTo>
                <a:cubicBezTo>
                  <a:pt x="1850048" y="292620"/>
                  <a:pt x="1844079" y="290165"/>
                  <a:pt x="1839676" y="280607"/>
                </a:cubicBezTo>
                <a:cubicBezTo>
                  <a:pt x="1835274" y="271049"/>
                  <a:pt x="1835145" y="264105"/>
                  <a:pt x="1839289" y="259774"/>
                </a:cubicBezTo>
                <a:cubicBezTo>
                  <a:pt x="1843433" y="255443"/>
                  <a:pt x="1847481" y="248133"/>
                  <a:pt x="1851431" y="237844"/>
                </a:cubicBezTo>
                <a:cubicBezTo>
                  <a:pt x="1855382" y="227555"/>
                  <a:pt x="1854884" y="216474"/>
                  <a:pt x="1849937" y="204600"/>
                </a:cubicBezTo>
                <a:cubicBezTo>
                  <a:pt x="1844989" y="192726"/>
                  <a:pt x="1847674" y="187994"/>
                  <a:pt x="1857992" y="190403"/>
                </a:cubicBezTo>
                <a:cubicBezTo>
                  <a:pt x="1868310" y="192812"/>
                  <a:pt x="1875760" y="196401"/>
                  <a:pt x="1880341" y="201169"/>
                </a:cubicBezTo>
                <a:cubicBezTo>
                  <a:pt x="1884923" y="205937"/>
                  <a:pt x="1886045" y="210845"/>
                  <a:pt x="1883708" y="215893"/>
                </a:cubicBezTo>
                <a:cubicBezTo>
                  <a:pt x="1881370" y="220941"/>
                  <a:pt x="1879345" y="227541"/>
                  <a:pt x="1877631" y="235693"/>
                </a:cubicBezTo>
                <a:cubicBezTo>
                  <a:pt x="1875917" y="243846"/>
                  <a:pt x="1875061" y="249169"/>
                  <a:pt x="1875061" y="251665"/>
                </a:cubicBezTo>
                <a:cubicBezTo>
                  <a:pt x="1875061" y="250704"/>
                  <a:pt x="1880940" y="249349"/>
                  <a:pt x="1892699" y="247599"/>
                </a:cubicBezTo>
                <a:cubicBezTo>
                  <a:pt x="1904458" y="245850"/>
                  <a:pt x="1918325" y="244172"/>
                  <a:pt x="1934300" y="242566"/>
                </a:cubicBezTo>
                <a:lnTo>
                  <a:pt x="1934300" y="154567"/>
                </a:lnTo>
                <a:cubicBezTo>
                  <a:pt x="1896843" y="162483"/>
                  <a:pt x="1873946" y="169409"/>
                  <a:pt x="1865607" y="175346"/>
                </a:cubicBezTo>
                <a:cubicBezTo>
                  <a:pt x="1857268" y="181283"/>
                  <a:pt x="1850883" y="179515"/>
                  <a:pt x="1846452" y="170044"/>
                </a:cubicBezTo>
                <a:cubicBezTo>
                  <a:pt x="1842021" y="160572"/>
                  <a:pt x="1842057" y="152814"/>
                  <a:pt x="1846560" y="146770"/>
                </a:cubicBezTo>
                <a:cubicBezTo>
                  <a:pt x="1851062" y="140725"/>
                  <a:pt x="1853314" y="132046"/>
                  <a:pt x="1853314" y="120731"/>
                </a:cubicBezTo>
                <a:cubicBezTo>
                  <a:pt x="1853314" y="109646"/>
                  <a:pt x="1851962" y="100114"/>
                  <a:pt x="1849259" y="92133"/>
                </a:cubicBezTo>
                <a:cubicBezTo>
                  <a:pt x="1846556" y="84153"/>
                  <a:pt x="1849388" y="81124"/>
                  <a:pt x="1857756" y="83045"/>
                </a:cubicBezTo>
                <a:cubicBezTo>
                  <a:pt x="1866123" y="84967"/>
                  <a:pt x="1873351" y="88039"/>
                  <a:pt x="1879438" y="92262"/>
                </a:cubicBezTo>
                <a:cubicBezTo>
                  <a:pt x="1885525" y="96486"/>
                  <a:pt x="1887192" y="101602"/>
                  <a:pt x="1884439" y="107610"/>
                </a:cubicBezTo>
                <a:cubicBezTo>
                  <a:pt x="1881686" y="113619"/>
                  <a:pt x="1879875" y="119875"/>
                  <a:pt x="1879008" y="126378"/>
                </a:cubicBezTo>
                <a:cubicBezTo>
                  <a:pt x="1878140" y="132881"/>
                  <a:pt x="1877491" y="137151"/>
                  <a:pt x="1877061" y="139187"/>
                </a:cubicBezTo>
                <a:cubicBezTo>
                  <a:pt x="1876631" y="141224"/>
                  <a:pt x="1877556" y="142270"/>
                  <a:pt x="1879836" y="142328"/>
                </a:cubicBezTo>
                <a:cubicBezTo>
                  <a:pt x="1882116" y="142385"/>
                  <a:pt x="1900271" y="139854"/>
                  <a:pt x="1934300" y="134735"/>
                </a:cubicBezTo>
                <a:lnTo>
                  <a:pt x="1934300" y="58653"/>
                </a:lnTo>
                <a:cubicBezTo>
                  <a:pt x="1934300" y="40598"/>
                  <a:pt x="1931375" y="26172"/>
                  <a:pt x="1925524" y="15374"/>
                </a:cubicBezTo>
                <a:cubicBezTo>
                  <a:pt x="1921136" y="7275"/>
                  <a:pt x="1922180" y="3016"/>
                  <a:pt x="1928658" y="2597"/>
                </a:cubicBezTo>
                <a:close/>
                <a:moveTo>
                  <a:pt x="2643588" y="1693"/>
                </a:moveTo>
                <a:cubicBezTo>
                  <a:pt x="2645269" y="1424"/>
                  <a:pt x="2647474" y="1525"/>
                  <a:pt x="2650202" y="1994"/>
                </a:cubicBezTo>
                <a:cubicBezTo>
                  <a:pt x="2661115" y="3873"/>
                  <a:pt x="2671039" y="7182"/>
                  <a:pt x="2679972" y="11921"/>
                </a:cubicBezTo>
                <a:cubicBezTo>
                  <a:pt x="2688906" y="16661"/>
                  <a:pt x="2691330" y="21848"/>
                  <a:pt x="2687243" y="27484"/>
                </a:cubicBezTo>
                <a:cubicBezTo>
                  <a:pt x="2683156" y="33120"/>
                  <a:pt x="2680704" y="49776"/>
                  <a:pt x="2679886" y="77453"/>
                </a:cubicBezTo>
                <a:cubicBezTo>
                  <a:pt x="2709327" y="73108"/>
                  <a:pt x="2728156" y="68648"/>
                  <a:pt x="2736372" y="64073"/>
                </a:cubicBezTo>
                <a:cubicBezTo>
                  <a:pt x="2744589" y="59499"/>
                  <a:pt x="2752319" y="59391"/>
                  <a:pt x="2759561" y="63751"/>
                </a:cubicBezTo>
                <a:cubicBezTo>
                  <a:pt x="2766803" y="68110"/>
                  <a:pt x="2774231" y="73165"/>
                  <a:pt x="2781845" y="78915"/>
                </a:cubicBezTo>
                <a:cubicBezTo>
                  <a:pt x="2789460" y="84666"/>
                  <a:pt x="2789998" y="90147"/>
                  <a:pt x="2783459" y="95360"/>
                </a:cubicBezTo>
                <a:cubicBezTo>
                  <a:pt x="2776919" y="100573"/>
                  <a:pt x="2768939" y="116974"/>
                  <a:pt x="2759518" y="144565"/>
                </a:cubicBezTo>
                <a:cubicBezTo>
                  <a:pt x="2773012" y="159005"/>
                  <a:pt x="2770588" y="166756"/>
                  <a:pt x="2752247" y="167817"/>
                </a:cubicBezTo>
                <a:cubicBezTo>
                  <a:pt x="2733906" y="168879"/>
                  <a:pt x="2709334" y="171073"/>
                  <a:pt x="2678531" y="174400"/>
                </a:cubicBezTo>
                <a:cubicBezTo>
                  <a:pt x="2678531" y="240365"/>
                  <a:pt x="2677560" y="280868"/>
                  <a:pt x="2675617" y="295911"/>
                </a:cubicBezTo>
                <a:cubicBezTo>
                  <a:pt x="2673674" y="310954"/>
                  <a:pt x="2669637" y="319053"/>
                  <a:pt x="2663506" y="320207"/>
                </a:cubicBezTo>
                <a:cubicBezTo>
                  <a:pt x="2657376" y="321362"/>
                  <a:pt x="2653819" y="312098"/>
                  <a:pt x="2652837" y="292416"/>
                </a:cubicBezTo>
                <a:cubicBezTo>
                  <a:pt x="2651855" y="272734"/>
                  <a:pt x="2651364" y="233983"/>
                  <a:pt x="2651364" y="176163"/>
                </a:cubicBezTo>
                <a:cubicBezTo>
                  <a:pt x="2637554" y="177024"/>
                  <a:pt x="2619485" y="179110"/>
                  <a:pt x="2597158" y="182423"/>
                </a:cubicBezTo>
                <a:cubicBezTo>
                  <a:pt x="2596412" y="189837"/>
                  <a:pt x="2594935" y="195369"/>
                  <a:pt x="2592727" y="199018"/>
                </a:cubicBezTo>
                <a:cubicBezTo>
                  <a:pt x="2590518" y="202668"/>
                  <a:pt x="2587424" y="203284"/>
                  <a:pt x="2583445" y="200868"/>
                </a:cubicBezTo>
                <a:cubicBezTo>
                  <a:pt x="2579465" y="198452"/>
                  <a:pt x="2576562" y="192443"/>
                  <a:pt x="2574733" y="182842"/>
                </a:cubicBezTo>
                <a:cubicBezTo>
                  <a:pt x="2572905" y="173242"/>
                  <a:pt x="2569961" y="158959"/>
                  <a:pt x="2565903" y="139994"/>
                </a:cubicBezTo>
                <a:cubicBezTo>
                  <a:pt x="2561845" y="121029"/>
                  <a:pt x="2557303" y="106993"/>
                  <a:pt x="2552276" y="97887"/>
                </a:cubicBezTo>
                <a:cubicBezTo>
                  <a:pt x="2547250" y="88781"/>
                  <a:pt x="2548817" y="84228"/>
                  <a:pt x="2556976" y="84228"/>
                </a:cubicBezTo>
                <a:cubicBezTo>
                  <a:pt x="2562856" y="84228"/>
                  <a:pt x="2568682" y="84899"/>
                  <a:pt x="2574454" y="86240"/>
                </a:cubicBezTo>
                <a:cubicBezTo>
                  <a:pt x="2580226" y="87580"/>
                  <a:pt x="2590712" y="87602"/>
                  <a:pt x="2605912" y="86304"/>
                </a:cubicBezTo>
                <a:cubicBezTo>
                  <a:pt x="2621113" y="85006"/>
                  <a:pt x="2636263" y="83167"/>
                  <a:pt x="2651364" y="80787"/>
                </a:cubicBezTo>
                <a:cubicBezTo>
                  <a:pt x="2651364" y="46241"/>
                  <a:pt x="2648442" y="24003"/>
                  <a:pt x="2642598" y="14072"/>
                </a:cubicBezTo>
                <a:cubicBezTo>
                  <a:pt x="2638216" y="6625"/>
                  <a:pt x="2638546" y="2498"/>
                  <a:pt x="2643588" y="1693"/>
                </a:cubicBezTo>
                <a:close/>
                <a:moveTo>
                  <a:pt x="2283574" y="650"/>
                </a:moveTo>
                <a:cubicBezTo>
                  <a:pt x="2293174" y="2536"/>
                  <a:pt x="2300402" y="4862"/>
                  <a:pt x="2305256" y="7630"/>
                </a:cubicBezTo>
                <a:cubicBezTo>
                  <a:pt x="2310110" y="10398"/>
                  <a:pt x="2311845" y="14542"/>
                  <a:pt x="2310462" y="20063"/>
                </a:cubicBezTo>
                <a:cubicBezTo>
                  <a:pt x="2309078" y="25584"/>
                  <a:pt x="2307970" y="34367"/>
                  <a:pt x="2307138" y="46413"/>
                </a:cubicBezTo>
                <a:cubicBezTo>
                  <a:pt x="2323013" y="43000"/>
                  <a:pt x="2334237" y="39673"/>
                  <a:pt x="2340813" y="36432"/>
                </a:cubicBezTo>
                <a:cubicBezTo>
                  <a:pt x="2347387" y="33192"/>
                  <a:pt x="2355339" y="35404"/>
                  <a:pt x="2364668" y="43068"/>
                </a:cubicBezTo>
                <a:cubicBezTo>
                  <a:pt x="2373996" y="50733"/>
                  <a:pt x="2371095" y="55935"/>
                  <a:pt x="2355967" y="58674"/>
                </a:cubicBezTo>
                <a:cubicBezTo>
                  <a:pt x="2340838" y="61413"/>
                  <a:pt x="2324562" y="64762"/>
                  <a:pt x="2307138" y="68719"/>
                </a:cubicBezTo>
                <a:lnTo>
                  <a:pt x="2307138" y="86917"/>
                </a:lnTo>
                <a:cubicBezTo>
                  <a:pt x="2316201" y="84322"/>
                  <a:pt x="2325175" y="81647"/>
                  <a:pt x="2334058" y="78894"/>
                </a:cubicBezTo>
                <a:cubicBezTo>
                  <a:pt x="2342942" y="76140"/>
                  <a:pt x="2350575" y="78094"/>
                  <a:pt x="2356956" y="84755"/>
                </a:cubicBezTo>
                <a:cubicBezTo>
                  <a:pt x="2363338" y="91416"/>
                  <a:pt x="2360477" y="96357"/>
                  <a:pt x="2348373" y="99576"/>
                </a:cubicBezTo>
                <a:cubicBezTo>
                  <a:pt x="2336270" y="102795"/>
                  <a:pt x="2322454" y="106033"/>
                  <a:pt x="2306923" y="109288"/>
                </a:cubicBezTo>
                <a:lnTo>
                  <a:pt x="2305783" y="130110"/>
                </a:lnTo>
                <a:cubicBezTo>
                  <a:pt x="2333789" y="124804"/>
                  <a:pt x="2353292" y="120552"/>
                  <a:pt x="2364291" y="117354"/>
                </a:cubicBezTo>
                <a:cubicBezTo>
                  <a:pt x="2375290" y="114156"/>
                  <a:pt x="2385160" y="115927"/>
                  <a:pt x="2393900" y="122667"/>
                </a:cubicBezTo>
                <a:cubicBezTo>
                  <a:pt x="2402641" y="129407"/>
                  <a:pt x="2404913" y="133921"/>
                  <a:pt x="2400719" y="136208"/>
                </a:cubicBezTo>
                <a:cubicBezTo>
                  <a:pt x="2396524" y="138495"/>
                  <a:pt x="2390297" y="140101"/>
                  <a:pt x="2382037" y="141026"/>
                </a:cubicBezTo>
                <a:cubicBezTo>
                  <a:pt x="2373777" y="141951"/>
                  <a:pt x="2360979" y="143525"/>
                  <a:pt x="2343641" y="145748"/>
                </a:cubicBezTo>
                <a:cubicBezTo>
                  <a:pt x="2326304" y="147971"/>
                  <a:pt x="2306034" y="150939"/>
                  <a:pt x="2282832" y="154653"/>
                </a:cubicBezTo>
                <a:cubicBezTo>
                  <a:pt x="2286517" y="155944"/>
                  <a:pt x="2289485" y="157722"/>
                  <a:pt x="2291737" y="159988"/>
                </a:cubicBezTo>
                <a:cubicBezTo>
                  <a:pt x="2293902" y="164462"/>
                  <a:pt x="2293634" y="167538"/>
                  <a:pt x="2290930" y="169216"/>
                </a:cubicBezTo>
                <a:cubicBezTo>
                  <a:pt x="2288227" y="170893"/>
                  <a:pt x="2288302" y="172858"/>
                  <a:pt x="2291156" y="175109"/>
                </a:cubicBezTo>
                <a:cubicBezTo>
                  <a:pt x="2294010" y="177361"/>
                  <a:pt x="2302643" y="183506"/>
                  <a:pt x="2317055" y="193544"/>
                </a:cubicBezTo>
                <a:cubicBezTo>
                  <a:pt x="2329401" y="179476"/>
                  <a:pt x="2336435" y="170718"/>
                  <a:pt x="2338156" y="167269"/>
                </a:cubicBezTo>
                <a:cubicBezTo>
                  <a:pt x="2339877" y="163820"/>
                  <a:pt x="2341046" y="159464"/>
                  <a:pt x="2341662" y="154201"/>
                </a:cubicBezTo>
                <a:cubicBezTo>
                  <a:pt x="2342279" y="148939"/>
                  <a:pt x="2349725" y="149824"/>
                  <a:pt x="2364001" y="156858"/>
                </a:cubicBezTo>
                <a:cubicBezTo>
                  <a:pt x="2378277" y="163892"/>
                  <a:pt x="2380356" y="169900"/>
                  <a:pt x="2370239" y="174884"/>
                </a:cubicBezTo>
                <a:cubicBezTo>
                  <a:pt x="2360122" y="179867"/>
                  <a:pt x="2346287" y="188962"/>
                  <a:pt x="2328735" y="202169"/>
                </a:cubicBezTo>
                <a:cubicBezTo>
                  <a:pt x="2337425" y="207576"/>
                  <a:pt x="2346756" y="213681"/>
                  <a:pt x="2356730" y="220485"/>
                </a:cubicBezTo>
                <a:cubicBezTo>
                  <a:pt x="2366704" y="227290"/>
                  <a:pt x="2378703" y="233983"/>
                  <a:pt x="2392728" y="240565"/>
                </a:cubicBezTo>
                <a:cubicBezTo>
                  <a:pt x="2406752" y="247147"/>
                  <a:pt x="2421286" y="251378"/>
                  <a:pt x="2436329" y="253256"/>
                </a:cubicBezTo>
                <a:cubicBezTo>
                  <a:pt x="2451372" y="255135"/>
                  <a:pt x="2459245" y="257702"/>
                  <a:pt x="2459947" y="260957"/>
                </a:cubicBezTo>
                <a:cubicBezTo>
                  <a:pt x="2460650" y="264212"/>
                  <a:pt x="2453494" y="267080"/>
                  <a:pt x="2438480" y="269561"/>
                </a:cubicBezTo>
                <a:cubicBezTo>
                  <a:pt x="2423466" y="272042"/>
                  <a:pt x="2410649" y="273741"/>
                  <a:pt x="2400030" y="274659"/>
                </a:cubicBezTo>
                <a:cubicBezTo>
                  <a:pt x="2389411" y="275577"/>
                  <a:pt x="2380022" y="272938"/>
                  <a:pt x="2371863" y="266743"/>
                </a:cubicBezTo>
                <a:cubicBezTo>
                  <a:pt x="2363703" y="260548"/>
                  <a:pt x="2352425" y="250930"/>
                  <a:pt x="2338027" y="237887"/>
                </a:cubicBezTo>
                <a:cubicBezTo>
                  <a:pt x="2323630" y="224845"/>
                  <a:pt x="2303474" y="206070"/>
                  <a:pt x="2277562" y="181563"/>
                </a:cubicBezTo>
                <a:lnTo>
                  <a:pt x="2263945" y="195931"/>
                </a:lnTo>
                <a:cubicBezTo>
                  <a:pt x="2276536" y="202012"/>
                  <a:pt x="2281677" y="207210"/>
                  <a:pt x="2279369" y="211526"/>
                </a:cubicBezTo>
                <a:cubicBezTo>
                  <a:pt x="2277060" y="215843"/>
                  <a:pt x="2275479" y="221647"/>
                  <a:pt x="2274626" y="228939"/>
                </a:cubicBezTo>
                <a:cubicBezTo>
                  <a:pt x="2273772" y="236231"/>
                  <a:pt x="2273521" y="243179"/>
                  <a:pt x="2273873" y="249782"/>
                </a:cubicBezTo>
                <a:cubicBezTo>
                  <a:pt x="2274224" y="256386"/>
                  <a:pt x="2280276" y="256669"/>
                  <a:pt x="2292027" y="250632"/>
                </a:cubicBezTo>
                <a:cubicBezTo>
                  <a:pt x="2303779" y="244595"/>
                  <a:pt x="2313735" y="239644"/>
                  <a:pt x="2321894" y="235779"/>
                </a:cubicBezTo>
                <a:cubicBezTo>
                  <a:pt x="2330054" y="231915"/>
                  <a:pt x="2331187" y="233908"/>
                  <a:pt x="2325293" y="241759"/>
                </a:cubicBezTo>
                <a:cubicBezTo>
                  <a:pt x="2319399" y="249610"/>
                  <a:pt x="2309576" y="259304"/>
                  <a:pt x="2295824" y="270841"/>
                </a:cubicBezTo>
                <a:cubicBezTo>
                  <a:pt x="2282072" y="282378"/>
                  <a:pt x="2273012" y="291979"/>
                  <a:pt x="2268645" y="299643"/>
                </a:cubicBezTo>
                <a:cubicBezTo>
                  <a:pt x="2264279" y="307308"/>
                  <a:pt x="2259206" y="308484"/>
                  <a:pt x="2253427" y="303171"/>
                </a:cubicBezTo>
                <a:cubicBezTo>
                  <a:pt x="2247648" y="297858"/>
                  <a:pt x="2243654" y="293685"/>
                  <a:pt x="2241446" y="290652"/>
                </a:cubicBezTo>
                <a:cubicBezTo>
                  <a:pt x="2239237" y="287619"/>
                  <a:pt x="2240611" y="281625"/>
                  <a:pt x="2245565" y="272669"/>
                </a:cubicBezTo>
                <a:cubicBezTo>
                  <a:pt x="2250520" y="263714"/>
                  <a:pt x="2253219" y="251102"/>
                  <a:pt x="2253664" y="234833"/>
                </a:cubicBezTo>
                <a:cubicBezTo>
                  <a:pt x="2254108" y="218564"/>
                  <a:pt x="2254101" y="208450"/>
                  <a:pt x="2253642" y="204493"/>
                </a:cubicBezTo>
                <a:cubicBezTo>
                  <a:pt x="2225836" y="233919"/>
                  <a:pt x="2198977" y="252299"/>
                  <a:pt x="2173064" y="259634"/>
                </a:cubicBezTo>
                <a:cubicBezTo>
                  <a:pt x="2147152" y="266969"/>
                  <a:pt x="2144036" y="264255"/>
                  <a:pt x="2163718" y="251493"/>
                </a:cubicBezTo>
                <a:cubicBezTo>
                  <a:pt x="2183400" y="238730"/>
                  <a:pt x="2205014" y="221027"/>
                  <a:pt x="2228561" y="198384"/>
                </a:cubicBezTo>
                <a:cubicBezTo>
                  <a:pt x="2244898" y="182703"/>
                  <a:pt x="2255585" y="171071"/>
                  <a:pt x="2260621" y="163488"/>
                </a:cubicBezTo>
                <a:lnTo>
                  <a:pt x="2263328" y="158136"/>
                </a:lnTo>
                <a:lnTo>
                  <a:pt x="2233350" y="165000"/>
                </a:lnTo>
                <a:cubicBezTo>
                  <a:pt x="2224712" y="167022"/>
                  <a:pt x="2218709" y="168484"/>
                  <a:pt x="2215343" y="169388"/>
                </a:cubicBezTo>
                <a:cubicBezTo>
                  <a:pt x="2208610" y="171195"/>
                  <a:pt x="2200153" y="168334"/>
                  <a:pt x="2189972" y="160805"/>
                </a:cubicBezTo>
                <a:cubicBezTo>
                  <a:pt x="2179790" y="153276"/>
                  <a:pt x="2181117" y="149218"/>
                  <a:pt x="2193951" y="148630"/>
                </a:cubicBezTo>
                <a:cubicBezTo>
                  <a:pt x="2206786" y="148042"/>
                  <a:pt x="2235459" y="143461"/>
                  <a:pt x="2279971" y="134885"/>
                </a:cubicBezTo>
                <a:lnTo>
                  <a:pt x="2279971" y="114063"/>
                </a:lnTo>
                <a:cubicBezTo>
                  <a:pt x="2271367" y="115870"/>
                  <a:pt x="2263494" y="117222"/>
                  <a:pt x="2256352" y="118118"/>
                </a:cubicBezTo>
                <a:cubicBezTo>
                  <a:pt x="2249211" y="119014"/>
                  <a:pt x="2241690" y="117064"/>
                  <a:pt x="2233788" y="112267"/>
                </a:cubicBezTo>
                <a:cubicBezTo>
                  <a:pt x="2225887" y="107470"/>
                  <a:pt x="2227579" y="103874"/>
                  <a:pt x="2238864" y="101480"/>
                </a:cubicBezTo>
                <a:cubicBezTo>
                  <a:pt x="2250150" y="99085"/>
                  <a:pt x="2263852" y="95873"/>
                  <a:pt x="2279971" y="91843"/>
                </a:cubicBezTo>
                <a:lnTo>
                  <a:pt x="2279971" y="72226"/>
                </a:lnTo>
                <a:cubicBezTo>
                  <a:pt x="2267982" y="73975"/>
                  <a:pt x="2257718" y="75986"/>
                  <a:pt x="2249179" y="78259"/>
                </a:cubicBezTo>
                <a:cubicBezTo>
                  <a:pt x="2240639" y="80532"/>
                  <a:pt x="2231938" y="78783"/>
                  <a:pt x="2223076" y="73011"/>
                </a:cubicBezTo>
                <a:cubicBezTo>
                  <a:pt x="2214214" y="67239"/>
                  <a:pt x="2217541" y="62714"/>
                  <a:pt x="2233057" y="59438"/>
                </a:cubicBezTo>
                <a:cubicBezTo>
                  <a:pt x="2248573" y="56161"/>
                  <a:pt x="2264211" y="53411"/>
                  <a:pt x="2279971" y="51189"/>
                </a:cubicBezTo>
                <a:cubicBezTo>
                  <a:pt x="2279971" y="41251"/>
                  <a:pt x="2279541" y="33037"/>
                  <a:pt x="2278680" y="26548"/>
                </a:cubicBezTo>
                <a:cubicBezTo>
                  <a:pt x="2277820" y="20059"/>
                  <a:pt x="2276020" y="13649"/>
                  <a:pt x="2273281" y="7318"/>
                </a:cubicBezTo>
                <a:cubicBezTo>
                  <a:pt x="2270542" y="987"/>
                  <a:pt x="2273973" y="-1236"/>
                  <a:pt x="2283574" y="65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no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defTabSz="342900" eaLnBrk="1" hangingPunct="1">
              <a:defRPr/>
            </a:pPr>
            <a:endParaRPr lang="zh-CN" altLang="en-US" sz="21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TextBox 5"/>
          <p:cNvSpPr txBox="1">
            <a:spLocks noChangeArrowheads="1"/>
          </p:cNvSpPr>
          <p:nvPr/>
        </p:nvSpPr>
        <p:spPr bwMode="auto">
          <a:xfrm>
            <a:off x="5380468" y="2391834"/>
            <a:ext cx="803672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defTabSz="342900" eaLnBrk="1" hangingPunct="1">
              <a:defRPr/>
            </a:pPr>
            <a:r>
              <a:rPr lang="en-US" altLang="zh-CN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10.0</a:t>
            </a:r>
            <a:endParaRPr lang="zh-CN" altLang="en-US" sz="18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7194122" y="2394048"/>
            <a:ext cx="696516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defTabSz="342900" eaLnBrk="1" hangingPunct="1">
              <a:defRPr/>
            </a:pPr>
            <a:r>
              <a:rPr lang="en-US" altLang="zh-CN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9.96</a:t>
            </a:r>
            <a:endParaRPr lang="zh-CN" altLang="en-US" sz="18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TextBox 8"/>
          <p:cNvSpPr txBox="1">
            <a:spLocks noChangeArrowheads="1"/>
          </p:cNvSpPr>
          <p:nvPr/>
        </p:nvSpPr>
        <p:spPr bwMode="auto">
          <a:xfrm>
            <a:off x="5380398" y="2766129"/>
            <a:ext cx="803672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defTabSz="342900" eaLnBrk="1" hangingPunct="1">
              <a:defRPr/>
            </a:pPr>
            <a:r>
              <a:rPr lang="en-US" altLang="zh-CN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0.9</a:t>
            </a:r>
            <a:endParaRPr lang="zh-CN" altLang="en-US" sz="18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TextBox 9"/>
          <p:cNvSpPr txBox="1">
            <a:spLocks noChangeArrowheads="1"/>
          </p:cNvSpPr>
          <p:nvPr/>
        </p:nvSpPr>
        <p:spPr bwMode="auto">
          <a:xfrm>
            <a:off x="7194192" y="2766291"/>
            <a:ext cx="696516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defTabSz="342900" eaLnBrk="1" hangingPunct="1">
              <a:defRPr/>
            </a:pPr>
            <a:r>
              <a:rPr lang="en-US" altLang="zh-CN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0.91</a:t>
            </a:r>
            <a:endParaRPr lang="zh-CN" altLang="en-US" sz="18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TextBox 11"/>
          <p:cNvSpPr txBox="1">
            <a:spLocks noChangeArrowheads="1"/>
          </p:cNvSpPr>
          <p:nvPr/>
        </p:nvSpPr>
        <p:spPr bwMode="auto">
          <a:xfrm>
            <a:off x="5424547" y="3134001"/>
            <a:ext cx="803672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defTabSz="342900" eaLnBrk="1" hangingPunct="1">
              <a:defRPr/>
            </a:pPr>
            <a:r>
              <a:rPr lang="en-US" altLang="zh-CN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51.5</a:t>
            </a:r>
            <a:endParaRPr lang="zh-CN" altLang="en-US" sz="18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TextBox 12"/>
          <p:cNvSpPr txBox="1">
            <a:spLocks noChangeArrowheads="1"/>
          </p:cNvSpPr>
          <p:nvPr/>
        </p:nvSpPr>
        <p:spPr bwMode="auto">
          <a:xfrm>
            <a:off x="7064028" y="3138534"/>
            <a:ext cx="960617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defTabSz="342900" eaLnBrk="1" hangingPunct="1">
              <a:defRPr/>
            </a:pPr>
            <a:r>
              <a:rPr lang="en-US" altLang="zh-CN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51.46</a:t>
            </a:r>
            <a:endParaRPr lang="zh-CN" altLang="en-US" sz="18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TextBox 14"/>
          <p:cNvSpPr txBox="1">
            <a:spLocks noChangeArrowheads="1"/>
          </p:cNvSpPr>
          <p:nvPr/>
        </p:nvSpPr>
        <p:spPr bwMode="auto">
          <a:xfrm>
            <a:off x="5424546" y="3501874"/>
            <a:ext cx="803672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defTabSz="342900" eaLnBrk="1" hangingPunct="1">
              <a:defRPr/>
            </a:pPr>
            <a:r>
              <a:rPr lang="en-US" altLang="zh-CN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2.0</a:t>
            </a:r>
            <a:endParaRPr lang="zh-CN" altLang="en-US" sz="18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TextBox 15"/>
          <p:cNvSpPr txBox="1">
            <a:spLocks noChangeArrowheads="1"/>
          </p:cNvSpPr>
          <p:nvPr/>
        </p:nvSpPr>
        <p:spPr bwMode="auto">
          <a:xfrm flipH="1">
            <a:off x="7105626" y="3490678"/>
            <a:ext cx="877421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defTabSz="342900" eaLnBrk="1" hangingPunct="1">
              <a:defRPr/>
            </a:pPr>
            <a:r>
              <a:rPr lang="en-US" altLang="zh-CN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2.00</a:t>
            </a:r>
            <a:endParaRPr lang="zh-CN" altLang="en-US" sz="18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TextBox 7"/>
          <p:cNvSpPr txBox="1">
            <a:spLocks noChangeArrowheads="1"/>
          </p:cNvSpPr>
          <p:nvPr/>
        </p:nvSpPr>
        <p:spPr bwMode="auto">
          <a:xfrm>
            <a:off x="4192786" y="2766129"/>
            <a:ext cx="428625" cy="346249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defTabSz="342900" eaLnBrk="1" hangingPunct="1">
              <a:defRPr/>
            </a:pPr>
            <a:r>
              <a:rPr lang="en-US" altLang="zh-CN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endParaRPr lang="zh-CN" altLang="en-US" sz="18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TextBox 10"/>
          <p:cNvSpPr txBox="1">
            <a:spLocks noChangeArrowheads="1"/>
          </p:cNvSpPr>
          <p:nvPr/>
        </p:nvSpPr>
        <p:spPr bwMode="auto">
          <a:xfrm>
            <a:off x="4197899" y="3133329"/>
            <a:ext cx="428625" cy="346249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defTabSz="342900" eaLnBrk="1" hangingPunct="1">
              <a:defRPr/>
            </a:pPr>
            <a:r>
              <a:rPr lang="en-US" altLang="zh-CN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51</a:t>
            </a:r>
            <a:endParaRPr lang="zh-CN" altLang="en-US" sz="18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TextBox 13"/>
          <p:cNvSpPr txBox="1">
            <a:spLocks noChangeArrowheads="1"/>
          </p:cNvSpPr>
          <p:nvPr/>
        </p:nvSpPr>
        <p:spPr bwMode="auto">
          <a:xfrm>
            <a:off x="4192786" y="3496269"/>
            <a:ext cx="428625" cy="346249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defTabSz="342900" eaLnBrk="1" hangingPunct="1">
              <a:defRPr/>
            </a:pPr>
            <a:r>
              <a:rPr lang="en-US" altLang="zh-CN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  <a:endParaRPr lang="zh-CN" altLang="en-US" sz="18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TextBox 4"/>
          <p:cNvSpPr txBox="1">
            <a:spLocks noChangeArrowheads="1"/>
          </p:cNvSpPr>
          <p:nvPr/>
        </p:nvSpPr>
        <p:spPr bwMode="auto">
          <a:xfrm>
            <a:off x="4196485" y="2399133"/>
            <a:ext cx="428625" cy="346249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defTabSz="342900" eaLnBrk="1" hangingPunct="1">
              <a:defRPr/>
            </a:pPr>
            <a:r>
              <a:rPr lang="en-US" altLang="zh-CN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10</a:t>
            </a:r>
            <a:endParaRPr lang="zh-CN" altLang="en-US" sz="18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09600" y="130629"/>
            <a:ext cx="1061829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课堂练习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500087" y="2559556"/>
            <a:ext cx="1227667" cy="24553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6"/>
          <p:cNvSpPr txBox="1">
            <a:spLocks noChangeArrowheads="1"/>
          </p:cNvSpPr>
          <p:nvPr/>
        </p:nvSpPr>
        <p:spPr bwMode="auto">
          <a:xfrm>
            <a:off x="2271373" y="2960766"/>
            <a:ext cx="6372707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defTabSz="342900" eaLnBrk="1" hangingPunct="1">
              <a:spcBef>
                <a:spcPct val="50000"/>
              </a:spcBef>
              <a:defRPr/>
            </a:pPr>
            <a:r>
              <a:rPr lang="zh-CN" altLang="en-US" sz="18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（</a:t>
            </a:r>
            <a:r>
              <a:rPr lang="en-US" altLang="zh-CN" sz="18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3</a:t>
            </a:r>
            <a:r>
              <a:rPr lang="zh-CN" altLang="en-US" sz="18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）近似数是</a:t>
            </a:r>
            <a:r>
              <a:rPr lang="en-US" altLang="zh-CN" sz="18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6.32</a:t>
            </a:r>
            <a:r>
              <a:rPr lang="zh-CN" altLang="en-US" sz="18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的三位小数不止一个。  （   ）</a:t>
            </a:r>
            <a:endParaRPr lang="zh-CN" altLang="en-US" sz="18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Text Box 15"/>
          <p:cNvSpPr txBox="1">
            <a:spLocks noChangeArrowheads="1"/>
          </p:cNvSpPr>
          <p:nvPr/>
        </p:nvSpPr>
        <p:spPr bwMode="auto">
          <a:xfrm>
            <a:off x="2271370" y="2563359"/>
            <a:ext cx="6426714" cy="346249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8580" tIns="34290" rIns="68580" bIns="34290">
            <a:spAutoFit/>
          </a:bodyPr>
          <a:lstStyle/>
          <a:p>
            <a:pPr defTabSz="342900">
              <a:spcBef>
                <a:spcPct val="50000"/>
              </a:spcBef>
              <a:defRPr/>
            </a:pPr>
            <a:r>
              <a:rPr lang="zh-CN" altLang="en-US" sz="1800" b="1" dirty="0">
                <a:solidFill>
                  <a:prstClr val="black"/>
                </a:solidFill>
                <a:cs typeface="+mn-ea"/>
                <a:sym typeface="+mn-lt"/>
              </a:rPr>
              <a:t>（</a:t>
            </a:r>
            <a:r>
              <a:rPr lang="en-US" altLang="zh-CN" sz="1800" b="1" dirty="0">
                <a:solidFill>
                  <a:prstClr val="black"/>
                </a:solidFill>
                <a:cs typeface="+mn-ea"/>
                <a:sym typeface="+mn-lt"/>
              </a:rPr>
              <a:t>2</a:t>
            </a:r>
            <a:r>
              <a:rPr lang="zh-CN" altLang="en-US" sz="1800" b="1" dirty="0">
                <a:solidFill>
                  <a:prstClr val="black"/>
                </a:solidFill>
                <a:cs typeface="+mn-ea"/>
                <a:sym typeface="+mn-lt"/>
              </a:rPr>
              <a:t>）</a:t>
            </a:r>
            <a:r>
              <a:rPr lang="en-US" altLang="zh-CN" sz="1800" b="1" dirty="0">
                <a:solidFill>
                  <a:prstClr val="black"/>
                </a:solidFill>
                <a:cs typeface="+mn-ea"/>
                <a:sym typeface="+mn-lt"/>
              </a:rPr>
              <a:t>6.05</a:t>
            </a:r>
            <a:r>
              <a:rPr lang="zh-CN" altLang="en-US" sz="1800" b="1" dirty="0">
                <a:solidFill>
                  <a:prstClr val="black"/>
                </a:solidFill>
                <a:cs typeface="+mn-ea"/>
                <a:sym typeface="+mn-lt"/>
              </a:rPr>
              <a:t>和</a:t>
            </a:r>
            <a:r>
              <a:rPr lang="en-US" altLang="zh-CN" sz="1800" b="1" dirty="0">
                <a:solidFill>
                  <a:prstClr val="black"/>
                </a:solidFill>
                <a:cs typeface="+mn-ea"/>
                <a:sym typeface="+mn-lt"/>
              </a:rPr>
              <a:t>6.0599</a:t>
            </a:r>
            <a:r>
              <a:rPr lang="zh-CN" altLang="en-US" sz="1800" b="1" dirty="0">
                <a:solidFill>
                  <a:prstClr val="black"/>
                </a:solidFill>
                <a:cs typeface="+mn-ea"/>
                <a:sym typeface="+mn-lt"/>
              </a:rPr>
              <a:t>保留一位小数都是</a:t>
            </a:r>
            <a:r>
              <a:rPr lang="en-US" altLang="zh-CN" sz="1800" b="1" dirty="0">
                <a:solidFill>
                  <a:prstClr val="black"/>
                </a:solidFill>
                <a:cs typeface="+mn-ea"/>
                <a:sym typeface="+mn-lt"/>
              </a:rPr>
              <a:t>6.1</a:t>
            </a:r>
            <a:r>
              <a:rPr lang="zh-CN" altLang="en-US" sz="1800" b="1" dirty="0">
                <a:solidFill>
                  <a:prstClr val="black"/>
                </a:solidFill>
                <a:cs typeface="+mn-ea"/>
                <a:sym typeface="+mn-lt"/>
              </a:rPr>
              <a:t>。 （   ）</a:t>
            </a:r>
            <a:endParaRPr lang="zh-CN" altLang="en-US" sz="18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6" name="Text Box 14"/>
          <p:cNvSpPr txBox="1">
            <a:spLocks noChangeArrowheads="1"/>
          </p:cNvSpPr>
          <p:nvPr/>
        </p:nvSpPr>
        <p:spPr bwMode="auto">
          <a:xfrm>
            <a:off x="2271370" y="2167142"/>
            <a:ext cx="6210690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defTabSz="342900" eaLnBrk="1" hangingPunct="1">
              <a:spcBef>
                <a:spcPct val="50000"/>
              </a:spcBef>
              <a:defRPr/>
            </a:pPr>
            <a:r>
              <a:rPr lang="zh-CN" altLang="en-US" sz="18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（</a:t>
            </a:r>
            <a:r>
              <a:rPr lang="en-US" altLang="zh-CN" sz="18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r>
              <a:rPr lang="zh-CN" altLang="en-US" sz="18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）</a:t>
            </a:r>
            <a:r>
              <a:rPr lang="en-US" altLang="zh-CN" sz="18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3.56</a:t>
            </a:r>
            <a:r>
              <a:rPr lang="zh-CN" altLang="en-US" sz="18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精确到十分位是</a:t>
            </a:r>
            <a:r>
              <a:rPr lang="en-US" altLang="zh-CN" sz="18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4</a:t>
            </a:r>
            <a:r>
              <a:rPr lang="zh-CN" altLang="en-US" sz="18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。             （   ）</a:t>
            </a:r>
            <a:endParaRPr lang="zh-CN" altLang="en-US" sz="18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Text Box 18"/>
          <p:cNvSpPr txBox="1">
            <a:spLocks noChangeArrowheads="1"/>
          </p:cNvSpPr>
          <p:nvPr/>
        </p:nvSpPr>
        <p:spPr bwMode="auto">
          <a:xfrm>
            <a:off x="2271370" y="3740039"/>
            <a:ext cx="6372708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defTabSz="342900" eaLnBrk="1" hangingPunct="1">
              <a:spcBef>
                <a:spcPct val="50000"/>
              </a:spcBef>
              <a:defRPr/>
            </a:pPr>
            <a:r>
              <a:rPr lang="zh-CN" altLang="en-US" sz="18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（</a:t>
            </a:r>
            <a:r>
              <a:rPr lang="en-US" altLang="zh-CN" sz="18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8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）</a:t>
            </a:r>
            <a:r>
              <a:rPr lang="en-US" altLang="zh-CN" sz="18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0.596</a:t>
            </a:r>
            <a:r>
              <a:rPr lang="zh-CN" altLang="en-US" sz="18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保留两位小数是</a:t>
            </a:r>
            <a:r>
              <a:rPr lang="en-US" altLang="zh-CN" sz="18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0.6</a:t>
            </a:r>
            <a:r>
              <a:rPr lang="zh-CN" altLang="en-US" sz="18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。          （   ）</a:t>
            </a:r>
            <a:endParaRPr lang="zh-CN" altLang="en-US" sz="18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Text Box 17"/>
          <p:cNvSpPr txBox="1">
            <a:spLocks noChangeArrowheads="1"/>
          </p:cNvSpPr>
          <p:nvPr/>
        </p:nvSpPr>
        <p:spPr bwMode="auto">
          <a:xfrm>
            <a:off x="2271370" y="3343821"/>
            <a:ext cx="5448643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defTabSz="342900" eaLnBrk="1" hangingPunct="1">
              <a:spcBef>
                <a:spcPct val="50000"/>
              </a:spcBef>
              <a:defRPr/>
            </a:pPr>
            <a:r>
              <a:rPr lang="zh-CN" altLang="en-US" sz="18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（</a:t>
            </a:r>
            <a:r>
              <a:rPr lang="en-US" altLang="zh-CN" sz="18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4</a:t>
            </a:r>
            <a:r>
              <a:rPr lang="zh-CN" altLang="en-US" sz="18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）</a:t>
            </a:r>
            <a:r>
              <a:rPr lang="en-US" altLang="zh-CN" sz="18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5.29</a:t>
            </a:r>
            <a:r>
              <a:rPr lang="zh-CN" altLang="en-US" sz="18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在自然数</a:t>
            </a:r>
            <a:r>
              <a:rPr lang="en-US" altLang="zh-CN" sz="18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8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和</a:t>
            </a:r>
            <a:r>
              <a:rPr lang="en-US" altLang="zh-CN" sz="18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6</a:t>
            </a:r>
            <a:r>
              <a:rPr lang="zh-CN" altLang="en-US" sz="18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之间，它约等于</a:t>
            </a:r>
            <a:r>
              <a:rPr lang="en-US" altLang="zh-CN" sz="18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8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。 （   ）</a:t>
            </a:r>
            <a:endParaRPr lang="zh-CN" altLang="en-US" sz="18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6273341" y="2152514"/>
            <a:ext cx="500285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ctr" defTabSz="342900">
              <a:defRPr/>
            </a:pPr>
            <a:r>
              <a:rPr lang="zh-CN" altLang="zh-CN" sz="2100" b="1" dirty="0">
                <a:solidFill>
                  <a:srgbClr val="FF0000"/>
                </a:solidFill>
                <a:cs typeface="+mn-ea"/>
                <a:sym typeface="+mn-lt"/>
              </a:rPr>
              <a:t>×</a:t>
            </a:r>
            <a:endParaRPr lang="zh-CN" altLang="en-US" sz="2100" b="1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6872630" y="2502827"/>
            <a:ext cx="500285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ctr" defTabSz="342900">
              <a:defRPr/>
            </a:pPr>
            <a:r>
              <a:rPr lang="zh-CN" altLang="zh-CN" sz="2100" b="1" dirty="0">
                <a:solidFill>
                  <a:srgbClr val="FF0000"/>
                </a:solidFill>
                <a:cs typeface="+mn-ea"/>
                <a:sym typeface="+mn-lt"/>
              </a:rPr>
              <a:t>√</a:t>
            </a:r>
            <a:endParaRPr lang="zh-CN" altLang="en-US" sz="2100" b="1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6840618" y="2926326"/>
            <a:ext cx="500285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ctr" defTabSz="342900">
              <a:defRPr/>
            </a:pPr>
            <a:r>
              <a:rPr lang="zh-CN" altLang="zh-CN" sz="2100" b="1" dirty="0">
                <a:solidFill>
                  <a:srgbClr val="FF0000"/>
                </a:solidFill>
                <a:cs typeface="+mn-ea"/>
                <a:sym typeface="+mn-lt"/>
              </a:rPr>
              <a:t>√</a:t>
            </a:r>
            <a:endParaRPr lang="zh-CN" altLang="en-US" sz="2100" b="1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6942742" y="3310764"/>
            <a:ext cx="500285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ctr" defTabSz="342900">
              <a:defRPr/>
            </a:pPr>
            <a:r>
              <a:rPr lang="zh-CN" altLang="zh-CN" sz="2100" b="1" dirty="0">
                <a:solidFill>
                  <a:srgbClr val="FF0000"/>
                </a:solidFill>
                <a:cs typeface="+mn-ea"/>
                <a:sym typeface="+mn-lt"/>
              </a:rPr>
              <a:t>√</a:t>
            </a:r>
            <a:endParaRPr lang="zh-CN" altLang="en-US" sz="2100" b="1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6415208" y="3712704"/>
            <a:ext cx="500285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ctr" defTabSz="342900">
              <a:defRPr/>
            </a:pPr>
            <a:r>
              <a:rPr lang="zh-CN" altLang="zh-CN" sz="2100" b="1" dirty="0">
                <a:solidFill>
                  <a:srgbClr val="FF0000"/>
                </a:solidFill>
                <a:cs typeface="+mn-ea"/>
                <a:sym typeface="+mn-lt"/>
              </a:rPr>
              <a:t>×</a:t>
            </a:r>
            <a:endParaRPr lang="zh-CN" altLang="en-US" sz="2100" b="1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2483535" y="1247388"/>
            <a:ext cx="5305703" cy="529331"/>
          </a:xfrm>
          <a:custGeom>
            <a:avLst/>
            <a:gdLst/>
            <a:ahLst/>
            <a:cxnLst/>
            <a:rect l="l" t="t" r="r" b="b"/>
            <a:pathLst>
              <a:path w="7074270" h="705774">
                <a:moveTo>
                  <a:pt x="1485092" y="638856"/>
                </a:moveTo>
                <a:cubicBezTo>
                  <a:pt x="1481720" y="639046"/>
                  <a:pt x="1478441" y="640326"/>
                  <a:pt x="1475254" y="642695"/>
                </a:cubicBezTo>
                <a:cubicBezTo>
                  <a:pt x="1468879" y="647435"/>
                  <a:pt x="1465692" y="653752"/>
                  <a:pt x="1465692" y="661646"/>
                </a:cubicBezTo>
                <a:cubicBezTo>
                  <a:pt x="1465692" y="669540"/>
                  <a:pt x="1469242" y="675466"/>
                  <a:pt x="1476340" y="679424"/>
                </a:cubicBezTo>
                <a:cubicBezTo>
                  <a:pt x="1483438" y="683382"/>
                  <a:pt x="1490386" y="683181"/>
                  <a:pt x="1497183" y="678822"/>
                </a:cubicBezTo>
                <a:cubicBezTo>
                  <a:pt x="1503981" y="674448"/>
                  <a:pt x="1507175" y="668138"/>
                  <a:pt x="1506766" y="659893"/>
                </a:cubicBezTo>
                <a:cubicBezTo>
                  <a:pt x="1506358" y="651647"/>
                  <a:pt x="1502597" y="645535"/>
                  <a:pt x="1495484" y="641555"/>
                </a:cubicBezTo>
                <a:cubicBezTo>
                  <a:pt x="1491928" y="639566"/>
                  <a:pt x="1488464" y="638666"/>
                  <a:pt x="1485092" y="638856"/>
                </a:cubicBezTo>
                <a:close/>
                <a:moveTo>
                  <a:pt x="1487574" y="615936"/>
                </a:moveTo>
                <a:cubicBezTo>
                  <a:pt x="1493095" y="616058"/>
                  <a:pt x="1498739" y="617331"/>
                  <a:pt x="1504508" y="619755"/>
                </a:cubicBezTo>
                <a:cubicBezTo>
                  <a:pt x="1516044" y="624601"/>
                  <a:pt x="1523706" y="632281"/>
                  <a:pt x="1527491" y="642792"/>
                </a:cubicBezTo>
                <a:cubicBezTo>
                  <a:pt x="1531277" y="653303"/>
                  <a:pt x="1531722" y="663700"/>
                  <a:pt x="1528825" y="673982"/>
                </a:cubicBezTo>
                <a:cubicBezTo>
                  <a:pt x="1525928" y="684264"/>
                  <a:pt x="1520508" y="692133"/>
                  <a:pt x="1512563" y="697590"/>
                </a:cubicBezTo>
                <a:cubicBezTo>
                  <a:pt x="1504619" y="703046"/>
                  <a:pt x="1495179" y="705774"/>
                  <a:pt x="1484245" y="705774"/>
                </a:cubicBezTo>
                <a:cubicBezTo>
                  <a:pt x="1473310" y="705774"/>
                  <a:pt x="1463409" y="701336"/>
                  <a:pt x="1454539" y="692459"/>
                </a:cubicBezTo>
                <a:cubicBezTo>
                  <a:pt x="1445670" y="683583"/>
                  <a:pt x="1441235" y="674039"/>
                  <a:pt x="1441235" y="663829"/>
                </a:cubicBezTo>
                <a:cubicBezTo>
                  <a:pt x="1441235" y="653619"/>
                  <a:pt x="1443623" y="644689"/>
                  <a:pt x="1448398" y="637038"/>
                </a:cubicBezTo>
                <a:cubicBezTo>
                  <a:pt x="1453173" y="629388"/>
                  <a:pt x="1460834" y="623383"/>
                  <a:pt x="1471382" y="619023"/>
                </a:cubicBezTo>
                <a:cubicBezTo>
                  <a:pt x="1476655" y="616843"/>
                  <a:pt x="1482053" y="615815"/>
                  <a:pt x="1487574" y="615936"/>
                </a:cubicBezTo>
                <a:close/>
                <a:moveTo>
                  <a:pt x="242456" y="562177"/>
                </a:moveTo>
                <a:cubicBezTo>
                  <a:pt x="244106" y="562227"/>
                  <a:pt x="246163" y="562670"/>
                  <a:pt x="248625" y="563505"/>
                </a:cubicBezTo>
                <a:cubicBezTo>
                  <a:pt x="258477" y="566846"/>
                  <a:pt x="266601" y="571148"/>
                  <a:pt x="272997" y="576411"/>
                </a:cubicBezTo>
                <a:cubicBezTo>
                  <a:pt x="279392" y="581674"/>
                  <a:pt x="280733" y="586632"/>
                  <a:pt x="277020" y="591286"/>
                </a:cubicBezTo>
                <a:cubicBezTo>
                  <a:pt x="273305" y="595939"/>
                  <a:pt x="269910" y="606185"/>
                  <a:pt x="266834" y="622024"/>
                </a:cubicBezTo>
                <a:cubicBezTo>
                  <a:pt x="263758" y="637863"/>
                  <a:pt x="261052" y="651622"/>
                  <a:pt x="258714" y="663302"/>
                </a:cubicBezTo>
                <a:cubicBezTo>
                  <a:pt x="256377" y="674982"/>
                  <a:pt x="250906" y="684081"/>
                  <a:pt x="242302" y="690599"/>
                </a:cubicBezTo>
                <a:cubicBezTo>
                  <a:pt x="233698" y="697116"/>
                  <a:pt x="228786" y="695951"/>
                  <a:pt x="227568" y="687103"/>
                </a:cubicBezTo>
                <a:cubicBezTo>
                  <a:pt x="226349" y="678255"/>
                  <a:pt x="225738" y="671881"/>
                  <a:pt x="225738" y="667981"/>
                </a:cubicBezTo>
                <a:cubicBezTo>
                  <a:pt x="199955" y="667981"/>
                  <a:pt x="174810" y="669314"/>
                  <a:pt x="150302" y="671982"/>
                </a:cubicBezTo>
                <a:cubicBezTo>
                  <a:pt x="125795" y="674649"/>
                  <a:pt x="104611" y="677323"/>
                  <a:pt x="86750" y="680005"/>
                </a:cubicBezTo>
                <a:cubicBezTo>
                  <a:pt x="68889" y="682687"/>
                  <a:pt x="55388" y="686752"/>
                  <a:pt x="46246" y="692201"/>
                </a:cubicBezTo>
                <a:cubicBezTo>
                  <a:pt x="37104" y="697650"/>
                  <a:pt x="31236" y="698106"/>
                  <a:pt x="28639" y="693567"/>
                </a:cubicBezTo>
                <a:cubicBezTo>
                  <a:pt x="26044" y="689028"/>
                  <a:pt x="24502" y="684716"/>
                  <a:pt x="24015" y="680629"/>
                </a:cubicBezTo>
                <a:cubicBezTo>
                  <a:pt x="23528" y="676542"/>
                  <a:pt x="24184" y="671996"/>
                  <a:pt x="25983" y="666991"/>
                </a:cubicBezTo>
                <a:cubicBezTo>
                  <a:pt x="27783" y="661986"/>
                  <a:pt x="28460" y="654727"/>
                  <a:pt x="28016" y="645212"/>
                </a:cubicBezTo>
                <a:cubicBezTo>
                  <a:pt x="27572" y="635697"/>
                  <a:pt x="26704" y="626821"/>
                  <a:pt x="25413" y="618582"/>
                </a:cubicBezTo>
                <a:cubicBezTo>
                  <a:pt x="24123" y="610344"/>
                  <a:pt x="20519" y="601643"/>
                  <a:pt x="14604" y="592479"/>
                </a:cubicBezTo>
                <a:cubicBezTo>
                  <a:pt x="8689" y="583316"/>
                  <a:pt x="10994" y="579677"/>
                  <a:pt x="21520" y="581563"/>
                </a:cubicBezTo>
                <a:cubicBezTo>
                  <a:pt x="32045" y="583449"/>
                  <a:pt x="40395" y="586234"/>
                  <a:pt x="46568" y="589920"/>
                </a:cubicBezTo>
                <a:cubicBezTo>
                  <a:pt x="52742" y="593605"/>
                  <a:pt x="55147" y="597965"/>
                  <a:pt x="53786" y="602998"/>
                </a:cubicBezTo>
                <a:cubicBezTo>
                  <a:pt x="52424" y="608031"/>
                  <a:pt x="51965" y="617582"/>
                  <a:pt x="52409" y="631650"/>
                </a:cubicBezTo>
                <a:cubicBezTo>
                  <a:pt x="52853" y="645717"/>
                  <a:pt x="53247" y="654139"/>
                  <a:pt x="53592" y="656914"/>
                </a:cubicBezTo>
                <a:cubicBezTo>
                  <a:pt x="53936" y="659688"/>
                  <a:pt x="62572" y="660194"/>
                  <a:pt x="79501" y="658430"/>
                </a:cubicBezTo>
                <a:cubicBezTo>
                  <a:pt x="96430" y="656666"/>
                  <a:pt x="119844" y="654651"/>
                  <a:pt x="149743" y="652386"/>
                </a:cubicBezTo>
                <a:cubicBezTo>
                  <a:pt x="179642" y="650120"/>
                  <a:pt x="206286" y="648571"/>
                  <a:pt x="229675" y="647739"/>
                </a:cubicBezTo>
                <a:cubicBezTo>
                  <a:pt x="233361" y="641129"/>
                  <a:pt x="236552" y="629215"/>
                  <a:pt x="239247" y="612000"/>
                </a:cubicBezTo>
                <a:cubicBezTo>
                  <a:pt x="241943" y="594785"/>
                  <a:pt x="241718" y="581563"/>
                  <a:pt x="238570" y="572335"/>
                </a:cubicBezTo>
                <a:cubicBezTo>
                  <a:pt x="236209" y="565414"/>
                  <a:pt x="237504" y="562028"/>
                  <a:pt x="242456" y="562177"/>
                </a:cubicBezTo>
                <a:close/>
                <a:moveTo>
                  <a:pt x="122898" y="531648"/>
                </a:moveTo>
                <a:cubicBezTo>
                  <a:pt x="109949" y="533455"/>
                  <a:pt x="97946" y="535076"/>
                  <a:pt x="86889" y="536510"/>
                </a:cubicBezTo>
                <a:cubicBezTo>
                  <a:pt x="91335" y="572575"/>
                  <a:pt x="94318" y="596100"/>
                  <a:pt x="95838" y="607085"/>
                </a:cubicBezTo>
                <a:cubicBezTo>
                  <a:pt x="102478" y="605278"/>
                  <a:pt x="112035" y="603693"/>
                  <a:pt x="124511" y="602331"/>
                </a:cubicBezTo>
                <a:lnTo>
                  <a:pt x="124511" y="578885"/>
                </a:lnTo>
                <a:lnTo>
                  <a:pt x="113799" y="578885"/>
                </a:lnTo>
                <a:cubicBezTo>
                  <a:pt x="110343" y="578885"/>
                  <a:pt x="106091" y="577021"/>
                  <a:pt x="101044" y="573292"/>
                </a:cubicBezTo>
                <a:cubicBezTo>
                  <a:pt x="95996" y="569564"/>
                  <a:pt x="97100" y="566423"/>
                  <a:pt x="104356" y="563871"/>
                </a:cubicBezTo>
                <a:cubicBezTo>
                  <a:pt x="111612" y="561318"/>
                  <a:pt x="118331" y="559346"/>
                  <a:pt x="124511" y="557955"/>
                </a:cubicBezTo>
                <a:cubicBezTo>
                  <a:pt x="124511" y="544433"/>
                  <a:pt x="123973" y="535664"/>
                  <a:pt x="122898" y="531648"/>
                </a:cubicBezTo>
                <a:close/>
                <a:moveTo>
                  <a:pt x="189774" y="522960"/>
                </a:moveTo>
                <a:cubicBezTo>
                  <a:pt x="182995" y="522744"/>
                  <a:pt x="169393" y="524421"/>
                  <a:pt x="148968" y="527992"/>
                </a:cubicBezTo>
                <a:cubicBezTo>
                  <a:pt x="151665" y="530257"/>
                  <a:pt x="152779" y="532885"/>
                  <a:pt x="152314" y="535875"/>
                </a:cubicBezTo>
                <a:cubicBezTo>
                  <a:pt x="151848" y="538865"/>
                  <a:pt x="150732" y="544605"/>
                  <a:pt x="148968" y="553094"/>
                </a:cubicBezTo>
                <a:cubicBezTo>
                  <a:pt x="163395" y="549495"/>
                  <a:pt x="171952" y="551882"/>
                  <a:pt x="174641" y="560257"/>
                </a:cubicBezTo>
                <a:cubicBezTo>
                  <a:pt x="177330" y="568632"/>
                  <a:pt x="168198" y="574253"/>
                  <a:pt x="147248" y="577121"/>
                </a:cubicBezTo>
                <a:cubicBezTo>
                  <a:pt x="146603" y="584392"/>
                  <a:pt x="146280" y="591676"/>
                  <a:pt x="146280" y="598976"/>
                </a:cubicBezTo>
                <a:cubicBezTo>
                  <a:pt x="154611" y="598158"/>
                  <a:pt x="161144" y="597054"/>
                  <a:pt x="165876" y="595663"/>
                </a:cubicBezTo>
                <a:cubicBezTo>
                  <a:pt x="170608" y="594272"/>
                  <a:pt x="173960" y="594702"/>
                  <a:pt x="175932" y="596954"/>
                </a:cubicBezTo>
                <a:cubicBezTo>
                  <a:pt x="177904" y="599205"/>
                  <a:pt x="180624" y="594731"/>
                  <a:pt x="184095" y="583531"/>
                </a:cubicBezTo>
                <a:cubicBezTo>
                  <a:pt x="187565" y="572331"/>
                  <a:pt x="190875" y="560071"/>
                  <a:pt x="194022" y="546749"/>
                </a:cubicBezTo>
                <a:cubicBezTo>
                  <a:pt x="197170" y="533426"/>
                  <a:pt x="197255" y="525780"/>
                  <a:pt x="194280" y="523808"/>
                </a:cubicBezTo>
                <a:cubicBezTo>
                  <a:pt x="193536" y="523315"/>
                  <a:pt x="192034" y="523032"/>
                  <a:pt x="189774" y="522960"/>
                </a:cubicBezTo>
                <a:close/>
                <a:moveTo>
                  <a:pt x="197098" y="497681"/>
                </a:moveTo>
                <a:cubicBezTo>
                  <a:pt x="200715" y="497826"/>
                  <a:pt x="204788" y="498852"/>
                  <a:pt x="209315" y="500759"/>
                </a:cubicBezTo>
                <a:cubicBezTo>
                  <a:pt x="218372" y="504574"/>
                  <a:pt x="226549" y="509615"/>
                  <a:pt x="233848" y="515881"/>
                </a:cubicBezTo>
                <a:cubicBezTo>
                  <a:pt x="241147" y="522148"/>
                  <a:pt x="242219" y="527859"/>
                  <a:pt x="237064" y="533014"/>
                </a:cubicBezTo>
                <a:cubicBezTo>
                  <a:pt x="231909" y="538169"/>
                  <a:pt x="227123" y="547383"/>
                  <a:pt x="222705" y="560655"/>
                </a:cubicBezTo>
                <a:cubicBezTo>
                  <a:pt x="218289" y="573927"/>
                  <a:pt x="211000" y="589507"/>
                  <a:pt x="200840" y="607397"/>
                </a:cubicBezTo>
                <a:cubicBezTo>
                  <a:pt x="190681" y="625286"/>
                  <a:pt x="183070" y="627821"/>
                  <a:pt x="178007" y="615001"/>
                </a:cubicBezTo>
                <a:cubicBezTo>
                  <a:pt x="172946" y="614327"/>
                  <a:pt x="145799" y="617030"/>
                  <a:pt x="96570" y="623110"/>
                </a:cubicBezTo>
                <a:cubicBezTo>
                  <a:pt x="89959" y="635930"/>
                  <a:pt x="84423" y="637074"/>
                  <a:pt x="79963" y="626541"/>
                </a:cubicBezTo>
                <a:cubicBezTo>
                  <a:pt x="75504" y="616008"/>
                  <a:pt x="72588" y="606214"/>
                  <a:pt x="71219" y="597158"/>
                </a:cubicBezTo>
                <a:cubicBezTo>
                  <a:pt x="69849" y="588102"/>
                  <a:pt x="67190" y="575214"/>
                  <a:pt x="63239" y="558493"/>
                </a:cubicBezTo>
                <a:cubicBezTo>
                  <a:pt x="59289" y="541772"/>
                  <a:pt x="55241" y="529945"/>
                  <a:pt x="51097" y="523012"/>
                </a:cubicBezTo>
                <a:cubicBezTo>
                  <a:pt x="46952" y="516078"/>
                  <a:pt x="48953" y="512612"/>
                  <a:pt x="57098" y="512612"/>
                </a:cubicBezTo>
                <a:cubicBezTo>
                  <a:pt x="63250" y="512612"/>
                  <a:pt x="69180" y="513734"/>
                  <a:pt x="74887" y="515978"/>
                </a:cubicBezTo>
                <a:cubicBezTo>
                  <a:pt x="80595" y="518222"/>
                  <a:pt x="92662" y="518007"/>
                  <a:pt x="111090" y="515333"/>
                </a:cubicBezTo>
                <a:cubicBezTo>
                  <a:pt x="129516" y="512658"/>
                  <a:pt x="145523" y="510224"/>
                  <a:pt x="159111" y="508030"/>
                </a:cubicBezTo>
                <a:cubicBezTo>
                  <a:pt x="172697" y="505836"/>
                  <a:pt x="182198" y="503122"/>
                  <a:pt x="187612" y="499888"/>
                </a:cubicBezTo>
                <a:cubicBezTo>
                  <a:pt x="190319" y="498271"/>
                  <a:pt x="193480" y="497536"/>
                  <a:pt x="197098" y="497681"/>
                </a:cubicBezTo>
                <a:close/>
                <a:moveTo>
                  <a:pt x="764418" y="455910"/>
                </a:moveTo>
                <a:lnTo>
                  <a:pt x="856503" y="550384"/>
                </a:lnTo>
                <a:lnTo>
                  <a:pt x="950051" y="455910"/>
                </a:lnTo>
                <a:lnTo>
                  <a:pt x="967281" y="478260"/>
                </a:lnTo>
                <a:lnTo>
                  <a:pt x="876851" y="571227"/>
                </a:lnTo>
                <a:lnTo>
                  <a:pt x="967281" y="664195"/>
                </a:lnTo>
                <a:lnTo>
                  <a:pt x="949879" y="684178"/>
                </a:lnTo>
                <a:lnTo>
                  <a:pt x="856567" y="589683"/>
                </a:lnTo>
                <a:lnTo>
                  <a:pt x="767859" y="684178"/>
                </a:lnTo>
                <a:lnTo>
                  <a:pt x="762761" y="684178"/>
                </a:lnTo>
                <a:lnTo>
                  <a:pt x="747101" y="664195"/>
                </a:lnTo>
                <a:lnTo>
                  <a:pt x="838886" y="569872"/>
                </a:lnTo>
                <a:lnTo>
                  <a:pt x="747101" y="476883"/>
                </a:lnTo>
                <a:close/>
                <a:moveTo>
                  <a:pt x="191795" y="446467"/>
                </a:moveTo>
                <a:cubicBezTo>
                  <a:pt x="196005" y="447098"/>
                  <a:pt x="199848" y="448633"/>
                  <a:pt x="203325" y="451071"/>
                </a:cubicBezTo>
                <a:cubicBezTo>
                  <a:pt x="210280" y="455946"/>
                  <a:pt x="209473" y="460438"/>
                  <a:pt x="200905" y="464547"/>
                </a:cubicBezTo>
                <a:cubicBezTo>
                  <a:pt x="192336" y="468655"/>
                  <a:pt x="180998" y="472093"/>
                  <a:pt x="166887" y="474861"/>
                </a:cubicBezTo>
                <a:cubicBezTo>
                  <a:pt x="152776" y="477629"/>
                  <a:pt x="137360" y="480360"/>
                  <a:pt x="120640" y="483056"/>
                </a:cubicBezTo>
                <a:cubicBezTo>
                  <a:pt x="103918" y="485752"/>
                  <a:pt x="90711" y="483913"/>
                  <a:pt x="81017" y="477539"/>
                </a:cubicBezTo>
                <a:cubicBezTo>
                  <a:pt x="71324" y="471165"/>
                  <a:pt x="73324" y="467110"/>
                  <a:pt x="87018" y="465375"/>
                </a:cubicBezTo>
                <a:cubicBezTo>
                  <a:pt x="100714" y="463640"/>
                  <a:pt x="113014" y="461682"/>
                  <a:pt x="123920" y="459503"/>
                </a:cubicBezTo>
                <a:cubicBezTo>
                  <a:pt x="134826" y="457323"/>
                  <a:pt x="143727" y="455365"/>
                  <a:pt x="150625" y="453630"/>
                </a:cubicBezTo>
                <a:cubicBezTo>
                  <a:pt x="159043" y="451752"/>
                  <a:pt x="168192" y="449637"/>
                  <a:pt x="178072" y="447285"/>
                </a:cubicBezTo>
                <a:cubicBezTo>
                  <a:pt x="183012" y="446109"/>
                  <a:pt x="187586" y="445836"/>
                  <a:pt x="191795" y="446467"/>
                </a:cubicBezTo>
                <a:close/>
                <a:moveTo>
                  <a:pt x="1197053" y="438678"/>
                </a:moveTo>
                <a:cubicBezTo>
                  <a:pt x="1200941" y="438142"/>
                  <a:pt x="1205296" y="438616"/>
                  <a:pt x="1210118" y="440100"/>
                </a:cubicBezTo>
                <a:cubicBezTo>
                  <a:pt x="1219761" y="443069"/>
                  <a:pt x="1226053" y="448532"/>
                  <a:pt x="1228993" y="456491"/>
                </a:cubicBezTo>
                <a:cubicBezTo>
                  <a:pt x="1231933" y="464450"/>
                  <a:pt x="1231746" y="473215"/>
                  <a:pt x="1228434" y="482788"/>
                </a:cubicBezTo>
                <a:cubicBezTo>
                  <a:pt x="1225121" y="492360"/>
                  <a:pt x="1220209" y="501340"/>
                  <a:pt x="1213699" y="509729"/>
                </a:cubicBezTo>
                <a:cubicBezTo>
                  <a:pt x="1207188" y="518118"/>
                  <a:pt x="1198344" y="526794"/>
                  <a:pt x="1187166" y="535757"/>
                </a:cubicBezTo>
                <a:cubicBezTo>
                  <a:pt x="1175988" y="544719"/>
                  <a:pt x="1168725" y="548304"/>
                  <a:pt x="1165376" y="546512"/>
                </a:cubicBezTo>
                <a:cubicBezTo>
                  <a:pt x="1162028" y="544719"/>
                  <a:pt x="1164480" y="539324"/>
                  <a:pt x="1172733" y="530325"/>
                </a:cubicBezTo>
                <a:cubicBezTo>
                  <a:pt x="1180985" y="521327"/>
                  <a:pt x="1186850" y="514003"/>
                  <a:pt x="1190328" y="508353"/>
                </a:cubicBezTo>
                <a:cubicBezTo>
                  <a:pt x="1193806" y="502703"/>
                  <a:pt x="1197760" y="496974"/>
                  <a:pt x="1202191" y="491166"/>
                </a:cubicBezTo>
                <a:cubicBezTo>
                  <a:pt x="1193630" y="491166"/>
                  <a:pt x="1187217" y="488212"/>
                  <a:pt x="1182950" y="482304"/>
                </a:cubicBezTo>
                <a:cubicBezTo>
                  <a:pt x="1178684" y="476395"/>
                  <a:pt x="1176780" y="469699"/>
                  <a:pt x="1177240" y="462213"/>
                </a:cubicBezTo>
                <a:cubicBezTo>
                  <a:pt x="1177698" y="454727"/>
                  <a:pt x="1180881" y="448428"/>
                  <a:pt x="1186790" y="443316"/>
                </a:cubicBezTo>
                <a:cubicBezTo>
                  <a:pt x="1189744" y="440760"/>
                  <a:pt x="1193165" y="439214"/>
                  <a:pt x="1197053" y="438678"/>
                </a:cubicBezTo>
                <a:close/>
                <a:moveTo>
                  <a:pt x="1126864" y="438678"/>
                </a:moveTo>
                <a:cubicBezTo>
                  <a:pt x="1130752" y="438142"/>
                  <a:pt x="1135108" y="438616"/>
                  <a:pt x="1139929" y="440100"/>
                </a:cubicBezTo>
                <a:cubicBezTo>
                  <a:pt x="1149574" y="443069"/>
                  <a:pt x="1155865" y="448532"/>
                  <a:pt x="1158805" y="456491"/>
                </a:cubicBezTo>
                <a:cubicBezTo>
                  <a:pt x="1161744" y="464450"/>
                  <a:pt x="1161558" y="473215"/>
                  <a:pt x="1158246" y="482788"/>
                </a:cubicBezTo>
                <a:cubicBezTo>
                  <a:pt x="1154933" y="492360"/>
                  <a:pt x="1150022" y="501340"/>
                  <a:pt x="1143511" y="509729"/>
                </a:cubicBezTo>
                <a:cubicBezTo>
                  <a:pt x="1137000" y="518118"/>
                  <a:pt x="1128156" y="526794"/>
                  <a:pt x="1116978" y="535757"/>
                </a:cubicBezTo>
                <a:cubicBezTo>
                  <a:pt x="1105800" y="544719"/>
                  <a:pt x="1098536" y="548304"/>
                  <a:pt x="1095188" y="546512"/>
                </a:cubicBezTo>
                <a:cubicBezTo>
                  <a:pt x="1091839" y="544719"/>
                  <a:pt x="1094292" y="539324"/>
                  <a:pt x="1102544" y="530325"/>
                </a:cubicBezTo>
                <a:cubicBezTo>
                  <a:pt x="1110797" y="521327"/>
                  <a:pt x="1116662" y="514003"/>
                  <a:pt x="1120140" y="508353"/>
                </a:cubicBezTo>
                <a:cubicBezTo>
                  <a:pt x="1123617" y="502703"/>
                  <a:pt x="1127572" y="496974"/>
                  <a:pt x="1132003" y="491166"/>
                </a:cubicBezTo>
                <a:cubicBezTo>
                  <a:pt x="1123442" y="491166"/>
                  <a:pt x="1117028" y="488212"/>
                  <a:pt x="1112762" y="482304"/>
                </a:cubicBezTo>
                <a:cubicBezTo>
                  <a:pt x="1108496" y="476395"/>
                  <a:pt x="1106592" y="469699"/>
                  <a:pt x="1107051" y="462213"/>
                </a:cubicBezTo>
                <a:cubicBezTo>
                  <a:pt x="1107510" y="454727"/>
                  <a:pt x="1110693" y="448428"/>
                  <a:pt x="1116602" y="443316"/>
                </a:cubicBezTo>
                <a:cubicBezTo>
                  <a:pt x="1119555" y="440760"/>
                  <a:pt x="1122976" y="439214"/>
                  <a:pt x="1126864" y="438678"/>
                </a:cubicBezTo>
                <a:close/>
                <a:moveTo>
                  <a:pt x="629652" y="435590"/>
                </a:moveTo>
                <a:cubicBezTo>
                  <a:pt x="631112" y="435428"/>
                  <a:pt x="632328" y="435612"/>
                  <a:pt x="633301" y="436142"/>
                </a:cubicBezTo>
                <a:cubicBezTo>
                  <a:pt x="637195" y="438265"/>
                  <a:pt x="634718" y="443664"/>
                  <a:pt x="625869" y="452340"/>
                </a:cubicBezTo>
                <a:cubicBezTo>
                  <a:pt x="617022" y="461016"/>
                  <a:pt x="610418" y="468408"/>
                  <a:pt x="606058" y="474517"/>
                </a:cubicBezTo>
                <a:cubicBezTo>
                  <a:pt x="601699" y="480626"/>
                  <a:pt x="597884" y="487021"/>
                  <a:pt x="594615" y="493704"/>
                </a:cubicBezTo>
                <a:cubicBezTo>
                  <a:pt x="604209" y="492801"/>
                  <a:pt x="611328" y="495672"/>
                  <a:pt x="615974" y="502319"/>
                </a:cubicBezTo>
                <a:cubicBezTo>
                  <a:pt x="620621" y="508966"/>
                  <a:pt x="622445" y="515881"/>
                  <a:pt x="621449" y="523066"/>
                </a:cubicBezTo>
                <a:cubicBezTo>
                  <a:pt x="620453" y="530250"/>
                  <a:pt x="616527" y="536402"/>
                  <a:pt x="609672" y="541522"/>
                </a:cubicBezTo>
                <a:cubicBezTo>
                  <a:pt x="602817" y="546641"/>
                  <a:pt x="594927" y="547967"/>
                  <a:pt x="586000" y="545501"/>
                </a:cubicBezTo>
                <a:cubicBezTo>
                  <a:pt x="577073" y="543034"/>
                  <a:pt x="570850" y="537700"/>
                  <a:pt x="567329" y="529497"/>
                </a:cubicBezTo>
                <a:cubicBezTo>
                  <a:pt x="563809" y="521295"/>
                  <a:pt x="563661" y="512016"/>
                  <a:pt x="566888" y="501663"/>
                </a:cubicBezTo>
                <a:cubicBezTo>
                  <a:pt x="570115" y="491309"/>
                  <a:pt x="575184" y="481751"/>
                  <a:pt x="582096" y="472990"/>
                </a:cubicBezTo>
                <a:cubicBezTo>
                  <a:pt x="589008" y="464228"/>
                  <a:pt x="598297" y="455365"/>
                  <a:pt x="609962" y="446403"/>
                </a:cubicBezTo>
                <a:cubicBezTo>
                  <a:pt x="618712" y="439681"/>
                  <a:pt x="625275" y="436077"/>
                  <a:pt x="629652" y="435590"/>
                </a:cubicBezTo>
                <a:close/>
                <a:moveTo>
                  <a:pt x="556760" y="435590"/>
                </a:moveTo>
                <a:cubicBezTo>
                  <a:pt x="558220" y="435428"/>
                  <a:pt x="559439" y="435612"/>
                  <a:pt x="560414" y="436142"/>
                </a:cubicBezTo>
                <a:cubicBezTo>
                  <a:pt x="564314" y="438265"/>
                  <a:pt x="561840" y="443664"/>
                  <a:pt x="552993" y="452340"/>
                </a:cubicBezTo>
                <a:cubicBezTo>
                  <a:pt x="544145" y="461016"/>
                  <a:pt x="537541" y="468404"/>
                  <a:pt x="533181" y="474506"/>
                </a:cubicBezTo>
                <a:cubicBezTo>
                  <a:pt x="528822" y="480608"/>
                  <a:pt x="525000" y="487007"/>
                  <a:pt x="521716" y="493704"/>
                </a:cubicBezTo>
                <a:cubicBezTo>
                  <a:pt x="531310" y="492801"/>
                  <a:pt x="538433" y="495669"/>
                  <a:pt x="543087" y="502308"/>
                </a:cubicBezTo>
                <a:cubicBezTo>
                  <a:pt x="547741" y="508948"/>
                  <a:pt x="549566" y="515863"/>
                  <a:pt x="548561" y="523055"/>
                </a:cubicBezTo>
                <a:cubicBezTo>
                  <a:pt x="547558" y="530246"/>
                  <a:pt x="543632" y="536402"/>
                  <a:pt x="536784" y="541522"/>
                </a:cubicBezTo>
                <a:cubicBezTo>
                  <a:pt x="529937" y="546641"/>
                  <a:pt x="522050" y="547967"/>
                  <a:pt x="513123" y="545501"/>
                </a:cubicBezTo>
                <a:cubicBezTo>
                  <a:pt x="504196" y="543034"/>
                  <a:pt x="497972" y="537700"/>
                  <a:pt x="494452" y="529497"/>
                </a:cubicBezTo>
                <a:cubicBezTo>
                  <a:pt x="490932" y="521295"/>
                  <a:pt x="490781" y="512016"/>
                  <a:pt x="494000" y="501663"/>
                </a:cubicBezTo>
                <a:cubicBezTo>
                  <a:pt x="497220" y="491309"/>
                  <a:pt x="502285" y="481751"/>
                  <a:pt x="509197" y="472990"/>
                </a:cubicBezTo>
                <a:cubicBezTo>
                  <a:pt x="516109" y="464228"/>
                  <a:pt x="525399" y="455365"/>
                  <a:pt x="537064" y="446403"/>
                </a:cubicBezTo>
                <a:cubicBezTo>
                  <a:pt x="545813" y="439681"/>
                  <a:pt x="552379" y="436077"/>
                  <a:pt x="556760" y="435590"/>
                </a:cubicBezTo>
                <a:close/>
                <a:moveTo>
                  <a:pt x="2907779" y="235243"/>
                </a:moveTo>
                <a:lnTo>
                  <a:pt x="2953832" y="235243"/>
                </a:lnTo>
                <a:lnTo>
                  <a:pt x="2953832" y="281275"/>
                </a:lnTo>
                <a:lnTo>
                  <a:pt x="2907779" y="281275"/>
                </a:lnTo>
                <a:close/>
                <a:moveTo>
                  <a:pt x="5753201" y="229938"/>
                </a:moveTo>
                <a:cubicBezTo>
                  <a:pt x="5757183" y="229295"/>
                  <a:pt x="5761586" y="229593"/>
                  <a:pt x="5766408" y="230833"/>
                </a:cubicBezTo>
                <a:cubicBezTo>
                  <a:pt x="5776051" y="233314"/>
                  <a:pt x="5782351" y="238531"/>
                  <a:pt x="5785305" y="246482"/>
                </a:cubicBezTo>
                <a:cubicBezTo>
                  <a:pt x="5788259" y="254434"/>
                  <a:pt x="5787843" y="264382"/>
                  <a:pt x="5784057" y="276328"/>
                </a:cubicBezTo>
                <a:cubicBezTo>
                  <a:pt x="5780271" y="288273"/>
                  <a:pt x="5773395" y="299699"/>
                  <a:pt x="5763429" y="310604"/>
                </a:cubicBezTo>
                <a:cubicBezTo>
                  <a:pt x="5753462" y="321510"/>
                  <a:pt x="5743854" y="327447"/>
                  <a:pt x="5734605" y="328415"/>
                </a:cubicBezTo>
                <a:cubicBezTo>
                  <a:pt x="5725355" y="329383"/>
                  <a:pt x="5723548" y="326898"/>
                  <a:pt x="5729184" y="320962"/>
                </a:cubicBezTo>
                <a:cubicBezTo>
                  <a:pt x="5734819" y="315025"/>
                  <a:pt x="5740015" y="309034"/>
                  <a:pt x="5744769" y="302990"/>
                </a:cubicBezTo>
                <a:cubicBezTo>
                  <a:pt x="5749522" y="296945"/>
                  <a:pt x="5753655" y="289707"/>
                  <a:pt x="5757169" y="281275"/>
                </a:cubicBezTo>
                <a:cubicBezTo>
                  <a:pt x="5750845" y="281275"/>
                  <a:pt x="5745529" y="279658"/>
                  <a:pt x="5741219" y="276424"/>
                </a:cubicBezTo>
                <a:cubicBezTo>
                  <a:pt x="5736910" y="273191"/>
                  <a:pt x="5733992" y="268960"/>
                  <a:pt x="5732465" y="263733"/>
                </a:cubicBezTo>
                <a:cubicBezTo>
                  <a:pt x="5730937" y="258506"/>
                  <a:pt x="5730657" y="253624"/>
                  <a:pt x="5731625" y="249085"/>
                </a:cubicBezTo>
                <a:cubicBezTo>
                  <a:pt x="5732593" y="244546"/>
                  <a:pt x="5736222" y="239749"/>
                  <a:pt x="5742510" y="234694"/>
                </a:cubicBezTo>
                <a:cubicBezTo>
                  <a:pt x="5745654" y="232167"/>
                  <a:pt x="5749217" y="230582"/>
                  <a:pt x="5753201" y="229938"/>
                </a:cubicBezTo>
                <a:close/>
                <a:moveTo>
                  <a:pt x="6292374" y="184758"/>
                </a:moveTo>
                <a:cubicBezTo>
                  <a:pt x="6283949" y="186106"/>
                  <a:pt x="6269447" y="188795"/>
                  <a:pt x="6248869" y="192825"/>
                </a:cubicBezTo>
                <a:lnTo>
                  <a:pt x="6248869" y="214980"/>
                </a:lnTo>
                <a:cubicBezTo>
                  <a:pt x="6256011" y="214192"/>
                  <a:pt x="6264231" y="211743"/>
                  <a:pt x="6273531" y="207635"/>
                </a:cubicBezTo>
                <a:cubicBezTo>
                  <a:pt x="6282831" y="203526"/>
                  <a:pt x="6290943" y="205071"/>
                  <a:pt x="6297869" y="212270"/>
                </a:cubicBezTo>
                <a:cubicBezTo>
                  <a:pt x="6304796" y="219469"/>
                  <a:pt x="6300637" y="224671"/>
                  <a:pt x="6285393" y="227876"/>
                </a:cubicBezTo>
                <a:cubicBezTo>
                  <a:pt x="6270151" y="231081"/>
                  <a:pt x="6257975" y="232232"/>
                  <a:pt x="6248869" y="231328"/>
                </a:cubicBezTo>
                <a:lnTo>
                  <a:pt x="6248869" y="256818"/>
                </a:lnTo>
                <a:cubicBezTo>
                  <a:pt x="6262363" y="255140"/>
                  <a:pt x="6273997" y="252921"/>
                  <a:pt x="6283770" y="250160"/>
                </a:cubicBezTo>
                <a:cubicBezTo>
                  <a:pt x="6293543" y="247400"/>
                  <a:pt x="6300717" y="248267"/>
                  <a:pt x="6305291" y="252763"/>
                </a:cubicBezTo>
                <a:cubicBezTo>
                  <a:pt x="6309865" y="257259"/>
                  <a:pt x="6311931" y="250662"/>
                  <a:pt x="6311485" y="232974"/>
                </a:cubicBezTo>
                <a:cubicBezTo>
                  <a:pt x="6311041" y="215285"/>
                  <a:pt x="6309851" y="202490"/>
                  <a:pt x="6307915" y="194589"/>
                </a:cubicBezTo>
                <a:cubicBezTo>
                  <a:pt x="6305979" y="186687"/>
                  <a:pt x="6300799" y="183410"/>
                  <a:pt x="6292374" y="184758"/>
                </a:cubicBezTo>
                <a:close/>
                <a:moveTo>
                  <a:pt x="2710150" y="182910"/>
                </a:moveTo>
                <a:cubicBezTo>
                  <a:pt x="2718878" y="182382"/>
                  <a:pt x="2726468" y="185715"/>
                  <a:pt x="2732921" y="192911"/>
                </a:cubicBezTo>
                <a:cubicBezTo>
                  <a:pt x="2741525" y="202504"/>
                  <a:pt x="2740611" y="208144"/>
                  <a:pt x="2730179" y="209829"/>
                </a:cubicBezTo>
                <a:cubicBezTo>
                  <a:pt x="2719746" y="211514"/>
                  <a:pt x="2704739" y="213267"/>
                  <a:pt x="2685158" y="215088"/>
                </a:cubicBezTo>
                <a:cubicBezTo>
                  <a:pt x="2665576" y="216909"/>
                  <a:pt x="2648508" y="219139"/>
                  <a:pt x="2633952" y="221778"/>
                </a:cubicBezTo>
                <a:cubicBezTo>
                  <a:pt x="2619397" y="224416"/>
                  <a:pt x="2607928" y="226893"/>
                  <a:pt x="2599547" y="229209"/>
                </a:cubicBezTo>
                <a:cubicBezTo>
                  <a:pt x="2591165" y="231525"/>
                  <a:pt x="2581930" y="228163"/>
                  <a:pt x="2571841" y="219121"/>
                </a:cubicBezTo>
                <a:cubicBezTo>
                  <a:pt x="2561753" y="210080"/>
                  <a:pt x="2563929" y="205559"/>
                  <a:pt x="2578370" y="205559"/>
                </a:cubicBezTo>
                <a:cubicBezTo>
                  <a:pt x="2590731" y="205559"/>
                  <a:pt x="2611402" y="202848"/>
                  <a:pt x="2640384" y="197428"/>
                </a:cubicBezTo>
                <a:cubicBezTo>
                  <a:pt x="2668175" y="193097"/>
                  <a:pt x="2688395" y="188863"/>
                  <a:pt x="2701043" y="184726"/>
                </a:cubicBezTo>
                <a:cubicBezTo>
                  <a:pt x="2704205" y="183692"/>
                  <a:pt x="2707241" y="183087"/>
                  <a:pt x="2710150" y="182910"/>
                </a:cubicBezTo>
                <a:close/>
                <a:moveTo>
                  <a:pt x="6307151" y="160253"/>
                </a:moveTo>
                <a:cubicBezTo>
                  <a:pt x="6309901" y="160159"/>
                  <a:pt x="6313021" y="160724"/>
                  <a:pt x="6316509" y="161947"/>
                </a:cubicBezTo>
                <a:cubicBezTo>
                  <a:pt x="6323485" y="164392"/>
                  <a:pt x="6329701" y="168210"/>
                  <a:pt x="6335158" y="173401"/>
                </a:cubicBezTo>
                <a:cubicBezTo>
                  <a:pt x="6340615" y="178592"/>
                  <a:pt x="6341995" y="183629"/>
                  <a:pt x="6339299" y="188512"/>
                </a:cubicBezTo>
                <a:cubicBezTo>
                  <a:pt x="6336603" y="193395"/>
                  <a:pt x="6335255" y="199543"/>
                  <a:pt x="6335255" y="206957"/>
                </a:cubicBezTo>
                <a:cubicBezTo>
                  <a:pt x="6335255" y="215160"/>
                  <a:pt x="6336381" y="227869"/>
                  <a:pt x="6338631" y="245084"/>
                </a:cubicBezTo>
                <a:cubicBezTo>
                  <a:pt x="6340883" y="262299"/>
                  <a:pt x="6338821" y="278034"/>
                  <a:pt x="6332447" y="292288"/>
                </a:cubicBezTo>
                <a:cubicBezTo>
                  <a:pt x="6326073" y="306543"/>
                  <a:pt x="6320703" y="309031"/>
                  <a:pt x="6316337" y="299752"/>
                </a:cubicBezTo>
                <a:cubicBezTo>
                  <a:pt x="6311970" y="290474"/>
                  <a:pt x="6308237" y="280264"/>
                  <a:pt x="6305140" y="269122"/>
                </a:cubicBezTo>
                <a:cubicBezTo>
                  <a:pt x="6278711" y="272721"/>
                  <a:pt x="6259596" y="274521"/>
                  <a:pt x="6247793" y="274521"/>
                </a:cubicBezTo>
                <a:cubicBezTo>
                  <a:pt x="6241641" y="288918"/>
                  <a:pt x="6235981" y="291267"/>
                  <a:pt x="6230811" y="281565"/>
                </a:cubicBezTo>
                <a:cubicBezTo>
                  <a:pt x="6225642" y="271864"/>
                  <a:pt x="6223509" y="262174"/>
                  <a:pt x="6224412" y="252494"/>
                </a:cubicBezTo>
                <a:cubicBezTo>
                  <a:pt x="6225315" y="242815"/>
                  <a:pt x="6225327" y="230776"/>
                  <a:pt x="6224445" y="216378"/>
                </a:cubicBezTo>
                <a:cubicBezTo>
                  <a:pt x="6223563" y="201981"/>
                  <a:pt x="6221311" y="190950"/>
                  <a:pt x="6217690" y="183285"/>
                </a:cubicBezTo>
                <a:cubicBezTo>
                  <a:pt x="6214069" y="175620"/>
                  <a:pt x="6215747" y="172691"/>
                  <a:pt x="6222723" y="174498"/>
                </a:cubicBezTo>
                <a:cubicBezTo>
                  <a:pt x="6229700" y="176305"/>
                  <a:pt x="6234787" y="177208"/>
                  <a:pt x="6237985" y="177208"/>
                </a:cubicBezTo>
                <a:cubicBezTo>
                  <a:pt x="6242287" y="177208"/>
                  <a:pt x="6249005" y="176376"/>
                  <a:pt x="6258140" y="174713"/>
                </a:cubicBezTo>
                <a:cubicBezTo>
                  <a:pt x="6282031" y="169393"/>
                  <a:pt x="6295987" y="165324"/>
                  <a:pt x="6300010" y="162506"/>
                </a:cubicBezTo>
                <a:cubicBezTo>
                  <a:pt x="6302021" y="161097"/>
                  <a:pt x="6304401" y="160346"/>
                  <a:pt x="6307151" y="160253"/>
                </a:cubicBezTo>
                <a:close/>
                <a:moveTo>
                  <a:pt x="6947409" y="148641"/>
                </a:moveTo>
                <a:cubicBezTo>
                  <a:pt x="6949727" y="148952"/>
                  <a:pt x="6952532" y="149587"/>
                  <a:pt x="6955823" y="150546"/>
                </a:cubicBezTo>
                <a:cubicBezTo>
                  <a:pt x="6968987" y="154382"/>
                  <a:pt x="6978463" y="160194"/>
                  <a:pt x="6984249" y="167980"/>
                </a:cubicBezTo>
                <a:cubicBezTo>
                  <a:pt x="6990035" y="175767"/>
                  <a:pt x="6991462" y="185346"/>
                  <a:pt x="6988529" y="196718"/>
                </a:cubicBezTo>
                <a:cubicBezTo>
                  <a:pt x="6985597" y="208090"/>
                  <a:pt x="6976351" y="205408"/>
                  <a:pt x="6960792" y="188673"/>
                </a:cubicBezTo>
                <a:cubicBezTo>
                  <a:pt x="6949105" y="172483"/>
                  <a:pt x="6942064" y="161122"/>
                  <a:pt x="6939669" y="154590"/>
                </a:cubicBezTo>
                <a:cubicBezTo>
                  <a:pt x="6937873" y="149691"/>
                  <a:pt x="6940453" y="147708"/>
                  <a:pt x="6947409" y="148641"/>
                </a:cubicBezTo>
                <a:close/>
                <a:moveTo>
                  <a:pt x="4089909" y="148641"/>
                </a:moveTo>
                <a:cubicBezTo>
                  <a:pt x="4092228" y="148952"/>
                  <a:pt x="4095032" y="149587"/>
                  <a:pt x="4098324" y="150546"/>
                </a:cubicBezTo>
                <a:cubicBezTo>
                  <a:pt x="4111488" y="154382"/>
                  <a:pt x="4120963" y="160194"/>
                  <a:pt x="4126749" y="167980"/>
                </a:cubicBezTo>
                <a:cubicBezTo>
                  <a:pt x="4132536" y="175767"/>
                  <a:pt x="4133963" y="185346"/>
                  <a:pt x="4131030" y="196718"/>
                </a:cubicBezTo>
                <a:cubicBezTo>
                  <a:pt x="4128097" y="208090"/>
                  <a:pt x="4118852" y="205408"/>
                  <a:pt x="4103292" y="188673"/>
                </a:cubicBezTo>
                <a:cubicBezTo>
                  <a:pt x="4091605" y="172483"/>
                  <a:pt x="4084564" y="161122"/>
                  <a:pt x="4082169" y="154590"/>
                </a:cubicBezTo>
                <a:cubicBezTo>
                  <a:pt x="4080373" y="149691"/>
                  <a:pt x="4082953" y="147708"/>
                  <a:pt x="4089909" y="148641"/>
                </a:cubicBezTo>
                <a:close/>
                <a:moveTo>
                  <a:pt x="870460" y="148641"/>
                </a:moveTo>
                <a:cubicBezTo>
                  <a:pt x="872778" y="148952"/>
                  <a:pt x="875583" y="149587"/>
                  <a:pt x="878874" y="150546"/>
                </a:cubicBezTo>
                <a:cubicBezTo>
                  <a:pt x="892038" y="154382"/>
                  <a:pt x="901513" y="160194"/>
                  <a:pt x="907300" y="167980"/>
                </a:cubicBezTo>
                <a:cubicBezTo>
                  <a:pt x="913086" y="175767"/>
                  <a:pt x="914513" y="185346"/>
                  <a:pt x="911581" y="196718"/>
                </a:cubicBezTo>
                <a:cubicBezTo>
                  <a:pt x="908647" y="208090"/>
                  <a:pt x="899402" y="205408"/>
                  <a:pt x="883842" y="188673"/>
                </a:cubicBezTo>
                <a:cubicBezTo>
                  <a:pt x="872156" y="172483"/>
                  <a:pt x="865114" y="161122"/>
                  <a:pt x="862720" y="154590"/>
                </a:cubicBezTo>
                <a:cubicBezTo>
                  <a:pt x="860923" y="149691"/>
                  <a:pt x="863504" y="147708"/>
                  <a:pt x="870460" y="148641"/>
                </a:cubicBezTo>
                <a:close/>
                <a:moveTo>
                  <a:pt x="1510119" y="148597"/>
                </a:moveTo>
                <a:cubicBezTo>
                  <a:pt x="1512684" y="149309"/>
                  <a:pt x="1508545" y="162122"/>
                  <a:pt x="1497700" y="187038"/>
                </a:cubicBezTo>
                <a:cubicBezTo>
                  <a:pt x="1485267" y="215446"/>
                  <a:pt x="1477709" y="237355"/>
                  <a:pt x="1475028" y="252763"/>
                </a:cubicBezTo>
                <a:cubicBezTo>
                  <a:pt x="1472346" y="268172"/>
                  <a:pt x="1466793" y="271954"/>
                  <a:pt x="1458368" y="264110"/>
                </a:cubicBezTo>
                <a:cubicBezTo>
                  <a:pt x="1449943" y="256266"/>
                  <a:pt x="1444082" y="247475"/>
                  <a:pt x="1440783" y="237738"/>
                </a:cubicBezTo>
                <a:cubicBezTo>
                  <a:pt x="1437485" y="228001"/>
                  <a:pt x="1438733" y="222122"/>
                  <a:pt x="1444526" y="220100"/>
                </a:cubicBezTo>
                <a:cubicBezTo>
                  <a:pt x="1450320" y="218078"/>
                  <a:pt x="1456479" y="213145"/>
                  <a:pt x="1463004" y="205301"/>
                </a:cubicBezTo>
                <a:cubicBezTo>
                  <a:pt x="1469528" y="197457"/>
                  <a:pt x="1481280" y="182485"/>
                  <a:pt x="1498259" y="160387"/>
                </a:cubicBezTo>
                <a:cubicBezTo>
                  <a:pt x="1504626" y="152100"/>
                  <a:pt x="1508579" y="148170"/>
                  <a:pt x="1510119" y="148597"/>
                </a:cubicBezTo>
                <a:close/>
                <a:moveTo>
                  <a:pt x="3655341" y="148124"/>
                </a:moveTo>
                <a:cubicBezTo>
                  <a:pt x="3653174" y="148021"/>
                  <a:pt x="3649923" y="148528"/>
                  <a:pt x="3645589" y="149643"/>
                </a:cubicBezTo>
                <a:cubicBezTo>
                  <a:pt x="3636920" y="151873"/>
                  <a:pt x="3631862" y="153174"/>
                  <a:pt x="3630413" y="153547"/>
                </a:cubicBezTo>
                <a:lnTo>
                  <a:pt x="3630413" y="186630"/>
                </a:lnTo>
                <a:cubicBezTo>
                  <a:pt x="3637555" y="184966"/>
                  <a:pt x="3645672" y="182622"/>
                  <a:pt x="3654763" y="179596"/>
                </a:cubicBezTo>
                <a:cubicBezTo>
                  <a:pt x="3657316" y="165112"/>
                  <a:pt x="3658592" y="155332"/>
                  <a:pt x="3658592" y="150256"/>
                </a:cubicBezTo>
                <a:cubicBezTo>
                  <a:pt x="3658592" y="148936"/>
                  <a:pt x="3657508" y="148226"/>
                  <a:pt x="3655341" y="148124"/>
                </a:cubicBezTo>
                <a:close/>
                <a:moveTo>
                  <a:pt x="2226591" y="148124"/>
                </a:moveTo>
                <a:cubicBezTo>
                  <a:pt x="2224424" y="148021"/>
                  <a:pt x="2221173" y="148528"/>
                  <a:pt x="2216839" y="149643"/>
                </a:cubicBezTo>
                <a:cubicBezTo>
                  <a:pt x="2208170" y="151873"/>
                  <a:pt x="2203112" y="153174"/>
                  <a:pt x="2201664" y="153547"/>
                </a:cubicBezTo>
                <a:lnTo>
                  <a:pt x="2201664" y="186630"/>
                </a:lnTo>
                <a:cubicBezTo>
                  <a:pt x="2208805" y="184966"/>
                  <a:pt x="2216922" y="182622"/>
                  <a:pt x="2226013" y="179596"/>
                </a:cubicBezTo>
                <a:cubicBezTo>
                  <a:pt x="2228566" y="165112"/>
                  <a:pt x="2229842" y="155332"/>
                  <a:pt x="2229842" y="150256"/>
                </a:cubicBezTo>
                <a:cubicBezTo>
                  <a:pt x="2229842" y="148936"/>
                  <a:pt x="2228759" y="148226"/>
                  <a:pt x="2226591" y="148124"/>
                </a:cubicBezTo>
                <a:close/>
                <a:moveTo>
                  <a:pt x="4528705" y="143077"/>
                </a:moveTo>
                <a:cubicBezTo>
                  <a:pt x="4530356" y="143127"/>
                  <a:pt x="4532412" y="143570"/>
                  <a:pt x="4534875" y="144405"/>
                </a:cubicBezTo>
                <a:cubicBezTo>
                  <a:pt x="4544727" y="147746"/>
                  <a:pt x="4552851" y="152048"/>
                  <a:pt x="4559247" y="157311"/>
                </a:cubicBezTo>
                <a:cubicBezTo>
                  <a:pt x="4565642" y="162574"/>
                  <a:pt x="4566983" y="167532"/>
                  <a:pt x="4563269" y="172186"/>
                </a:cubicBezTo>
                <a:cubicBezTo>
                  <a:pt x="4559555" y="176839"/>
                  <a:pt x="4556160" y="187085"/>
                  <a:pt x="4553084" y="202924"/>
                </a:cubicBezTo>
                <a:cubicBezTo>
                  <a:pt x="4550008" y="218762"/>
                  <a:pt x="4547301" y="232522"/>
                  <a:pt x="4544964" y="244202"/>
                </a:cubicBezTo>
                <a:cubicBezTo>
                  <a:pt x="4542626" y="255882"/>
                  <a:pt x="4537156" y="264981"/>
                  <a:pt x="4528551" y="271499"/>
                </a:cubicBezTo>
                <a:cubicBezTo>
                  <a:pt x="4519947" y="278016"/>
                  <a:pt x="4515036" y="276851"/>
                  <a:pt x="4513817" y="268003"/>
                </a:cubicBezTo>
                <a:cubicBezTo>
                  <a:pt x="4512598" y="259155"/>
                  <a:pt x="4511988" y="252781"/>
                  <a:pt x="4511988" y="248881"/>
                </a:cubicBezTo>
                <a:cubicBezTo>
                  <a:pt x="4486205" y="248881"/>
                  <a:pt x="4461059" y="250214"/>
                  <a:pt x="4436552" y="252881"/>
                </a:cubicBezTo>
                <a:cubicBezTo>
                  <a:pt x="4412044" y="255549"/>
                  <a:pt x="4390860" y="258223"/>
                  <a:pt x="4373000" y="260905"/>
                </a:cubicBezTo>
                <a:cubicBezTo>
                  <a:pt x="4355139" y="263586"/>
                  <a:pt x="4341637" y="267652"/>
                  <a:pt x="4332496" y="273101"/>
                </a:cubicBezTo>
                <a:cubicBezTo>
                  <a:pt x="4323354" y="278550"/>
                  <a:pt x="4317485" y="279006"/>
                  <a:pt x="4314889" y="274467"/>
                </a:cubicBezTo>
                <a:cubicBezTo>
                  <a:pt x="4312294" y="269928"/>
                  <a:pt x="4310752" y="265616"/>
                  <a:pt x="4310265" y="261529"/>
                </a:cubicBezTo>
                <a:cubicBezTo>
                  <a:pt x="4309777" y="257442"/>
                  <a:pt x="4310433" y="252896"/>
                  <a:pt x="4312233" y="247891"/>
                </a:cubicBezTo>
                <a:cubicBezTo>
                  <a:pt x="4314032" y="242886"/>
                  <a:pt x="4314710" y="235627"/>
                  <a:pt x="4314266" y="226112"/>
                </a:cubicBezTo>
                <a:cubicBezTo>
                  <a:pt x="4313821" y="216597"/>
                  <a:pt x="4312953" y="207721"/>
                  <a:pt x="4311663" y="199482"/>
                </a:cubicBezTo>
                <a:cubicBezTo>
                  <a:pt x="4310372" y="191244"/>
                  <a:pt x="4306769" y="182543"/>
                  <a:pt x="4300854" y="173379"/>
                </a:cubicBezTo>
                <a:cubicBezTo>
                  <a:pt x="4294939" y="164216"/>
                  <a:pt x="4297244" y="160577"/>
                  <a:pt x="4307770" y="162463"/>
                </a:cubicBezTo>
                <a:cubicBezTo>
                  <a:pt x="4318295" y="164349"/>
                  <a:pt x="4326645" y="167134"/>
                  <a:pt x="4332818" y="170820"/>
                </a:cubicBezTo>
                <a:cubicBezTo>
                  <a:pt x="4338992" y="174505"/>
                  <a:pt x="4341397" y="178864"/>
                  <a:pt x="4340035" y="183898"/>
                </a:cubicBezTo>
                <a:cubicBezTo>
                  <a:pt x="4338673" y="188931"/>
                  <a:pt x="4338214" y="198482"/>
                  <a:pt x="4338658" y="212550"/>
                </a:cubicBezTo>
                <a:cubicBezTo>
                  <a:pt x="4339103" y="226617"/>
                  <a:pt x="4339497" y="235039"/>
                  <a:pt x="4339841" y="237813"/>
                </a:cubicBezTo>
                <a:cubicBezTo>
                  <a:pt x="4340186" y="240588"/>
                  <a:pt x="4348822" y="241094"/>
                  <a:pt x="4365751" y="239330"/>
                </a:cubicBezTo>
                <a:cubicBezTo>
                  <a:pt x="4382679" y="237566"/>
                  <a:pt x="4406093" y="235551"/>
                  <a:pt x="4435992" y="233286"/>
                </a:cubicBezTo>
                <a:cubicBezTo>
                  <a:pt x="4465892" y="231020"/>
                  <a:pt x="4492536" y="229471"/>
                  <a:pt x="4515925" y="228639"/>
                </a:cubicBezTo>
                <a:cubicBezTo>
                  <a:pt x="4519610" y="222029"/>
                  <a:pt x="4522801" y="210115"/>
                  <a:pt x="4525497" y="192900"/>
                </a:cubicBezTo>
                <a:cubicBezTo>
                  <a:pt x="4528193" y="175685"/>
                  <a:pt x="4527967" y="162463"/>
                  <a:pt x="4524819" y="153235"/>
                </a:cubicBezTo>
                <a:cubicBezTo>
                  <a:pt x="4522458" y="146314"/>
                  <a:pt x="4523754" y="142928"/>
                  <a:pt x="4528705" y="143077"/>
                </a:cubicBezTo>
                <a:close/>
                <a:moveTo>
                  <a:pt x="450518" y="139544"/>
                </a:moveTo>
                <a:cubicBezTo>
                  <a:pt x="443778" y="140404"/>
                  <a:pt x="431969" y="142017"/>
                  <a:pt x="415090" y="144383"/>
                </a:cubicBezTo>
                <a:cubicBezTo>
                  <a:pt x="417729" y="167686"/>
                  <a:pt x="419504" y="187063"/>
                  <a:pt x="420414" y="202515"/>
                </a:cubicBezTo>
                <a:cubicBezTo>
                  <a:pt x="421325" y="217967"/>
                  <a:pt x="422167" y="231127"/>
                  <a:pt x="422941" y="241997"/>
                </a:cubicBezTo>
                <a:cubicBezTo>
                  <a:pt x="429423" y="241997"/>
                  <a:pt x="441599" y="241216"/>
                  <a:pt x="459466" y="239653"/>
                </a:cubicBezTo>
                <a:cubicBezTo>
                  <a:pt x="459466" y="197636"/>
                  <a:pt x="458584" y="171558"/>
                  <a:pt x="456820" y="161420"/>
                </a:cubicBezTo>
                <a:cubicBezTo>
                  <a:pt x="455057" y="151281"/>
                  <a:pt x="452956" y="143989"/>
                  <a:pt x="450518" y="139544"/>
                </a:cubicBezTo>
                <a:close/>
                <a:moveTo>
                  <a:pt x="517243" y="132789"/>
                </a:moveTo>
                <a:cubicBezTo>
                  <a:pt x="500163" y="134553"/>
                  <a:pt x="485909" y="136066"/>
                  <a:pt x="474480" y="137328"/>
                </a:cubicBezTo>
                <a:cubicBezTo>
                  <a:pt x="477075" y="138289"/>
                  <a:pt x="478625" y="139755"/>
                  <a:pt x="479126" y="141727"/>
                </a:cubicBezTo>
                <a:cubicBezTo>
                  <a:pt x="479629" y="143699"/>
                  <a:pt x="479880" y="147868"/>
                  <a:pt x="479880" y="154235"/>
                </a:cubicBezTo>
                <a:cubicBezTo>
                  <a:pt x="485343" y="154321"/>
                  <a:pt x="491917" y="152991"/>
                  <a:pt x="499605" y="150245"/>
                </a:cubicBezTo>
                <a:cubicBezTo>
                  <a:pt x="507290" y="147499"/>
                  <a:pt x="513349" y="149542"/>
                  <a:pt x="517781" y="156375"/>
                </a:cubicBezTo>
                <a:cubicBezTo>
                  <a:pt x="522211" y="163209"/>
                  <a:pt x="519312" y="167736"/>
                  <a:pt x="509079" y="169959"/>
                </a:cubicBezTo>
                <a:cubicBezTo>
                  <a:pt x="498848" y="172182"/>
                  <a:pt x="489115" y="173293"/>
                  <a:pt x="479880" y="173293"/>
                </a:cubicBezTo>
                <a:lnTo>
                  <a:pt x="479880" y="192029"/>
                </a:lnTo>
                <a:cubicBezTo>
                  <a:pt x="485300" y="192129"/>
                  <a:pt x="491398" y="191029"/>
                  <a:pt x="498174" y="188727"/>
                </a:cubicBezTo>
                <a:cubicBezTo>
                  <a:pt x="504950" y="186425"/>
                  <a:pt x="510567" y="188383"/>
                  <a:pt x="515027" y="194599"/>
                </a:cubicBezTo>
                <a:cubicBezTo>
                  <a:pt x="519486" y="200816"/>
                  <a:pt x="517325" y="205344"/>
                  <a:pt x="508542" y="208183"/>
                </a:cubicBezTo>
                <a:cubicBezTo>
                  <a:pt x="499758" y="211022"/>
                  <a:pt x="490204" y="212442"/>
                  <a:pt x="479880" y="212442"/>
                </a:cubicBezTo>
                <a:lnTo>
                  <a:pt x="479880" y="236577"/>
                </a:lnTo>
                <a:lnTo>
                  <a:pt x="516361" y="233006"/>
                </a:lnTo>
                <a:cubicBezTo>
                  <a:pt x="518024" y="215410"/>
                  <a:pt x="519082" y="195997"/>
                  <a:pt x="519534" y="174767"/>
                </a:cubicBezTo>
                <a:cubicBezTo>
                  <a:pt x="519985" y="153536"/>
                  <a:pt x="519222" y="139544"/>
                  <a:pt x="517243" y="132789"/>
                </a:cubicBezTo>
                <a:close/>
                <a:moveTo>
                  <a:pt x="6175591" y="125210"/>
                </a:moveTo>
                <a:cubicBezTo>
                  <a:pt x="6178673" y="126273"/>
                  <a:pt x="6181693" y="128459"/>
                  <a:pt x="6184651" y="131768"/>
                </a:cubicBezTo>
                <a:cubicBezTo>
                  <a:pt x="6190565" y="138386"/>
                  <a:pt x="6180474" y="145136"/>
                  <a:pt x="6154375" y="152020"/>
                </a:cubicBezTo>
                <a:cubicBezTo>
                  <a:pt x="6160685" y="153769"/>
                  <a:pt x="6162483" y="160358"/>
                  <a:pt x="6159773" y="171788"/>
                </a:cubicBezTo>
                <a:cubicBezTo>
                  <a:pt x="6166772" y="168332"/>
                  <a:pt x="6173551" y="165890"/>
                  <a:pt x="6180111" y="164463"/>
                </a:cubicBezTo>
                <a:cubicBezTo>
                  <a:pt x="6186673" y="163036"/>
                  <a:pt x="6191899" y="165098"/>
                  <a:pt x="6195793" y="170648"/>
                </a:cubicBezTo>
                <a:cubicBezTo>
                  <a:pt x="6199686" y="176197"/>
                  <a:pt x="6198249" y="180696"/>
                  <a:pt x="6191479" y="184145"/>
                </a:cubicBezTo>
                <a:cubicBezTo>
                  <a:pt x="6184711" y="187594"/>
                  <a:pt x="6173626" y="191742"/>
                  <a:pt x="6158225" y="196589"/>
                </a:cubicBezTo>
                <a:lnTo>
                  <a:pt x="6155729" y="241976"/>
                </a:lnTo>
                <a:cubicBezTo>
                  <a:pt x="6166385" y="237071"/>
                  <a:pt x="6177599" y="232468"/>
                  <a:pt x="6189371" y="228166"/>
                </a:cubicBezTo>
                <a:cubicBezTo>
                  <a:pt x="6201145" y="223864"/>
                  <a:pt x="6202916" y="226567"/>
                  <a:pt x="6194685" y="236275"/>
                </a:cubicBezTo>
                <a:cubicBezTo>
                  <a:pt x="6186453" y="245984"/>
                  <a:pt x="6177247" y="254825"/>
                  <a:pt x="6167065" y="262798"/>
                </a:cubicBezTo>
                <a:cubicBezTo>
                  <a:pt x="6156884" y="270771"/>
                  <a:pt x="6147431" y="279891"/>
                  <a:pt x="6138705" y="290159"/>
                </a:cubicBezTo>
                <a:cubicBezTo>
                  <a:pt x="6129978" y="300426"/>
                  <a:pt x="6123633" y="299175"/>
                  <a:pt x="6119667" y="286405"/>
                </a:cubicBezTo>
                <a:cubicBezTo>
                  <a:pt x="6115703" y="273635"/>
                  <a:pt x="6117545" y="263597"/>
                  <a:pt x="6125196" y="256291"/>
                </a:cubicBezTo>
                <a:cubicBezTo>
                  <a:pt x="6132847" y="248985"/>
                  <a:pt x="6136671" y="230317"/>
                  <a:pt x="6136671" y="200289"/>
                </a:cubicBezTo>
                <a:cubicBezTo>
                  <a:pt x="6129931" y="202970"/>
                  <a:pt x="6122793" y="204766"/>
                  <a:pt x="6115258" y="205677"/>
                </a:cubicBezTo>
                <a:cubicBezTo>
                  <a:pt x="6107723" y="206588"/>
                  <a:pt x="6099961" y="205218"/>
                  <a:pt x="6091973" y="201569"/>
                </a:cubicBezTo>
                <a:cubicBezTo>
                  <a:pt x="6083985" y="197919"/>
                  <a:pt x="6084692" y="194786"/>
                  <a:pt x="6094092" y="192169"/>
                </a:cubicBezTo>
                <a:cubicBezTo>
                  <a:pt x="6103492" y="189552"/>
                  <a:pt x="6117721" y="184923"/>
                  <a:pt x="6136779" y="178284"/>
                </a:cubicBezTo>
                <a:cubicBezTo>
                  <a:pt x="6137611" y="166812"/>
                  <a:pt x="6137281" y="160122"/>
                  <a:pt x="6135789" y="158215"/>
                </a:cubicBezTo>
                <a:cubicBezTo>
                  <a:pt x="6115685" y="154257"/>
                  <a:pt x="6109379" y="150417"/>
                  <a:pt x="6116871" y="146696"/>
                </a:cubicBezTo>
                <a:cubicBezTo>
                  <a:pt x="6124364" y="142975"/>
                  <a:pt x="6132850" y="139085"/>
                  <a:pt x="6142329" y="135026"/>
                </a:cubicBezTo>
                <a:cubicBezTo>
                  <a:pt x="6151807" y="130968"/>
                  <a:pt x="6159752" y="127756"/>
                  <a:pt x="6166162" y="125390"/>
                </a:cubicBezTo>
                <a:cubicBezTo>
                  <a:pt x="6169367" y="124207"/>
                  <a:pt x="6172511" y="124147"/>
                  <a:pt x="6175591" y="125210"/>
                </a:cubicBezTo>
                <a:close/>
                <a:moveTo>
                  <a:pt x="588270" y="124949"/>
                </a:moveTo>
                <a:cubicBezTo>
                  <a:pt x="584154" y="123881"/>
                  <a:pt x="568717" y="125232"/>
                  <a:pt x="541958" y="129004"/>
                </a:cubicBezTo>
                <a:cubicBezTo>
                  <a:pt x="550964" y="135944"/>
                  <a:pt x="554086" y="141895"/>
                  <a:pt x="551326" y="146857"/>
                </a:cubicBezTo>
                <a:cubicBezTo>
                  <a:pt x="548565" y="151819"/>
                  <a:pt x="546296" y="160753"/>
                  <a:pt x="544517" y="173659"/>
                </a:cubicBezTo>
                <a:cubicBezTo>
                  <a:pt x="542740" y="186565"/>
                  <a:pt x="540990" y="205286"/>
                  <a:pt x="539269" y="229822"/>
                </a:cubicBezTo>
                <a:cubicBezTo>
                  <a:pt x="552950" y="228016"/>
                  <a:pt x="562718" y="228134"/>
                  <a:pt x="568577" y="230177"/>
                </a:cubicBezTo>
                <a:cubicBezTo>
                  <a:pt x="574435" y="232221"/>
                  <a:pt x="577927" y="235146"/>
                  <a:pt x="579052" y="238954"/>
                </a:cubicBezTo>
                <a:cubicBezTo>
                  <a:pt x="580178" y="242761"/>
                  <a:pt x="582351" y="237466"/>
                  <a:pt x="585570" y="223068"/>
                </a:cubicBezTo>
                <a:cubicBezTo>
                  <a:pt x="588789" y="208671"/>
                  <a:pt x="591074" y="193796"/>
                  <a:pt x="592421" y="178445"/>
                </a:cubicBezTo>
                <a:cubicBezTo>
                  <a:pt x="593770" y="163094"/>
                  <a:pt x="594444" y="150098"/>
                  <a:pt x="594444" y="139458"/>
                </a:cubicBezTo>
                <a:cubicBezTo>
                  <a:pt x="594444" y="130853"/>
                  <a:pt x="592385" y="126017"/>
                  <a:pt x="588270" y="124949"/>
                </a:cubicBezTo>
                <a:close/>
                <a:moveTo>
                  <a:pt x="6871277" y="121314"/>
                </a:moveTo>
                <a:cubicBezTo>
                  <a:pt x="6866351" y="121751"/>
                  <a:pt x="6853814" y="123977"/>
                  <a:pt x="6833666" y="127993"/>
                </a:cubicBezTo>
                <a:lnTo>
                  <a:pt x="6834849" y="166388"/>
                </a:lnTo>
                <a:cubicBezTo>
                  <a:pt x="6842779" y="165643"/>
                  <a:pt x="6849379" y="163879"/>
                  <a:pt x="6854649" y="161097"/>
                </a:cubicBezTo>
                <a:cubicBezTo>
                  <a:pt x="6859919" y="158315"/>
                  <a:pt x="6865613" y="159932"/>
                  <a:pt x="6871729" y="165948"/>
                </a:cubicBezTo>
                <a:cubicBezTo>
                  <a:pt x="6877845" y="171963"/>
                  <a:pt x="6876089" y="176939"/>
                  <a:pt x="6866459" y="180876"/>
                </a:cubicBezTo>
                <a:cubicBezTo>
                  <a:pt x="6856829" y="184812"/>
                  <a:pt x="6846350" y="186780"/>
                  <a:pt x="6835021" y="186780"/>
                </a:cubicBezTo>
                <a:lnTo>
                  <a:pt x="6836183" y="221713"/>
                </a:lnTo>
                <a:cubicBezTo>
                  <a:pt x="6840715" y="221842"/>
                  <a:pt x="6847469" y="220075"/>
                  <a:pt x="6856445" y="216411"/>
                </a:cubicBezTo>
                <a:cubicBezTo>
                  <a:pt x="6865423" y="212747"/>
                  <a:pt x="6871442" y="212940"/>
                  <a:pt x="6874503" y="216991"/>
                </a:cubicBezTo>
                <a:cubicBezTo>
                  <a:pt x="6877565" y="221043"/>
                  <a:pt x="6879820" y="220784"/>
                  <a:pt x="6881269" y="216217"/>
                </a:cubicBezTo>
                <a:cubicBezTo>
                  <a:pt x="6882717" y="211650"/>
                  <a:pt x="6883667" y="196134"/>
                  <a:pt x="6884119" y="169669"/>
                </a:cubicBezTo>
                <a:cubicBezTo>
                  <a:pt x="6884571" y="143204"/>
                  <a:pt x="6883775" y="128419"/>
                  <a:pt x="6881731" y="125315"/>
                </a:cubicBezTo>
                <a:cubicBezTo>
                  <a:pt x="6879687" y="122210"/>
                  <a:pt x="6876203" y="120876"/>
                  <a:pt x="6871277" y="121314"/>
                </a:cubicBezTo>
                <a:close/>
                <a:moveTo>
                  <a:pt x="4013777" y="121314"/>
                </a:moveTo>
                <a:cubicBezTo>
                  <a:pt x="4008851" y="121751"/>
                  <a:pt x="3996314" y="123977"/>
                  <a:pt x="3976166" y="127993"/>
                </a:cubicBezTo>
                <a:lnTo>
                  <a:pt x="3977349" y="166388"/>
                </a:lnTo>
                <a:cubicBezTo>
                  <a:pt x="3985279" y="165643"/>
                  <a:pt x="3991880" y="163879"/>
                  <a:pt x="3997150" y="161097"/>
                </a:cubicBezTo>
                <a:cubicBezTo>
                  <a:pt x="4002420" y="158315"/>
                  <a:pt x="4008113" y="159932"/>
                  <a:pt x="4014229" y="165948"/>
                </a:cubicBezTo>
                <a:cubicBezTo>
                  <a:pt x="4020345" y="171963"/>
                  <a:pt x="4018588" y="176939"/>
                  <a:pt x="4008959" y="180876"/>
                </a:cubicBezTo>
                <a:cubicBezTo>
                  <a:pt x="3999329" y="184812"/>
                  <a:pt x="3988850" y="186780"/>
                  <a:pt x="3977522" y="186780"/>
                </a:cubicBezTo>
                <a:lnTo>
                  <a:pt x="3978683" y="221713"/>
                </a:lnTo>
                <a:cubicBezTo>
                  <a:pt x="3983214" y="221842"/>
                  <a:pt x="3989969" y="220075"/>
                  <a:pt x="3998946" y="216411"/>
                </a:cubicBezTo>
                <a:cubicBezTo>
                  <a:pt x="4007923" y="212747"/>
                  <a:pt x="4013942" y="212940"/>
                  <a:pt x="4017004" y="216991"/>
                </a:cubicBezTo>
                <a:cubicBezTo>
                  <a:pt x="4020065" y="221043"/>
                  <a:pt x="4022320" y="220784"/>
                  <a:pt x="4023769" y="216217"/>
                </a:cubicBezTo>
                <a:cubicBezTo>
                  <a:pt x="4025217" y="211650"/>
                  <a:pt x="4026167" y="196134"/>
                  <a:pt x="4026619" y="169669"/>
                </a:cubicBezTo>
                <a:cubicBezTo>
                  <a:pt x="4027071" y="143204"/>
                  <a:pt x="4026275" y="128419"/>
                  <a:pt x="4024231" y="125315"/>
                </a:cubicBezTo>
                <a:cubicBezTo>
                  <a:pt x="4022188" y="122210"/>
                  <a:pt x="4018703" y="120876"/>
                  <a:pt x="4013777" y="121314"/>
                </a:cubicBezTo>
                <a:close/>
                <a:moveTo>
                  <a:pt x="794328" y="121314"/>
                </a:moveTo>
                <a:cubicBezTo>
                  <a:pt x="789402" y="121751"/>
                  <a:pt x="776865" y="123977"/>
                  <a:pt x="756717" y="127993"/>
                </a:cubicBezTo>
                <a:lnTo>
                  <a:pt x="757900" y="166388"/>
                </a:lnTo>
                <a:cubicBezTo>
                  <a:pt x="765830" y="165643"/>
                  <a:pt x="772430" y="163879"/>
                  <a:pt x="777701" y="161097"/>
                </a:cubicBezTo>
                <a:cubicBezTo>
                  <a:pt x="782970" y="158315"/>
                  <a:pt x="788663" y="159932"/>
                  <a:pt x="794779" y="165948"/>
                </a:cubicBezTo>
                <a:cubicBezTo>
                  <a:pt x="800896" y="171963"/>
                  <a:pt x="799139" y="176939"/>
                  <a:pt x="789509" y="180876"/>
                </a:cubicBezTo>
                <a:cubicBezTo>
                  <a:pt x="779880" y="184812"/>
                  <a:pt x="769401" y="186780"/>
                  <a:pt x="758072" y="186780"/>
                </a:cubicBezTo>
                <a:lnTo>
                  <a:pt x="759234" y="221713"/>
                </a:lnTo>
                <a:cubicBezTo>
                  <a:pt x="763766" y="221842"/>
                  <a:pt x="770519" y="220075"/>
                  <a:pt x="779497" y="216411"/>
                </a:cubicBezTo>
                <a:cubicBezTo>
                  <a:pt x="788473" y="212747"/>
                  <a:pt x="794493" y="212940"/>
                  <a:pt x="797554" y="216991"/>
                </a:cubicBezTo>
                <a:cubicBezTo>
                  <a:pt x="800616" y="221043"/>
                  <a:pt x="802871" y="220784"/>
                  <a:pt x="804319" y="216217"/>
                </a:cubicBezTo>
                <a:cubicBezTo>
                  <a:pt x="805767" y="211650"/>
                  <a:pt x="806717" y="196134"/>
                  <a:pt x="807170" y="169669"/>
                </a:cubicBezTo>
                <a:cubicBezTo>
                  <a:pt x="807621" y="143204"/>
                  <a:pt x="806825" y="128419"/>
                  <a:pt x="804782" y="125315"/>
                </a:cubicBezTo>
                <a:cubicBezTo>
                  <a:pt x="802738" y="122210"/>
                  <a:pt x="799253" y="120876"/>
                  <a:pt x="794328" y="121314"/>
                </a:cubicBezTo>
                <a:close/>
                <a:moveTo>
                  <a:pt x="6652405" y="115304"/>
                </a:moveTo>
                <a:cubicBezTo>
                  <a:pt x="6656967" y="116059"/>
                  <a:pt x="6661208" y="117782"/>
                  <a:pt x="6665126" y="120475"/>
                </a:cubicBezTo>
                <a:cubicBezTo>
                  <a:pt x="6672963" y="125859"/>
                  <a:pt x="6672103" y="130595"/>
                  <a:pt x="6662545" y="134682"/>
                </a:cubicBezTo>
                <a:cubicBezTo>
                  <a:pt x="6652987" y="138769"/>
                  <a:pt x="6634821" y="142684"/>
                  <a:pt x="6608049" y="146427"/>
                </a:cubicBezTo>
                <a:cubicBezTo>
                  <a:pt x="6615247" y="150600"/>
                  <a:pt x="6617921" y="154737"/>
                  <a:pt x="6616071" y="158838"/>
                </a:cubicBezTo>
                <a:cubicBezTo>
                  <a:pt x="6614222" y="162940"/>
                  <a:pt x="6612895" y="168152"/>
                  <a:pt x="6612093" y="174476"/>
                </a:cubicBezTo>
                <a:cubicBezTo>
                  <a:pt x="6635481" y="171895"/>
                  <a:pt x="6655461" y="169002"/>
                  <a:pt x="6672031" y="165797"/>
                </a:cubicBezTo>
                <a:cubicBezTo>
                  <a:pt x="6688601" y="162592"/>
                  <a:pt x="6701877" y="165449"/>
                  <a:pt x="6711857" y="174369"/>
                </a:cubicBezTo>
                <a:cubicBezTo>
                  <a:pt x="6721838" y="183288"/>
                  <a:pt x="6719963" y="188035"/>
                  <a:pt x="6706233" y="188609"/>
                </a:cubicBezTo>
                <a:cubicBezTo>
                  <a:pt x="6692502" y="189182"/>
                  <a:pt x="6681535" y="189921"/>
                  <a:pt x="6673332" y="190824"/>
                </a:cubicBezTo>
                <a:lnTo>
                  <a:pt x="6648445" y="192179"/>
                </a:lnTo>
                <a:cubicBezTo>
                  <a:pt x="6640615" y="192179"/>
                  <a:pt x="6628949" y="192861"/>
                  <a:pt x="6613447" y="194223"/>
                </a:cubicBezTo>
                <a:cubicBezTo>
                  <a:pt x="6623830" y="206326"/>
                  <a:pt x="6638098" y="219903"/>
                  <a:pt x="6656253" y="234953"/>
                </a:cubicBezTo>
                <a:cubicBezTo>
                  <a:pt x="6674407" y="250003"/>
                  <a:pt x="6692731" y="261733"/>
                  <a:pt x="6711223" y="270143"/>
                </a:cubicBezTo>
                <a:cubicBezTo>
                  <a:pt x="6729715" y="278554"/>
                  <a:pt x="6738548" y="284290"/>
                  <a:pt x="6737723" y="287352"/>
                </a:cubicBezTo>
                <a:cubicBezTo>
                  <a:pt x="6736899" y="290413"/>
                  <a:pt x="6724875" y="292414"/>
                  <a:pt x="6701651" y="293353"/>
                </a:cubicBezTo>
                <a:cubicBezTo>
                  <a:pt x="6678427" y="294292"/>
                  <a:pt x="6662753" y="289994"/>
                  <a:pt x="6654629" y="280458"/>
                </a:cubicBezTo>
                <a:cubicBezTo>
                  <a:pt x="6646505" y="270921"/>
                  <a:pt x="6629673" y="245998"/>
                  <a:pt x="6604133" y="205688"/>
                </a:cubicBezTo>
                <a:cubicBezTo>
                  <a:pt x="6599258" y="226782"/>
                  <a:pt x="6590747" y="244335"/>
                  <a:pt x="6578601" y="258345"/>
                </a:cubicBezTo>
                <a:cubicBezTo>
                  <a:pt x="6566455" y="272355"/>
                  <a:pt x="6551201" y="282379"/>
                  <a:pt x="6532838" y="288416"/>
                </a:cubicBezTo>
                <a:cubicBezTo>
                  <a:pt x="6514475" y="294454"/>
                  <a:pt x="6511481" y="292263"/>
                  <a:pt x="6523857" y="281845"/>
                </a:cubicBezTo>
                <a:cubicBezTo>
                  <a:pt x="6536233" y="271427"/>
                  <a:pt x="6547945" y="259148"/>
                  <a:pt x="6558995" y="245009"/>
                </a:cubicBezTo>
                <a:cubicBezTo>
                  <a:pt x="6570043" y="230869"/>
                  <a:pt x="6577791" y="215511"/>
                  <a:pt x="6582236" y="198934"/>
                </a:cubicBezTo>
                <a:cubicBezTo>
                  <a:pt x="6572384" y="200740"/>
                  <a:pt x="6561744" y="202766"/>
                  <a:pt x="6550315" y="205010"/>
                </a:cubicBezTo>
                <a:cubicBezTo>
                  <a:pt x="6538885" y="207254"/>
                  <a:pt x="6527851" y="205136"/>
                  <a:pt x="6517211" y="198654"/>
                </a:cubicBezTo>
                <a:cubicBezTo>
                  <a:pt x="6506570" y="192172"/>
                  <a:pt x="6508538" y="188340"/>
                  <a:pt x="6523115" y="187157"/>
                </a:cubicBezTo>
                <a:cubicBezTo>
                  <a:pt x="6537692" y="185974"/>
                  <a:pt x="6558345" y="183296"/>
                  <a:pt x="6585075" y="179123"/>
                </a:cubicBezTo>
                <a:cubicBezTo>
                  <a:pt x="6585879" y="168181"/>
                  <a:pt x="6586069" y="161079"/>
                  <a:pt x="6585645" y="157817"/>
                </a:cubicBezTo>
                <a:cubicBezTo>
                  <a:pt x="6585223" y="154554"/>
                  <a:pt x="6584638" y="152267"/>
                  <a:pt x="6583892" y="150955"/>
                </a:cubicBezTo>
                <a:cubicBezTo>
                  <a:pt x="6583147" y="149643"/>
                  <a:pt x="6579888" y="149213"/>
                  <a:pt x="6574116" y="149664"/>
                </a:cubicBezTo>
                <a:cubicBezTo>
                  <a:pt x="6568345" y="150116"/>
                  <a:pt x="6561056" y="148194"/>
                  <a:pt x="6552251" y="143899"/>
                </a:cubicBezTo>
                <a:cubicBezTo>
                  <a:pt x="6543446" y="139605"/>
                  <a:pt x="6545593" y="136235"/>
                  <a:pt x="6558693" y="133790"/>
                </a:cubicBezTo>
                <a:cubicBezTo>
                  <a:pt x="6571793" y="131345"/>
                  <a:pt x="6585642" y="128351"/>
                  <a:pt x="6600240" y="124809"/>
                </a:cubicBezTo>
                <a:cubicBezTo>
                  <a:pt x="6614839" y="121267"/>
                  <a:pt x="6627343" y="118313"/>
                  <a:pt x="6637754" y="115947"/>
                </a:cubicBezTo>
                <a:cubicBezTo>
                  <a:pt x="6642959" y="114764"/>
                  <a:pt x="6647843" y="114550"/>
                  <a:pt x="6652405" y="115304"/>
                </a:cubicBezTo>
                <a:close/>
                <a:moveTo>
                  <a:pt x="4409148" y="112548"/>
                </a:moveTo>
                <a:cubicBezTo>
                  <a:pt x="4396198" y="114355"/>
                  <a:pt x="4384196" y="115975"/>
                  <a:pt x="4373139" y="117409"/>
                </a:cubicBezTo>
                <a:cubicBezTo>
                  <a:pt x="4377585" y="153475"/>
                  <a:pt x="4380568" y="177000"/>
                  <a:pt x="4382088" y="187985"/>
                </a:cubicBezTo>
                <a:cubicBezTo>
                  <a:pt x="4388727" y="186178"/>
                  <a:pt x="4398285" y="184593"/>
                  <a:pt x="4410761" y="183231"/>
                </a:cubicBezTo>
                <a:lnTo>
                  <a:pt x="4410761" y="159785"/>
                </a:lnTo>
                <a:lnTo>
                  <a:pt x="4400049" y="159785"/>
                </a:lnTo>
                <a:cubicBezTo>
                  <a:pt x="4396593" y="159785"/>
                  <a:pt x="4392341" y="157921"/>
                  <a:pt x="4387293" y="154192"/>
                </a:cubicBezTo>
                <a:cubicBezTo>
                  <a:pt x="4382245" y="150464"/>
                  <a:pt x="4383349" y="147323"/>
                  <a:pt x="4390606" y="144771"/>
                </a:cubicBezTo>
                <a:cubicBezTo>
                  <a:pt x="4397862" y="142218"/>
                  <a:pt x="4404580" y="140246"/>
                  <a:pt x="4410761" y="138855"/>
                </a:cubicBezTo>
                <a:cubicBezTo>
                  <a:pt x="4410761" y="125332"/>
                  <a:pt x="4410223" y="116563"/>
                  <a:pt x="4409148" y="112548"/>
                </a:cubicBezTo>
                <a:close/>
                <a:moveTo>
                  <a:pt x="6487018" y="112435"/>
                </a:moveTo>
                <a:cubicBezTo>
                  <a:pt x="6491207" y="112787"/>
                  <a:pt x="6496453" y="114506"/>
                  <a:pt x="6502755" y="117592"/>
                </a:cubicBezTo>
                <a:cubicBezTo>
                  <a:pt x="6515361" y="123766"/>
                  <a:pt x="6518705" y="130377"/>
                  <a:pt x="6512790" y="137425"/>
                </a:cubicBezTo>
                <a:cubicBezTo>
                  <a:pt x="6506875" y="144473"/>
                  <a:pt x="6503031" y="158437"/>
                  <a:pt x="6501261" y="179316"/>
                </a:cubicBezTo>
                <a:cubicBezTo>
                  <a:pt x="6499490" y="200196"/>
                  <a:pt x="6498188" y="217031"/>
                  <a:pt x="6497356" y="229822"/>
                </a:cubicBezTo>
                <a:cubicBezTo>
                  <a:pt x="6512485" y="222251"/>
                  <a:pt x="6524818" y="216533"/>
                  <a:pt x="6534354" y="212668"/>
                </a:cubicBezTo>
                <a:cubicBezTo>
                  <a:pt x="6543891" y="208803"/>
                  <a:pt x="6544027" y="212033"/>
                  <a:pt x="6534763" y="222358"/>
                </a:cubicBezTo>
                <a:cubicBezTo>
                  <a:pt x="6525499" y="232683"/>
                  <a:pt x="6517425" y="241284"/>
                  <a:pt x="6510542" y="248160"/>
                </a:cubicBezTo>
                <a:cubicBezTo>
                  <a:pt x="6503659" y="255036"/>
                  <a:pt x="6495951" y="263622"/>
                  <a:pt x="6487419" y="273919"/>
                </a:cubicBezTo>
                <a:cubicBezTo>
                  <a:pt x="6478887" y="284215"/>
                  <a:pt x="6471859" y="283261"/>
                  <a:pt x="6466339" y="271058"/>
                </a:cubicBezTo>
                <a:cubicBezTo>
                  <a:pt x="6460818" y="258854"/>
                  <a:pt x="6460538" y="249734"/>
                  <a:pt x="6465499" y="243697"/>
                </a:cubicBezTo>
                <a:cubicBezTo>
                  <a:pt x="6470461" y="237659"/>
                  <a:pt x="6473609" y="224825"/>
                  <a:pt x="6474943" y="205193"/>
                </a:cubicBezTo>
                <a:cubicBezTo>
                  <a:pt x="6476276" y="185561"/>
                  <a:pt x="6477395" y="169712"/>
                  <a:pt x="6478298" y="157645"/>
                </a:cubicBezTo>
                <a:cubicBezTo>
                  <a:pt x="6479201" y="145577"/>
                  <a:pt x="6477209" y="140856"/>
                  <a:pt x="6472318" y="143480"/>
                </a:cubicBezTo>
                <a:cubicBezTo>
                  <a:pt x="6467429" y="146104"/>
                  <a:pt x="6460437" y="149478"/>
                  <a:pt x="6451345" y="153601"/>
                </a:cubicBezTo>
                <a:cubicBezTo>
                  <a:pt x="6442255" y="157723"/>
                  <a:pt x="6433001" y="156648"/>
                  <a:pt x="6423587" y="150374"/>
                </a:cubicBezTo>
                <a:cubicBezTo>
                  <a:pt x="6414173" y="144100"/>
                  <a:pt x="6414423" y="140056"/>
                  <a:pt x="6424340" y="138242"/>
                </a:cubicBezTo>
                <a:cubicBezTo>
                  <a:pt x="6434256" y="136428"/>
                  <a:pt x="6444577" y="133374"/>
                  <a:pt x="6455303" y="129079"/>
                </a:cubicBezTo>
                <a:cubicBezTo>
                  <a:pt x="6466030" y="124784"/>
                  <a:pt x="6473469" y="120252"/>
                  <a:pt x="6477621" y="115484"/>
                </a:cubicBezTo>
                <a:cubicBezTo>
                  <a:pt x="6479697" y="113100"/>
                  <a:pt x="6482829" y="112084"/>
                  <a:pt x="6487018" y="112435"/>
                </a:cubicBezTo>
                <a:close/>
                <a:moveTo>
                  <a:pt x="1272036" y="111849"/>
                </a:moveTo>
                <a:cubicBezTo>
                  <a:pt x="1266414" y="112286"/>
                  <a:pt x="1250834" y="114964"/>
                  <a:pt x="1225294" y="119883"/>
                </a:cubicBezTo>
                <a:cubicBezTo>
                  <a:pt x="1226154" y="128244"/>
                  <a:pt x="1227358" y="139242"/>
                  <a:pt x="1228907" y="152880"/>
                </a:cubicBezTo>
                <a:cubicBezTo>
                  <a:pt x="1252898" y="148463"/>
                  <a:pt x="1267654" y="145911"/>
                  <a:pt x="1273175" y="145222"/>
                </a:cubicBezTo>
                <a:cubicBezTo>
                  <a:pt x="1274437" y="142111"/>
                  <a:pt x="1275968" y="135661"/>
                  <a:pt x="1277768" y="125874"/>
                </a:cubicBezTo>
                <a:cubicBezTo>
                  <a:pt x="1279568" y="116087"/>
                  <a:pt x="1277657" y="111412"/>
                  <a:pt x="1272036" y="111849"/>
                </a:cubicBezTo>
                <a:close/>
                <a:moveTo>
                  <a:pt x="1134660" y="110088"/>
                </a:moveTo>
                <a:cubicBezTo>
                  <a:pt x="1138958" y="110222"/>
                  <a:pt x="1144013" y="111838"/>
                  <a:pt x="1149824" y="114936"/>
                </a:cubicBezTo>
                <a:cubicBezTo>
                  <a:pt x="1161447" y="121131"/>
                  <a:pt x="1164928" y="127125"/>
                  <a:pt x="1160268" y="132918"/>
                </a:cubicBezTo>
                <a:cubicBezTo>
                  <a:pt x="1155607" y="138712"/>
                  <a:pt x="1152442" y="144538"/>
                  <a:pt x="1150771" y="150396"/>
                </a:cubicBezTo>
                <a:cubicBezTo>
                  <a:pt x="1149100" y="156254"/>
                  <a:pt x="1147376" y="172942"/>
                  <a:pt x="1145598" y="200461"/>
                </a:cubicBezTo>
                <a:cubicBezTo>
                  <a:pt x="1144738" y="215532"/>
                  <a:pt x="1144508" y="221240"/>
                  <a:pt x="1144910" y="217583"/>
                </a:cubicBezTo>
                <a:cubicBezTo>
                  <a:pt x="1185005" y="190652"/>
                  <a:pt x="1197850" y="186045"/>
                  <a:pt x="1183445" y="203763"/>
                </a:cubicBezTo>
                <a:cubicBezTo>
                  <a:pt x="1169041" y="221480"/>
                  <a:pt x="1158787" y="234042"/>
                  <a:pt x="1152685" y="241449"/>
                </a:cubicBezTo>
                <a:cubicBezTo>
                  <a:pt x="1146584" y="248855"/>
                  <a:pt x="1140213" y="257571"/>
                  <a:pt x="1133574" y="267595"/>
                </a:cubicBezTo>
                <a:cubicBezTo>
                  <a:pt x="1126934" y="277618"/>
                  <a:pt x="1120739" y="277242"/>
                  <a:pt x="1114989" y="266465"/>
                </a:cubicBezTo>
                <a:cubicBezTo>
                  <a:pt x="1109238" y="255689"/>
                  <a:pt x="1108614" y="246360"/>
                  <a:pt x="1113117" y="238480"/>
                </a:cubicBezTo>
                <a:cubicBezTo>
                  <a:pt x="1117620" y="230600"/>
                  <a:pt x="1120542" y="217475"/>
                  <a:pt x="1121882" y="199106"/>
                </a:cubicBezTo>
                <a:cubicBezTo>
                  <a:pt x="1123224" y="180736"/>
                  <a:pt x="1123894" y="168052"/>
                  <a:pt x="1123894" y="161054"/>
                </a:cubicBezTo>
                <a:lnTo>
                  <a:pt x="1123894" y="142168"/>
                </a:lnTo>
                <a:cubicBezTo>
                  <a:pt x="1123894" y="138626"/>
                  <a:pt x="1120797" y="139060"/>
                  <a:pt x="1114601" y="143469"/>
                </a:cubicBezTo>
                <a:cubicBezTo>
                  <a:pt x="1108406" y="147879"/>
                  <a:pt x="1100448" y="151701"/>
                  <a:pt x="1090725" y="154934"/>
                </a:cubicBezTo>
                <a:cubicBezTo>
                  <a:pt x="1081002" y="158168"/>
                  <a:pt x="1072180" y="156501"/>
                  <a:pt x="1064257" y="149933"/>
                </a:cubicBezTo>
                <a:cubicBezTo>
                  <a:pt x="1056334" y="143365"/>
                  <a:pt x="1056653" y="139762"/>
                  <a:pt x="1065214" y="139124"/>
                </a:cubicBezTo>
                <a:cubicBezTo>
                  <a:pt x="1073775" y="138486"/>
                  <a:pt x="1084326" y="135575"/>
                  <a:pt x="1096866" y="130391"/>
                </a:cubicBezTo>
                <a:cubicBezTo>
                  <a:pt x="1109406" y="125207"/>
                  <a:pt x="1118463" y="119786"/>
                  <a:pt x="1124034" y="114129"/>
                </a:cubicBezTo>
                <a:cubicBezTo>
                  <a:pt x="1126819" y="111301"/>
                  <a:pt x="1130361" y="109953"/>
                  <a:pt x="1134660" y="110088"/>
                </a:cubicBezTo>
                <a:close/>
                <a:moveTo>
                  <a:pt x="4466970" y="104275"/>
                </a:moveTo>
                <a:cubicBezTo>
                  <a:pt x="4459418" y="104972"/>
                  <a:pt x="4448834" y="106511"/>
                  <a:pt x="4435218" y="108891"/>
                </a:cubicBezTo>
                <a:cubicBezTo>
                  <a:pt x="4437914" y="111157"/>
                  <a:pt x="4439029" y="113785"/>
                  <a:pt x="4438563" y="116775"/>
                </a:cubicBezTo>
                <a:cubicBezTo>
                  <a:pt x="4438097" y="119765"/>
                  <a:pt x="4436982" y="125505"/>
                  <a:pt x="4435218" y="133994"/>
                </a:cubicBezTo>
                <a:cubicBezTo>
                  <a:pt x="4449644" y="130395"/>
                  <a:pt x="4458202" y="132782"/>
                  <a:pt x="4460891" y="141157"/>
                </a:cubicBezTo>
                <a:cubicBezTo>
                  <a:pt x="4463579" y="149532"/>
                  <a:pt x="4454448" y="155153"/>
                  <a:pt x="4433497" y="158021"/>
                </a:cubicBezTo>
                <a:cubicBezTo>
                  <a:pt x="4432852" y="165291"/>
                  <a:pt x="4432529" y="172576"/>
                  <a:pt x="4432529" y="179875"/>
                </a:cubicBezTo>
                <a:cubicBezTo>
                  <a:pt x="4440861" y="179058"/>
                  <a:pt x="4447393" y="177954"/>
                  <a:pt x="4452125" y="176563"/>
                </a:cubicBezTo>
                <a:cubicBezTo>
                  <a:pt x="4456857" y="175172"/>
                  <a:pt x="4460210" y="175602"/>
                  <a:pt x="4462181" y="177853"/>
                </a:cubicBezTo>
                <a:cubicBezTo>
                  <a:pt x="4464153" y="180105"/>
                  <a:pt x="4466874" y="175631"/>
                  <a:pt x="4470344" y="164431"/>
                </a:cubicBezTo>
                <a:cubicBezTo>
                  <a:pt x="4473815" y="153231"/>
                  <a:pt x="4477124" y="140970"/>
                  <a:pt x="4480271" y="127648"/>
                </a:cubicBezTo>
                <a:cubicBezTo>
                  <a:pt x="4483419" y="114326"/>
                  <a:pt x="4483505" y="106679"/>
                  <a:pt x="4480530" y="104708"/>
                </a:cubicBezTo>
                <a:cubicBezTo>
                  <a:pt x="4479042" y="103722"/>
                  <a:pt x="4474522" y="103577"/>
                  <a:pt x="4466970" y="104275"/>
                </a:cubicBezTo>
                <a:close/>
                <a:moveTo>
                  <a:pt x="6287846" y="101750"/>
                </a:moveTo>
                <a:cubicBezTo>
                  <a:pt x="6278309" y="104260"/>
                  <a:pt x="6268917" y="106662"/>
                  <a:pt x="6259667" y="108956"/>
                </a:cubicBezTo>
                <a:cubicBezTo>
                  <a:pt x="6260527" y="117474"/>
                  <a:pt x="6261309" y="126265"/>
                  <a:pt x="6262012" y="135328"/>
                </a:cubicBezTo>
                <a:cubicBezTo>
                  <a:pt x="6266989" y="134510"/>
                  <a:pt x="6274753" y="132976"/>
                  <a:pt x="6285307" y="130724"/>
                </a:cubicBezTo>
                <a:close/>
                <a:moveTo>
                  <a:pt x="1448939" y="101129"/>
                </a:moveTo>
                <a:cubicBezTo>
                  <a:pt x="1451346" y="101260"/>
                  <a:pt x="1454256" y="101746"/>
                  <a:pt x="1457669" y="102589"/>
                </a:cubicBezTo>
                <a:cubicBezTo>
                  <a:pt x="1471321" y="105959"/>
                  <a:pt x="1480119" y="111193"/>
                  <a:pt x="1484062" y="118291"/>
                </a:cubicBezTo>
                <a:cubicBezTo>
                  <a:pt x="1488006" y="125390"/>
                  <a:pt x="1487916" y="132732"/>
                  <a:pt x="1483793" y="140318"/>
                </a:cubicBezTo>
                <a:cubicBezTo>
                  <a:pt x="1479670" y="147904"/>
                  <a:pt x="1469794" y="145316"/>
                  <a:pt x="1454163" y="132553"/>
                </a:cubicBezTo>
                <a:cubicBezTo>
                  <a:pt x="1447738" y="125239"/>
                  <a:pt x="1443304" y="117574"/>
                  <a:pt x="1440859" y="109558"/>
                </a:cubicBezTo>
                <a:cubicBezTo>
                  <a:pt x="1439025" y="103546"/>
                  <a:pt x="1441719" y="100736"/>
                  <a:pt x="1448939" y="101129"/>
                </a:cubicBezTo>
                <a:close/>
                <a:moveTo>
                  <a:pt x="2563895" y="91539"/>
                </a:moveTo>
                <a:cubicBezTo>
                  <a:pt x="2562716" y="91261"/>
                  <a:pt x="2561357" y="91291"/>
                  <a:pt x="2559817" y="91629"/>
                </a:cubicBezTo>
                <a:cubicBezTo>
                  <a:pt x="2553658" y="92985"/>
                  <a:pt x="2544125" y="95153"/>
                  <a:pt x="2531219" y="98136"/>
                </a:cubicBezTo>
                <a:cubicBezTo>
                  <a:pt x="2533858" y="117209"/>
                  <a:pt x="2535557" y="131857"/>
                  <a:pt x="2536317" y="142082"/>
                </a:cubicBezTo>
                <a:cubicBezTo>
                  <a:pt x="2550127" y="139486"/>
                  <a:pt x="2561004" y="137106"/>
                  <a:pt x="2568948" y="134940"/>
                </a:cubicBezTo>
                <a:cubicBezTo>
                  <a:pt x="2569780" y="121762"/>
                  <a:pt x="2570006" y="110910"/>
                  <a:pt x="2569626" y="102385"/>
                </a:cubicBezTo>
                <a:cubicBezTo>
                  <a:pt x="2569341" y="95991"/>
                  <a:pt x="2567431" y="92376"/>
                  <a:pt x="2563895" y="91539"/>
                </a:cubicBezTo>
                <a:close/>
                <a:moveTo>
                  <a:pt x="1285883" y="84303"/>
                </a:moveTo>
                <a:cubicBezTo>
                  <a:pt x="1291594" y="83498"/>
                  <a:pt x="1299031" y="86187"/>
                  <a:pt x="1308194" y="92371"/>
                </a:cubicBezTo>
                <a:cubicBezTo>
                  <a:pt x="1320412" y="100617"/>
                  <a:pt x="1322843" y="107787"/>
                  <a:pt x="1315486" y="113882"/>
                </a:cubicBezTo>
                <a:cubicBezTo>
                  <a:pt x="1308130" y="119976"/>
                  <a:pt x="1302809" y="129627"/>
                  <a:pt x="1299525" y="142835"/>
                </a:cubicBezTo>
                <a:cubicBezTo>
                  <a:pt x="1307628" y="150392"/>
                  <a:pt x="1309843" y="155321"/>
                  <a:pt x="1306172" y="157623"/>
                </a:cubicBezTo>
                <a:cubicBezTo>
                  <a:pt x="1302501" y="159925"/>
                  <a:pt x="1290842" y="161714"/>
                  <a:pt x="1271197" y="162990"/>
                </a:cubicBezTo>
                <a:cubicBezTo>
                  <a:pt x="1283788" y="168683"/>
                  <a:pt x="1288480" y="174093"/>
                  <a:pt x="1285275" y="179219"/>
                </a:cubicBezTo>
                <a:cubicBezTo>
                  <a:pt x="1282070" y="184346"/>
                  <a:pt x="1279596" y="194961"/>
                  <a:pt x="1277854" y="211065"/>
                </a:cubicBezTo>
                <a:cubicBezTo>
                  <a:pt x="1276111" y="227169"/>
                  <a:pt x="1276904" y="240215"/>
                  <a:pt x="1280231" y="250203"/>
                </a:cubicBezTo>
                <a:cubicBezTo>
                  <a:pt x="1283558" y="260191"/>
                  <a:pt x="1291775" y="265594"/>
                  <a:pt x="1304882" y="266411"/>
                </a:cubicBezTo>
                <a:cubicBezTo>
                  <a:pt x="1317988" y="267229"/>
                  <a:pt x="1328299" y="266648"/>
                  <a:pt x="1335813" y="264669"/>
                </a:cubicBezTo>
                <a:cubicBezTo>
                  <a:pt x="1343327" y="262690"/>
                  <a:pt x="1348358" y="257112"/>
                  <a:pt x="1350903" y="247934"/>
                </a:cubicBezTo>
                <a:cubicBezTo>
                  <a:pt x="1353449" y="238756"/>
                  <a:pt x="1356478" y="228270"/>
                  <a:pt x="1359991" y="216475"/>
                </a:cubicBezTo>
                <a:cubicBezTo>
                  <a:pt x="1363505" y="204680"/>
                  <a:pt x="1366663" y="208133"/>
                  <a:pt x="1369467" y="226832"/>
                </a:cubicBezTo>
                <a:cubicBezTo>
                  <a:pt x="1372270" y="245532"/>
                  <a:pt x="1376163" y="258241"/>
                  <a:pt x="1381147" y="264959"/>
                </a:cubicBezTo>
                <a:cubicBezTo>
                  <a:pt x="1386129" y="271678"/>
                  <a:pt x="1381566" y="278102"/>
                  <a:pt x="1367455" y="284233"/>
                </a:cubicBezTo>
                <a:cubicBezTo>
                  <a:pt x="1353345" y="290363"/>
                  <a:pt x="1336078" y="293428"/>
                  <a:pt x="1315659" y="293428"/>
                </a:cubicBezTo>
                <a:cubicBezTo>
                  <a:pt x="1295784" y="293428"/>
                  <a:pt x="1280676" y="289714"/>
                  <a:pt x="1270336" y="282286"/>
                </a:cubicBezTo>
                <a:cubicBezTo>
                  <a:pt x="1259997" y="274858"/>
                  <a:pt x="1255727" y="256499"/>
                  <a:pt x="1257527" y="227209"/>
                </a:cubicBezTo>
                <a:cubicBezTo>
                  <a:pt x="1259326" y="197919"/>
                  <a:pt x="1258756" y="177244"/>
                  <a:pt x="1255817" y="165184"/>
                </a:cubicBezTo>
                <a:cubicBezTo>
                  <a:pt x="1252174" y="166087"/>
                  <a:pt x="1247399" y="166898"/>
                  <a:pt x="1241490" y="167615"/>
                </a:cubicBezTo>
                <a:cubicBezTo>
                  <a:pt x="1253193" y="175115"/>
                  <a:pt x="1257344" y="180811"/>
                  <a:pt x="1253946" y="184705"/>
                </a:cubicBezTo>
                <a:cubicBezTo>
                  <a:pt x="1250546" y="188598"/>
                  <a:pt x="1246402" y="196098"/>
                  <a:pt x="1241512" y="207204"/>
                </a:cubicBezTo>
                <a:cubicBezTo>
                  <a:pt x="1236622" y="218311"/>
                  <a:pt x="1230015" y="229654"/>
                  <a:pt x="1221691" y="241234"/>
                </a:cubicBezTo>
                <a:cubicBezTo>
                  <a:pt x="1213366" y="252813"/>
                  <a:pt x="1204041" y="262117"/>
                  <a:pt x="1193716" y="269143"/>
                </a:cubicBezTo>
                <a:cubicBezTo>
                  <a:pt x="1183392" y="276170"/>
                  <a:pt x="1173673" y="280623"/>
                  <a:pt x="1164559" y="282501"/>
                </a:cubicBezTo>
                <a:cubicBezTo>
                  <a:pt x="1155446" y="284380"/>
                  <a:pt x="1155073" y="281221"/>
                  <a:pt x="1163440" y="273026"/>
                </a:cubicBezTo>
                <a:cubicBezTo>
                  <a:pt x="1171808" y="264830"/>
                  <a:pt x="1181294" y="254545"/>
                  <a:pt x="1191899" y="242169"/>
                </a:cubicBezTo>
                <a:cubicBezTo>
                  <a:pt x="1202503" y="229794"/>
                  <a:pt x="1211143" y="215303"/>
                  <a:pt x="1217819" y="198697"/>
                </a:cubicBezTo>
                <a:cubicBezTo>
                  <a:pt x="1221156" y="190394"/>
                  <a:pt x="1223472" y="183900"/>
                  <a:pt x="1224764" y="179214"/>
                </a:cubicBezTo>
                <a:lnTo>
                  <a:pt x="1225550" y="175410"/>
                </a:lnTo>
                <a:lnTo>
                  <a:pt x="1224166" y="177833"/>
                </a:lnTo>
                <a:cubicBezTo>
                  <a:pt x="1220191" y="182880"/>
                  <a:pt x="1216705" y="181317"/>
                  <a:pt x="1213710" y="173143"/>
                </a:cubicBezTo>
                <a:cubicBezTo>
                  <a:pt x="1209716" y="162244"/>
                  <a:pt x="1206178" y="151285"/>
                  <a:pt x="1203095" y="140264"/>
                </a:cubicBezTo>
                <a:cubicBezTo>
                  <a:pt x="1200012" y="129244"/>
                  <a:pt x="1196391" y="119819"/>
                  <a:pt x="1192232" y="111989"/>
                </a:cubicBezTo>
                <a:cubicBezTo>
                  <a:pt x="1188074" y="104159"/>
                  <a:pt x="1191143" y="100918"/>
                  <a:pt x="1201439" y="102266"/>
                </a:cubicBezTo>
                <a:cubicBezTo>
                  <a:pt x="1211736" y="103614"/>
                  <a:pt x="1226008" y="102331"/>
                  <a:pt x="1244255" y="98416"/>
                </a:cubicBezTo>
                <a:cubicBezTo>
                  <a:pt x="1262503" y="94501"/>
                  <a:pt x="1274667" y="90453"/>
                  <a:pt x="1280747" y="86273"/>
                </a:cubicBezTo>
                <a:cubicBezTo>
                  <a:pt x="1282267" y="85228"/>
                  <a:pt x="1283979" y="84572"/>
                  <a:pt x="1285883" y="84303"/>
                </a:cubicBezTo>
                <a:close/>
                <a:moveTo>
                  <a:pt x="4483347" y="78581"/>
                </a:moveTo>
                <a:cubicBezTo>
                  <a:pt x="4486965" y="78726"/>
                  <a:pt x="4491037" y="79752"/>
                  <a:pt x="4495565" y="81659"/>
                </a:cubicBezTo>
                <a:cubicBezTo>
                  <a:pt x="4504621" y="85474"/>
                  <a:pt x="4512799" y="90514"/>
                  <a:pt x="4520098" y="96781"/>
                </a:cubicBezTo>
                <a:cubicBezTo>
                  <a:pt x="4527397" y="103048"/>
                  <a:pt x="4528469" y="108759"/>
                  <a:pt x="4523314" y="113914"/>
                </a:cubicBezTo>
                <a:cubicBezTo>
                  <a:pt x="4518158" y="119069"/>
                  <a:pt x="4513372" y="128283"/>
                  <a:pt x="4508955" y="141555"/>
                </a:cubicBezTo>
                <a:cubicBezTo>
                  <a:pt x="4504539" y="154827"/>
                  <a:pt x="4497250" y="170407"/>
                  <a:pt x="4487090" y="188297"/>
                </a:cubicBezTo>
                <a:cubicBezTo>
                  <a:pt x="4476930" y="206186"/>
                  <a:pt x="4469319" y="208721"/>
                  <a:pt x="4464257" y="195901"/>
                </a:cubicBezTo>
                <a:cubicBezTo>
                  <a:pt x="4459195" y="195227"/>
                  <a:pt x="4432049" y="197930"/>
                  <a:pt x="4382819" y="204010"/>
                </a:cubicBezTo>
                <a:cubicBezTo>
                  <a:pt x="4376208" y="216830"/>
                  <a:pt x="4370673" y="217974"/>
                  <a:pt x="4366213" y="207441"/>
                </a:cubicBezTo>
                <a:cubicBezTo>
                  <a:pt x="4361753" y="196908"/>
                  <a:pt x="4358838" y="187114"/>
                  <a:pt x="4357469" y="178058"/>
                </a:cubicBezTo>
                <a:cubicBezTo>
                  <a:pt x="4356100" y="169002"/>
                  <a:pt x="4353439" y="156114"/>
                  <a:pt x="4349489" y="139393"/>
                </a:cubicBezTo>
                <a:cubicBezTo>
                  <a:pt x="4345538" y="122672"/>
                  <a:pt x="4341490" y="110845"/>
                  <a:pt x="4337346" y="103912"/>
                </a:cubicBezTo>
                <a:cubicBezTo>
                  <a:pt x="4333202" y="96978"/>
                  <a:pt x="4335202" y="93512"/>
                  <a:pt x="4343348" y="93512"/>
                </a:cubicBezTo>
                <a:cubicBezTo>
                  <a:pt x="4349500" y="93512"/>
                  <a:pt x="4355429" y="94634"/>
                  <a:pt x="4361137" y="96878"/>
                </a:cubicBezTo>
                <a:cubicBezTo>
                  <a:pt x="4366844" y="99122"/>
                  <a:pt x="4378911" y="98907"/>
                  <a:pt x="4397338" y="96233"/>
                </a:cubicBezTo>
                <a:cubicBezTo>
                  <a:pt x="4415766" y="93558"/>
                  <a:pt x="4431773" y="91124"/>
                  <a:pt x="4445360" y="88930"/>
                </a:cubicBezTo>
                <a:cubicBezTo>
                  <a:pt x="4458947" y="86736"/>
                  <a:pt x="4468448" y="84022"/>
                  <a:pt x="4473861" y="80788"/>
                </a:cubicBezTo>
                <a:cubicBezTo>
                  <a:pt x="4476568" y="79171"/>
                  <a:pt x="4479730" y="78436"/>
                  <a:pt x="4483347" y="78581"/>
                </a:cubicBezTo>
                <a:close/>
                <a:moveTo>
                  <a:pt x="2576350" y="64760"/>
                </a:moveTo>
                <a:cubicBezTo>
                  <a:pt x="2579650" y="64651"/>
                  <a:pt x="2583475" y="65312"/>
                  <a:pt x="2587823" y="66742"/>
                </a:cubicBezTo>
                <a:cubicBezTo>
                  <a:pt x="2596521" y="69603"/>
                  <a:pt x="2603659" y="73234"/>
                  <a:pt x="2609237" y="77637"/>
                </a:cubicBezTo>
                <a:cubicBezTo>
                  <a:pt x="2614815" y="82039"/>
                  <a:pt x="2614808" y="87524"/>
                  <a:pt x="2609215" y="94092"/>
                </a:cubicBezTo>
                <a:cubicBezTo>
                  <a:pt x="2603623" y="100660"/>
                  <a:pt x="2597872" y="112950"/>
                  <a:pt x="2591964" y="130961"/>
                </a:cubicBezTo>
                <a:cubicBezTo>
                  <a:pt x="2602762" y="144326"/>
                  <a:pt x="2602458" y="151561"/>
                  <a:pt x="2591050" y="152665"/>
                </a:cubicBezTo>
                <a:cubicBezTo>
                  <a:pt x="2579642" y="153769"/>
                  <a:pt x="2562266" y="155992"/>
                  <a:pt x="2538920" y="159333"/>
                </a:cubicBezTo>
                <a:cubicBezTo>
                  <a:pt x="2538174" y="166962"/>
                  <a:pt x="2535765" y="172770"/>
                  <a:pt x="2531692" y="176756"/>
                </a:cubicBezTo>
                <a:cubicBezTo>
                  <a:pt x="2527620" y="180743"/>
                  <a:pt x="2524053" y="178703"/>
                  <a:pt x="2520991" y="170637"/>
                </a:cubicBezTo>
                <a:cubicBezTo>
                  <a:pt x="2517929" y="162570"/>
                  <a:pt x="2514606" y="150023"/>
                  <a:pt x="2511021" y="132994"/>
                </a:cubicBezTo>
                <a:cubicBezTo>
                  <a:pt x="2507436" y="115965"/>
                  <a:pt x="2503130" y="103417"/>
                  <a:pt x="2498104" y="95351"/>
                </a:cubicBezTo>
                <a:cubicBezTo>
                  <a:pt x="2493078" y="87284"/>
                  <a:pt x="2494200" y="82939"/>
                  <a:pt x="2501470" y="82315"/>
                </a:cubicBezTo>
                <a:cubicBezTo>
                  <a:pt x="2508741" y="81692"/>
                  <a:pt x="2514090" y="81373"/>
                  <a:pt x="2517517" y="81358"/>
                </a:cubicBezTo>
                <a:cubicBezTo>
                  <a:pt x="2520944" y="81344"/>
                  <a:pt x="2529093" y="79838"/>
                  <a:pt x="2541963" y="76841"/>
                </a:cubicBezTo>
                <a:cubicBezTo>
                  <a:pt x="2554834" y="73844"/>
                  <a:pt x="2563520" y="70696"/>
                  <a:pt x="2568023" y="67398"/>
                </a:cubicBezTo>
                <a:cubicBezTo>
                  <a:pt x="2570275" y="65749"/>
                  <a:pt x="2573051" y="64870"/>
                  <a:pt x="2576350" y="64760"/>
                </a:cubicBezTo>
                <a:close/>
                <a:moveTo>
                  <a:pt x="6638292" y="44640"/>
                </a:moveTo>
                <a:cubicBezTo>
                  <a:pt x="6635166" y="44023"/>
                  <a:pt x="6627017" y="44830"/>
                  <a:pt x="6613845" y="47060"/>
                </a:cubicBezTo>
                <a:cubicBezTo>
                  <a:pt x="6600675" y="49290"/>
                  <a:pt x="6591543" y="51029"/>
                  <a:pt x="6586452" y="52276"/>
                </a:cubicBezTo>
                <a:cubicBezTo>
                  <a:pt x="6587299" y="64308"/>
                  <a:pt x="6588489" y="76246"/>
                  <a:pt x="6590023" y="88091"/>
                </a:cubicBezTo>
                <a:cubicBezTo>
                  <a:pt x="6613985" y="83674"/>
                  <a:pt x="6629494" y="81107"/>
                  <a:pt x="6636549" y="80390"/>
                </a:cubicBezTo>
                <a:cubicBezTo>
                  <a:pt x="6640837" y="57173"/>
                  <a:pt x="6641419" y="45257"/>
                  <a:pt x="6638292" y="44640"/>
                </a:cubicBezTo>
                <a:close/>
                <a:moveTo>
                  <a:pt x="3694665" y="44059"/>
                </a:moveTo>
                <a:cubicBezTo>
                  <a:pt x="3698956" y="44583"/>
                  <a:pt x="3702846" y="46174"/>
                  <a:pt x="3706334" y="48835"/>
                </a:cubicBezTo>
                <a:cubicBezTo>
                  <a:pt x="3713311" y="54155"/>
                  <a:pt x="3712945" y="58880"/>
                  <a:pt x="3705237" y="63010"/>
                </a:cubicBezTo>
                <a:cubicBezTo>
                  <a:pt x="3697529" y="67140"/>
                  <a:pt x="3689305" y="70123"/>
                  <a:pt x="3680565" y="71958"/>
                </a:cubicBezTo>
                <a:cubicBezTo>
                  <a:pt x="3671824" y="73794"/>
                  <a:pt x="3663654" y="75393"/>
                  <a:pt x="3656054" y="76755"/>
                </a:cubicBezTo>
                <a:cubicBezTo>
                  <a:pt x="3659065" y="77013"/>
                  <a:pt x="3662070" y="78770"/>
                  <a:pt x="3665066" y="82025"/>
                </a:cubicBezTo>
                <a:cubicBezTo>
                  <a:pt x="3668064" y="85280"/>
                  <a:pt x="3668075" y="89331"/>
                  <a:pt x="3665099" y="94178"/>
                </a:cubicBezTo>
                <a:cubicBezTo>
                  <a:pt x="3662123" y="99025"/>
                  <a:pt x="3658649" y="104980"/>
                  <a:pt x="3654677" y="112043"/>
                </a:cubicBezTo>
                <a:cubicBezTo>
                  <a:pt x="3650705" y="119105"/>
                  <a:pt x="3645313" y="126867"/>
                  <a:pt x="3638501" y="135328"/>
                </a:cubicBezTo>
                <a:cubicBezTo>
                  <a:pt x="3646962" y="134625"/>
                  <a:pt x="3653684" y="132201"/>
                  <a:pt x="3658667" y="128057"/>
                </a:cubicBezTo>
                <a:cubicBezTo>
                  <a:pt x="3663651" y="123913"/>
                  <a:pt x="3669365" y="123526"/>
                  <a:pt x="3675811" y="126896"/>
                </a:cubicBezTo>
                <a:cubicBezTo>
                  <a:pt x="3682257" y="130265"/>
                  <a:pt x="3688448" y="134220"/>
                  <a:pt x="3694385" y="138758"/>
                </a:cubicBezTo>
                <a:cubicBezTo>
                  <a:pt x="3700322" y="143297"/>
                  <a:pt x="3700214" y="147728"/>
                  <a:pt x="3694062" y="152052"/>
                </a:cubicBezTo>
                <a:cubicBezTo>
                  <a:pt x="3687910" y="156375"/>
                  <a:pt x="3681543" y="166030"/>
                  <a:pt x="3674961" y="181015"/>
                </a:cubicBezTo>
                <a:cubicBezTo>
                  <a:pt x="3682160" y="190695"/>
                  <a:pt x="3682745" y="195868"/>
                  <a:pt x="3676714" y="196535"/>
                </a:cubicBezTo>
                <a:cubicBezTo>
                  <a:pt x="3670684" y="197202"/>
                  <a:pt x="3664880" y="197966"/>
                  <a:pt x="3659302" y="198826"/>
                </a:cubicBezTo>
                <a:cubicBezTo>
                  <a:pt x="3653724" y="199686"/>
                  <a:pt x="3643865" y="201364"/>
                  <a:pt x="3629725" y="203859"/>
                </a:cubicBezTo>
                <a:cubicBezTo>
                  <a:pt x="3626757" y="217669"/>
                  <a:pt x="3623003" y="223932"/>
                  <a:pt x="3618464" y="222649"/>
                </a:cubicBezTo>
                <a:cubicBezTo>
                  <a:pt x="3613926" y="221365"/>
                  <a:pt x="3610933" y="215149"/>
                  <a:pt x="3609484" y="203999"/>
                </a:cubicBezTo>
                <a:cubicBezTo>
                  <a:pt x="3608036" y="192850"/>
                  <a:pt x="3607247" y="184866"/>
                  <a:pt x="3607118" y="180048"/>
                </a:cubicBezTo>
                <a:cubicBezTo>
                  <a:pt x="3594599" y="198389"/>
                  <a:pt x="3581152" y="210847"/>
                  <a:pt x="3566775" y="217422"/>
                </a:cubicBezTo>
                <a:cubicBezTo>
                  <a:pt x="3552399" y="223997"/>
                  <a:pt x="3549144" y="222767"/>
                  <a:pt x="3557009" y="213733"/>
                </a:cubicBezTo>
                <a:cubicBezTo>
                  <a:pt x="3564875" y="204698"/>
                  <a:pt x="3573035" y="195506"/>
                  <a:pt x="3581488" y="186156"/>
                </a:cubicBezTo>
                <a:cubicBezTo>
                  <a:pt x="3589942" y="176807"/>
                  <a:pt x="3597646" y="166324"/>
                  <a:pt x="3604601" y="154708"/>
                </a:cubicBezTo>
                <a:cubicBezTo>
                  <a:pt x="3601905" y="150707"/>
                  <a:pt x="3600557" y="146979"/>
                  <a:pt x="3600557" y="143523"/>
                </a:cubicBezTo>
                <a:cubicBezTo>
                  <a:pt x="3600557" y="137170"/>
                  <a:pt x="3604816" y="135342"/>
                  <a:pt x="3613334" y="138038"/>
                </a:cubicBezTo>
                <a:cubicBezTo>
                  <a:pt x="3621996" y="123224"/>
                  <a:pt x="3628109" y="110921"/>
                  <a:pt x="3631672" y="101126"/>
                </a:cubicBezTo>
                <a:cubicBezTo>
                  <a:pt x="3635235" y="91332"/>
                  <a:pt x="3637462" y="84341"/>
                  <a:pt x="3638351" y="80154"/>
                </a:cubicBezTo>
                <a:cubicBezTo>
                  <a:pt x="3622347" y="81057"/>
                  <a:pt x="3611374" y="79118"/>
                  <a:pt x="3605429" y="74335"/>
                </a:cubicBezTo>
                <a:cubicBezTo>
                  <a:pt x="3599485" y="69553"/>
                  <a:pt x="3601622" y="65752"/>
                  <a:pt x="3611839" y="62935"/>
                </a:cubicBezTo>
                <a:cubicBezTo>
                  <a:pt x="3622057" y="60117"/>
                  <a:pt x="3633522" y="57346"/>
                  <a:pt x="3646234" y="54621"/>
                </a:cubicBezTo>
                <a:cubicBezTo>
                  <a:pt x="3658947" y="51896"/>
                  <a:pt x="3670398" y="48921"/>
                  <a:pt x="3680586" y="45694"/>
                </a:cubicBezTo>
                <a:cubicBezTo>
                  <a:pt x="3685681" y="44081"/>
                  <a:pt x="3690373" y="43536"/>
                  <a:pt x="3694665" y="44059"/>
                </a:cubicBezTo>
                <a:close/>
                <a:moveTo>
                  <a:pt x="2265915" y="44059"/>
                </a:moveTo>
                <a:cubicBezTo>
                  <a:pt x="2270206" y="44583"/>
                  <a:pt x="2274096" y="46174"/>
                  <a:pt x="2277584" y="48835"/>
                </a:cubicBezTo>
                <a:cubicBezTo>
                  <a:pt x="2284561" y="54155"/>
                  <a:pt x="2284195" y="58880"/>
                  <a:pt x="2276487" y="63010"/>
                </a:cubicBezTo>
                <a:cubicBezTo>
                  <a:pt x="2268779" y="67140"/>
                  <a:pt x="2260555" y="70123"/>
                  <a:pt x="2251815" y="71958"/>
                </a:cubicBezTo>
                <a:cubicBezTo>
                  <a:pt x="2243075" y="73794"/>
                  <a:pt x="2234904" y="75393"/>
                  <a:pt x="2227304" y="76755"/>
                </a:cubicBezTo>
                <a:cubicBezTo>
                  <a:pt x="2230316" y="77013"/>
                  <a:pt x="2233320" y="78770"/>
                  <a:pt x="2236317" y="82025"/>
                </a:cubicBezTo>
                <a:cubicBezTo>
                  <a:pt x="2239314" y="85280"/>
                  <a:pt x="2239325" y="89331"/>
                  <a:pt x="2236349" y="94178"/>
                </a:cubicBezTo>
                <a:cubicBezTo>
                  <a:pt x="2233373" y="99025"/>
                  <a:pt x="2229900" y="104980"/>
                  <a:pt x="2225927" y="112043"/>
                </a:cubicBezTo>
                <a:cubicBezTo>
                  <a:pt x="2221955" y="119105"/>
                  <a:pt x="2216563" y="126867"/>
                  <a:pt x="2209752" y="135328"/>
                </a:cubicBezTo>
                <a:cubicBezTo>
                  <a:pt x="2218212" y="134625"/>
                  <a:pt x="2224934" y="132201"/>
                  <a:pt x="2229917" y="128057"/>
                </a:cubicBezTo>
                <a:cubicBezTo>
                  <a:pt x="2234901" y="123913"/>
                  <a:pt x="2240615" y="123526"/>
                  <a:pt x="2247061" y="126896"/>
                </a:cubicBezTo>
                <a:cubicBezTo>
                  <a:pt x="2253507" y="130265"/>
                  <a:pt x="2259698" y="134220"/>
                  <a:pt x="2265635" y="138758"/>
                </a:cubicBezTo>
                <a:cubicBezTo>
                  <a:pt x="2271572" y="143297"/>
                  <a:pt x="2271465" y="147728"/>
                  <a:pt x="2265313" y="152052"/>
                </a:cubicBezTo>
                <a:cubicBezTo>
                  <a:pt x="2259161" y="156375"/>
                  <a:pt x="2252794" y="166030"/>
                  <a:pt x="2246211" y="181015"/>
                </a:cubicBezTo>
                <a:cubicBezTo>
                  <a:pt x="2253410" y="190695"/>
                  <a:pt x="2253995" y="195868"/>
                  <a:pt x="2247965" y="196535"/>
                </a:cubicBezTo>
                <a:cubicBezTo>
                  <a:pt x="2241935" y="197202"/>
                  <a:pt x="2236130" y="197966"/>
                  <a:pt x="2230552" y="198826"/>
                </a:cubicBezTo>
                <a:cubicBezTo>
                  <a:pt x="2224974" y="199686"/>
                  <a:pt x="2215115" y="201364"/>
                  <a:pt x="2200975" y="203859"/>
                </a:cubicBezTo>
                <a:cubicBezTo>
                  <a:pt x="2198007" y="217669"/>
                  <a:pt x="2194253" y="223932"/>
                  <a:pt x="2189715" y="222649"/>
                </a:cubicBezTo>
                <a:cubicBezTo>
                  <a:pt x="2185176" y="221365"/>
                  <a:pt x="2182183" y="215149"/>
                  <a:pt x="2180734" y="203999"/>
                </a:cubicBezTo>
                <a:cubicBezTo>
                  <a:pt x="2179286" y="192850"/>
                  <a:pt x="2178497" y="184866"/>
                  <a:pt x="2178368" y="180048"/>
                </a:cubicBezTo>
                <a:cubicBezTo>
                  <a:pt x="2165849" y="198389"/>
                  <a:pt x="2152401" y="210847"/>
                  <a:pt x="2138026" y="217422"/>
                </a:cubicBezTo>
                <a:cubicBezTo>
                  <a:pt x="2123649" y="223997"/>
                  <a:pt x="2120394" y="222767"/>
                  <a:pt x="2128260" y="213733"/>
                </a:cubicBezTo>
                <a:cubicBezTo>
                  <a:pt x="2136125" y="204698"/>
                  <a:pt x="2144285" y="195506"/>
                  <a:pt x="2152738" y="186156"/>
                </a:cubicBezTo>
                <a:cubicBezTo>
                  <a:pt x="2161192" y="176807"/>
                  <a:pt x="2168896" y="166324"/>
                  <a:pt x="2175851" y="154708"/>
                </a:cubicBezTo>
                <a:cubicBezTo>
                  <a:pt x="2173155" y="150707"/>
                  <a:pt x="2171807" y="146979"/>
                  <a:pt x="2171807" y="143523"/>
                </a:cubicBezTo>
                <a:cubicBezTo>
                  <a:pt x="2171807" y="137170"/>
                  <a:pt x="2176067" y="135342"/>
                  <a:pt x="2184584" y="138038"/>
                </a:cubicBezTo>
                <a:cubicBezTo>
                  <a:pt x="2193246" y="123224"/>
                  <a:pt x="2199358" y="110921"/>
                  <a:pt x="2202922" y="101126"/>
                </a:cubicBezTo>
                <a:cubicBezTo>
                  <a:pt x="2206486" y="91332"/>
                  <a:pt x="2208712" y="84341"/>
                  <a:pt x="2209601" y="80154"/>
                </a:cubicBezTo>
                <a:cubicBezTo>
                  <a:pt x="2193597" y="81057"/>
                  <a:pt x="2182624" y="79118"/>
                  <a:pt x="2176679" y="74335"/>
                </a:cubicBezTo>
                <a:cubicBezTo>
                  <a:pt x="2170735" y="69553"/>
                  <a:pt x="2172872" y="65752"/>
                  <a:pt x="2183089" y="62935"/>
                </a:cubicBezTo>
                <a:cubicBezTo>
                  <a:pt x="2193307" y="60117"/>
                  <a:pt x="2204772" y="57346"/>
                  <a:pt x="2217484" y="54621"/>
                </a:cubicBezTo>
                <a:cubicBezTo>
                  <a:pt x="2230197" y="51896"/>
                  <a:pt x="2241648" y="48921"/>
                  <a:pt x="2251837" y="45694"/>
                </a:cubicBezTo>
                <a:cubicBezTo>
                  <a:pt x="2256931" y="44081"/>
                  <a:pt x="2261624" y="43536"/>
                  <a:pt x="2265915" y="44059"/>
                </a:cubicBezTo>
                <a:close/>
                <a:moveTo>
                  <a:pt x="1196646" y="41094"/>
                </a:moveTo>
                <a:cubicBezTo>
                  <a:pt x="1198988" y="40991"/>
                  <a:pt x="1202034" y="41399"/>
                  <a:pt x="1205784" y="42317"/>
                </a:cubicBezTo>
                <a:cubicBezTo>
                  <a:pt x="1219680" y="44282"/>
                  <a:pt x="1228879" y="48569"/>
                  <a:pt x="1233381" y="55180"/>
                </a:cubicBezTo>
                <a:cubicBezTo>
                  <a:pt x="1237885" y="61791"/>
                  <a:pt x="1238698" y="69631"/>
                  <a:pt x="1235823" y="78702"/>
                </a:cubicBezTo>
                <a:cubicBezTo>
                  <a:pt x="1232947" y="87772"/>
                  <a:pt x="1227237" y="89382"/>
                  <a:pt x="1218690" y="83531"/>
                </a:cubicBezTo>
                <a:cubicBezTo>
                  <a:pt x="1210143" y="77680"/>
                  <a:pt x="1202106" y="68430"/>
                  <a:pt x="1194576" y="55782"/>
                </a:cubicBezTo>
                <a:cubicBezTo>
                  <a:pt x="1188930" y="46296"/>
                  <a:pt x="1189620" y="41400"/>
                  <a:pt x="1196646" y="41094"/>
                </a:cubicBezTo>
                <a:close/>
                <a:moveTo>
                  <a:pt x="1489569" y="38241"/>
                </a:moveTo>
                <a:cubicBezTo>
                  <a:pt x="1499291" y="39194"/>
                  <a:pt x="1508089" y="43134"/>
                  <a:pt x="1515962" y="50061"/>
                </a:cubicBezTo>
                <a:cubicBezTo>
                  <a:pt x="1523835" y="56987"/>
                  <a:pt x="1526900" y="66208"/>
                  <a:pt x="1525158" y="77723"/>
                </a:cubicBezTo>
                <a:cubicBezTo>
                  <a:pt x="1523415" y="89238"/>
                  <a:pt x="1514635" y="88679"/>
                  <a:pt x="1498818" y="76045"/>
                </a:cubicBezTo>
                <a:cubicBezTo>
                  <a:pt x="1489683" y="68732"/>
                  <a:pt x="1483428" y="60364"/>
                  <a:pt x="1480050" y="50943"/>
                </a:cubicBezTo>
                <a:cubicBezTo>
                  <a:pt x="1476673" y="41521"/>
                  <a:pt x="1479846" y="37287"/>
                  <a:pt x="1489569" y="38241"/>
                </a:cubicBezTo>
                <a:close/>
                <a:moveTo>
                  <a:pt x="3427482" y="34782"/>
                </a:moveTo>
                <a:cubicBezTo>
                  <a:pt x="3434941" y="34265"/>
                  <a:pt x="3442134" y="36601"/>
                  <a:pt x="3449060" y="41790"/>
                </a:cubicBezTo>
                <a:cubicBezTo>
                  <a:pt x="3458295" y="48709"/>
                  <a:pt x="3454456" y="54807"/>
                  <a:pt x="3437541" y="60084"/>
                </a:cubicBezTo>
                <a:cubicBezTo>
                  <a:pt x="3420627" y="65362"/>
                  <a:pt x="3399386" y="69621"/>
                  <a:pt x="3373817" y="72862"/>
                </a:cubicBezTo>
                <a:cubicBezTo>
                  <a:pt x="3388215" y="76891"/>
                  <a:pt x="3394273" y="82860"/>
                  <a:pt x="3391993" y="90769"/>
                </a:cubicBezTo>
                <a:cubicBezTo>
                  <a:pt x="3389713" y="98678"/>
                  <a:pt x="3388157" y="114886"/>
                  <a:pt x="3387325" y="139393"/>
                </a:cubicBezTo>
                <a:cubicBezTo>
                  <a:pt x="3397808" y="136898"/>
                  <a:pt x="3409553" y="132897"/>
                  <a:pt x="3422559" y="127390"/>
                </a:cubicBezTo>
                <a:cubicBezTo>
                  <a:pt x="3435566" y="121884"/>
                  <a:pt x="3446443" y="123382"/>
                  <a:pt x="3455190" y="131886"/>
                </a:cubicBezTo>
                <a:cubicBezTo>
                  <a:pt x="3463938" y="140390"/>
                  <a:pt x="3458517" y="146940"/>
                  <a:pt x="3438929" y="151536"/>
                </a:cubicBezTo>
                <a:cubicBezTo>
                  <a:pt x="3419340" y="156132"/>
                  <a:pt x="3402046" y="158824"/>
                  <a:pt x="3387046" y="159613"/>
                </a:cubicBezTo>
                <a:cubicBezTo>
                  <a:pt x="3385425" y="187089"/>
                  <a:pt x="3384615" y="210040"/>
                  <a:pt x="3384615" y="228467"/>
                </a:cubicBezTo>
                <a:cubicBezTo>
                  <a:pt x="3403716" y="226746"/>
                  <a:pt x="3421484" y="225205"/>
                  <a:pt x="3437918" y="223843"/>
                </a:cubicBezTo>
                <a:cubicBezTo>
                  <a:pt x="3454351" y="222480"/>
                  <a:pt x="3466519" y="221337"/>
                  <a:pt x="3474421" y="220412"/>
                </a:cubicBezTo>
                <a:cubicBezTo>
                  <a:pt x="3482322" y="219487"/>
                  <a:pt x="3490069" y="220265"/>
                  <a:pt x="3497662" y="222746"/>
                </a:cubicBezTo>
                <a:cubicBezTo>
                  <a:pt x="3505256" y="225226"/>
                  <a:pt x="3511035" y="229948"/>
                  <a:pt x="3515000" y="236910"/>
                </a:cubicBezTo>
                <a:cubicBezTo>
                  <a:pt x="3518965" y="243872"/>
                  <a:pt x="3517854" y="248282"/>
                  <a:pt x="3511666" y="250139"/>
                </a:cubicBezTo>
                <a:cubicBezTo>
                  <a:pt x="3505478" y="251996"/>
                  <a:pt x="3489733" y="252250"/>
                  <a:pt x="3464429" y="250903"/>
                </a:cubicBezTo>
                <a:cubicBezTo>
                  <a:pt x="3439126" y="249555"/>
                  <a:pt x="3409965" y="250447"/>
                  <a:pt x="3376947" y="253581"/>
                </a:cubicBezTo>
                <a:cubicBezTo>
                  <a:pt x="3343928" y="256714"/>
                  <a:pt x="3314549" y="260310"/>
                  <a:pt x="3288808" y="264368"/>
                </a:cubicBezTo>
                <a:cubicBezTo>
                  <a:pt x="3263068" y="268426"/>
                  <a:pt x="3247454" y="270907"/>
                  <a:pt x="3241969" y="271811"/>
                </a:cubicBezTo>
                <a:cubicBezTo>
                  <a:pt x="3236484" y="272714"/>
                  <a:pt x="3228490" y="268871"/>
                  <a:pt x="3217985" y="260281"/>
                </a:cubicBezTo>
                <a:cubicBezTo>
                  <a:pt x="3207481" y="251691"/>
                  <a:pt x="3209908" y="247396"/>
                  <a:pt x="3225267" y="247396"/>
                </a:cubicBezTo>
                <a:cubicBezTo>
                  <a:pt x="3237686" y="247396"/>
                  <a:pt x="3259253" y="245317"/>
                  <a:pt x="3289970" y="241158"/>
                </a:cubicBezTo>
                <a:cubicBezTo>
                  <a:pt x="3289970" y="211546"/>
                  <a:pt x="3288866" y="188153"/>
                  <a:pt x="3286657" y="170981"/>
                </a:cubicBezTo>
                <a:cubicBezTo>
                  <a:pt x="3284449" y="153809"/>
                  <a:pt x="3281301" y="142003"/>
                  <a:pt x="3277214" y="135564"/>
                </a:cubicBezTo>
                <a:cubicBezTo>
                  <a:pt x="3273127" y="129125"/>
                  <a:pt x="3275157" y="125906"/>
                  <a:pt x="3283301" y="125906"/>
                </a:cubicBezTo>
                <a:cubicBezTo>
                  <a:pt x="3289124" y="125906"/>
                  <a:pt x="3296667" y="127233"/>
                  <a:pt x="3305930" y="129885"/>
                </a:cubicBezTo>
                <a:cubicBezTo>
                  <a:pt x="3315194" y="132538"/>
                  <a:pt x="3318700" y="137396"/>
                  <a:pt x="3316449" y="144459"/>
                </a:cubicBezTo>
                <a:cubicBezTo>
                  <a:pt x="3314198" y="151521"/>
                  <a:pt x="3313072" y="182227"/>
                  <a:pt x="3313072" y="236577"/>
                </a:cubicBezTo>
                <a:cubicBezTo>
                  <a:pt x="3328014" y="235716"/>
                  <a:pt x="3343710" y="234504"/>
                  <a:pt x="3360158" y="232941"/>
                </a:cubicBezTo>
                <a:lnTo>
                  <a:pt x="3360158" y="108418"/>
                </a:lnTo>
                <a:cubicBezTo>
                  <a:pt x="3360158" y="92056"/>
                  <a:pt x="3358903" y="81287"/>
                  <a:pt x="3356393" y="76110"/>
                </a:cubicBezTo>
                <a:cubicBezTo>
                  <a:pt x="3328817" y="78806"/>
                  <a:pt x="3310404" y="77795"/>
                  <a:pt x="3301155" y="73077"/>
                </a:cubicBezTo>
                <a:cubicBezTo>
                  <a:pt x="3291906" y="68359"/>
                  <a:pt x="3294340" y="64526"/>
                  <a:pt x="3308458" y="61579"/>
                </a:cubicBezTo>
                <a:cubicBezTo>
                  <a:pt x="3322576" y="58633"/>
                  <a:pt x="3342140" y="54481"/>
                  <a:pt x="3367149" y="49125"/>
                </a:cubicBezTo>
                <a:cubicBezTo>
                  <a:pt x="3392158" y="43769"/>
                  <a:pt x="3409754" y="39478"/>
                  <a:pt x="3419935" y="36251"/>
                </a:cubicBezTo>
                <a:cubicBezTo>
                  <a:pt x="3422480" y="35444"/>
                  <a:pt x="3424996" y="34955"/>
                  <a:pt x="3427482" y="34782"/>
                </a:cubicBezTo>
                <a:close/>
                <a:moveTo>
                  <a:pt x="1998733" y="34782"/>
                </a:moveTo>
                <a:cubicBezTo>
                  <a:pt x="2006191" y="34265"/>
                  <a:pt x="2013384" y="36601"/>
                  <a:pt x="2020310" y="41790"/>
                </a:cubicBezTo>
                <a:cubicBezTo>
                  <a:pt x="2029545" y="48709"/>
                  <a:pt x="2025706" y="54807"/>
                  <a:pt x="2008792" y="60084"/>
                </a:cubicBezTo>
                <a:cubicBezTo>
                  <a:pt x="1991877" y="65362"/>
                  <a:pt x="1970636" y="69621"/>
                  <a:pt x="1945067" y="72862"/>
                </a:cubicBezTo>
                <a:cubicBezTo>
                  <a:pt x="1959465" y="76891"/>
                  <a:pt x="1965523" y="82860"/>
                  <a:pt x="1963244" y="90769"/>
                </a:cubicBezTo>
                <a:cubicBezTo>
                  <a:pt x="1960963" y="98678"/>
                  <a:pt x="1959407" y="114886"/>
                  <a:pt x="1958576" y="139393"/>
                </a:cubicBezTo>
                <a:cubicBezTo>
                  <a:pt x="1969058" y="136898"/>
                  <a:pt x="1980803" y="132897"/>
                  <a:pt x="1993809" y="127390"/>
                </a:cubicBezTo>
                <a:cubicBezTo>
                  <a:pt x="2006816" y="121884"/>
                  <a:pt x="2017693" y="123382"/>
                  <a:pt x="2026441" y="131886"/>
                </a:cubicBezTo>
                <a:cubicBezTo>
                  <a:pt x="2035188" y="140390"/>
                  <a:pt x="2029768" y="146940"/>
                  <a:pt x="2010179" y="151536"/>
                </a:cubicBezTo>
                <a:cubicBezTo>
                  <a:pt x="1990590" y="156132"/>
                  <a:pt x="1973296" y="158824"/>
                  <a:pt x="1958296" y="159613"/>
                </a:cubicBezTo>
                <a:cubicBezTo>
                  <a:pt x="1956676" y="187089"/>
                  <a:pt x="1955865" y="210040"/>
                  <a:pt x="1955865" y="228467"/>
                </a:cubicBezTo>
                <a:cubicBezTo>
                  <a:pt x="1974966" y="226746"/>
                  <a:pt x="1992734" y="225205"/>
                  <a:pt x="2009168" y="223843"/>
                </a:cubicBezTo>
                <a:cubicBezTo>
                  <a:pt x="2025602" y="222480"/>
                  <a:pt x="2037770" y="221337"/>
                  <a:pt x="2045671" y="220412"/>
                </a:cubicBezTo>
                <a:cubicBezTo>
                  <a:pt x="2053572" y="219487"/>
                  <a:pt x="2061320" y="220265"/>
                  <a:pt x="2068913" y="222746"/>
                </a:cubicBezTo>
                <a:cubicBezTo>
                  <a:pt x="2076506" y="225226"/>
                  <a:pt x="2082285" y="229948"/>
                  <a:pt x="2086250" y="236910"/>
                </a:cubicBezTo>
                <a:cubicBezTo>
                  <a:pt x="2090215" y="243872"/>
                  <a:pt x="2089104" y="248282"/>
                  <a:pt x="2082916" y="250139"/>
                </a:cubicBezTo>
                <a:cubicBezTo>
                  <a:pt x="2076728" y="251996"/>
                  <a:pt x="2060983" y="252250"/>
                  <a:pt x="2035679" y="250903"/>
                </a:cubicBezTo>
                <a:cubicBezTo>
                  <a:pt x="2010376" y="249555"/>
                  <a:pt x="1981215" y="250447"/>
                  <a:pt x="1948197" y="253581"/>
                </a:cubicBezTo>
                <a:cubicBezTo>
                  <a:pt x="1915179" y="256714"/>
                  <a:pt x="1885799" y="260310"/>
                  <a:pt x="1860058" y="264368"/>
                </a:cubicBezTo>
                <a:cubicBezTo>
                  <a:pt x="1834318" y="268426"/>
                  <a:pt x="1818705" y="270907"/>
                  <a:pt x="1813220" y="271811"/>
                </a:cubicBezTo>
                <a:cubicBezTo>
                  <a:pt x="1807735" y="272714"/>
                  <a:pt x="1799740" y="268871"/>
                  <a:pt x="1789236" y="260281"/>
                </a:cubicBezTo>
                <a:cubicBezTo>
                  <a:pt x="1778732" y="251691"/>
                  <a:pt x="1781159" y="247396"/>
                  <a:pt x="1796517" y="247396"/>
                </a:cubicBezTo>
                <a:cubicBezTo>
                  <a:pt x="1808935" y="247396"/>
                  <a:pt x="1830503" y="245317"/>
                  <a:pt x="1861220" y="241158"/>
                </a:cubicBezTo>
                <a:cubicBezTo>
                  <a:pt x="1861220" y="211546"/>
                  <a:pt x="1860116" y="188153"/>
                  <a:pt x="1857907" y="170981"/>
                </a:cubicBezTo>
                <a:cubicBezTo>
                  <a:pt x="1855699" y="153809"/>
                  <a:pt x="1852551" y="142003"/>
                  <a:pt x="1848464" y="135564"/>
                </a:cubicBezTo>
                <a:cubicBezTo>
                  <a:pt x="1844378" y="129125"/>
                  <a:pt x="1846407" y="125906"/>
                  <a:pt x="1854552" y="125906"/>
                </a:cubicBezTo>
                <a:cubicBezTo>
                  <a:pt x="1860374" y="125906"/>
                  <a:pt x="1867917" y="127233"/>
                  <a:pt x="1877181" y="129885"/>
                </a:cubicBezTo>
                <a:cubicBezTo>
                  <a:pt x="1886445" y="132538"/>
                  <a:pt x="1889951" y="137396"/>
                  <a:pt x="1887699" y="144459"/>
                </a:cubicBezTo>
                <a:cubicBezTo>
                  <a:pt x="1885448" y="151521"/>
                  <a:pt x="1884322" y="182227"/>
                  <a:pt x="1884322" y="236577"/>
                </a:cubicBezTo>
                <a:cubicBezTo>
                  <a:pt x="1899265" y="235716"/>
                  <a:pt x="1914960" y="234504"/>
                  <a:pt x="1931408" y="232941"/>
                </a:cubicBezTo>
                <a:lnTo>
                  <a:pt x="1931408" y="108418"/>
                </a:lnTo>
                <a:cubicBezTo>
                  <a:pt x="1931408" y="92056"/>
                  <a:pt x="1930153" y="81287"/>
                  <a:pt x="1927644" y="76110"/>
                </a:cubicBezTo>
                <a:cubicBezTo>
                  <a:pt x="1900068" y="78806"/>
                  <a:pt x="1881655" y="77795"/>
                  <a:pt x="1872405" y="73077"/>
                </a:cubicBezTo>
                <a:cubicBezTo>
                  <a:pt x="1863156" y="68359"/>
                  <a:pt x="1865590" y="64526"/>
                  <a:pt x="1879708" y="61579"/>
                </a:cubicBezTo>
                <a:cubicBezTo>
                  <a:pt x="1893826" y="58633"/>
                  <a:pt x="1913390" y="54481"/>
                  <a:pt x="1938399" y="49125"/>
                </a:cubicBezTo>
                <a:cubicBezTo>
                  <a:pt x="1963408" y="43769"/>
                  <a:pt x="1981004" y="39478"/>
                  <a:pt x="1991185" y="36251"/>
                </a:cubicBezTo>
                <a:cubicBezTo>
                  <a:pt x="1993731" y="35444"/>
                  <a:pt x="1996247" y="34955"/>
                  <a:pt x="1998733" y="34782"/>
                </a:cubicBezTo>
                <a:close/>
                <a:moveTo>
                  <a:pt x="1125335" y="30078"/>
                </a:moveTo>
                <a:cubicBezTo>
                  <a:pt x="1136764" y="30078"/>
                  <a:pt x="1147509" y="32100"/>
                  <a:pt x="1157569" y="36144"/>
                </a:cubicBezTo>
                <a:cubicBezTo>
                  <a:pt x="1167628" y="40187"/>
                  <a:pt x="1171841" y="48533"/>
                  <a:pt x="1170206" y="61182"/>
                </a:cubicBezTo>
                <a:cubicBezTo>
                  <a:pt x="1168571" y="73830"/>
                  <a:pt x="1162247" y="77289"/>
                  <a:pt x="1151234" y="71560"/>
                </a:cubicBezTo>
                <a:cubicBezTo>
                  <a:pt x="1140220" y="65831"/>
                  <a:pt x="1129763" y="57485"/>
                  <a:pt x="1119861" y="46522"/>
                </a:cubicBezTo>
                <a:cubicBezTo>
                  <a:pt x="1109959" y="35559"/>
                  <a:pt x="1111783" y="30078"/>
                  <a:pt x="1125335" y="30078"/>
                </a:cubicBezTo>
                <a:close/>
                <a:moveTo>
                  <a:pt x="6472625" y="30018"/>
                </a:moveTo>
                <a:cubicBezTo>
                  <a:pt x="6474776" y="29624"/>
                  <a:pt x="6477679" y="29658"/>
                  <a:pt x="6481331" y="30121"/>
                </a:cubicBezTo>
                <a:cubicBezTo>
                  <a:pt x="6494869" y="31081"/>
                  <a:pt x="6505649" y="34086"/>
                  <a:pt x="6513672" y="39133"/>
                </a:cubicBezTo>
                <a:cubicBezTo>
                  <a:pt x="6521695" y="44181"/>
                  <a:pt x="6524599" y="52506"/>
                  <a:pt x="6522384" y="64107"/>
                </a:cubicBezTo>
                <a:cubicBezTo>
                  <a:pt x="6520168" y="75708"/>
                  <a:pt x="6513829" y="78411"/>
                  <a:pt x="6503369" y="72216"/>
                </a:cubicBezTo>
                <a:cubicBezTo>
                  <a:pt x="6492907" y="66021"/>
                  <a:pt x="6482966" y="56994"/>
                  <a:pt x="6473545" y="45135"/>
                </a:cubicBezTo>
                <a:cubicBezTo>
                  <a:pt x="6466479" y="36240"/>
                  <a:pt x="6466172" y="31202"/>
                  <a:pt x="6472625" y="30018"/>
                </a:cubicBezTo>
                <a:close/>
                <a:moveTo>
                  <a:pt x="4478045" y="27367"/>
                </a:moveTo>
                <a:cubicBezTo>
                  <a:pt x="4482254" y="27998"/>
                  <a:pt x="4486097" y="29533"/>
                  <a:pt x="4489575" y="31971"/>
                </a:cubicBezTo>
                <a:cubicBezTo>
                  <a:pt x="4496530" y="36846"/>
                  <a:pt x="4495723" y="41338"/>
                  <a:pt x="4487155" y="45447"/>
                </a:cubicBezTo>
                <a:cubicBezTo>
                  <a:pt x="4478586" y="49555"/>
                  <a:pt x="4467247" y="52993"/>
                  <a:pt x="4453136" y="55761"/>
                </a:cubicBezTo>
                <a:cubicBezTo>
                  <a:pt x="4439025" y="58529"/>
                  <a:pt x="4423610" y="61260"/>
                  <a:pt x="4406889" y="63956"/>
                </a:cubicBezTo>
                <a:cubicBezTo>
                  <a:pt x="4390168" y="66652"/>
                  <a:pt x="4376961" y="64813"/>
                  <a:pt x="4367267" y="58439"/>
                </a:cubicBezTo>
                <a:cubicBezTo>
                  <a:pt x="4357573" y="52065"/>
                  <a:pt x="4359574" y="48010"/>
                  <a:pt x="4373268" y="46275"/>
                </a:cubicBezTo>
                <a:cubicBezTo>
                  <a:pt x="4386963" y="44540"/>
                  <a:pt x="4399264" y="42582"/>
                  <a:pt x="4410169" y="40403"/>
                </a:cubicBezTo>
                <a:cubicBezTo>
                  <a:pt x="4421075" y="38223"/>
                  <a:pt x="4429977" y="36265"/>
                  <a:pt x="4436874" y="34530"/>
                </a:cubicBezTo>
                <a:cubicBezTo>
                  <a:pt x="4445292" y="32652"/>
                  <a:pt x="4454441" y="30536"/>
                  <a:pt x="4464322" y="28185"/>
                </a:cubicBezTo>
                <a:cubicBezTo>
                  <a:pt x="4469262" y="27009"/>
                  <a:pt x="4473836" y="26736"/>
                  <a:pt x="4478045" y="27367"/>
                </a:cubicBezTo>
                <a:close/>
                <a:moveTo>
                  <a:pt x="244690" y="26578"/>
                </a:moveTo>
                <a:cubicBezTo>
                  <a:pt x="261610" y="25661"/>
                  <a:pt x="273787" y="28459"/>
                  <a:pt x="281225" y="34971"/>
                </a:cubicBezTo>
                <a:cubicBezTo>
                  <a:pt x="291141" y="43654"/>
                  <a:pt x="294332" y="49982"/>
                  <a:pt x="290797" y="53954"/>
                </a:cubicBezTo>
                <a:cubicBezTo>
                  <a:pt x="287262" y="57926"/>
                  <a:pt x="277364" y="59461"/>
                  <a:pt x="261103" y="58557"/>
                </a:cubicBezTo>
                <a:cubicBezTo>
                  <a:pt x="244840" y="57654"/>
                  <a:pt x="229550" y="57654"/>
                  <a:pt x="215231" y="58557"/>
                </a:cubicBezTo>
                <a:cubicBezTo>
                  <a:pt x="200912" y="59461"/>
                  <a:pt x="179728" y="61060"/>
                  <a:pt x="151679" y="63354"/>
                </a:cubicBezTo>
                <a:cubicBezTo>
                  <a:pt x="159767" y="72073"/>
                  <a:pt x="162689" y="78164"/>
                  <a:pt x="160444" y="81627"/>
                </a:cubicBezTo>
                <a:cubicBezTo>
                  <a:pt x="158200" y="85090"/>
                  <a:pt x="157078" y="99405"/>
                  <a:pt x="157078" y="124572"/>
                </a:cubicBezTo>
                <a:cubicBezTo>
                  <a:pt x="177268" y="124572"/>
                  <a:pt x="194868" y="126992"/>
                  <a:pt x="209875" y="131832"/>
                </a:cubicBezTo>
                <a:cubicBezTo>
                  <a:pt x="224882" y="136672"/>
                  <a:pt x="233555" y="146366"/>
                  <a:pt x="235892" y="160914"/>
                </a:cubicBezTo>
                <a:cubicBezTo>
                  <a:pt x="238229" y="175462"/>
                  <a:pt x="227883" y="177076"/>
                  <a:pt x="204852" y="165754"/>
                </a:cubicBezTo>
                <a:cubicBezTo>
                  <a:pt x="181822" y="154432"/>
                  <a:pt x="165898" y="145244"/>
                  <a:pt x="157078" y="138188"/>
                </a:cubicBezTo>
                <a:cubicBezTo>
                  <a:pt x="157924" y="205975"/>
                  <a:pt x="156924" y="251494"/>
                  <a:pt x="154078" y="274747"/>
                </a:cubicBezTo>
                <a:cubicBezTo>
                  <a:pt x="151230" y="297999"/>
                  <a:pt x="146803" y="309626"/>
                  <a:pt x="140795" y="309626"/>
                </a:cubicBezTo>
                <a:cubicBezTo>
                  <a:pt x="136335" y="309626"/>
                  <a:pt x="131607" y="304298"/>
                  <a:pt x="126609" y="293644"/>
                </a:cubicBezTo>
                <a:cubicBezTo>
                  <a:pt x="121611" y="282989"/>
                  <a:pt x="120037" y="273818"/>
                  <a:pt x="121887" y="266132"/>
                </a:cubicBezTo>
                <a:cubicBezTo>
                  <a:pt x="123737" y="258445"/>
                  <a:pt x="125537" y="250236"/>
                  <a:pt x="127286" y="241502"/>
                </a:cubicBezTo>
                <a:cubicBezTo>
                  <a:pt x="129035" y="232769"/>
                  <a:pt x="130362" y="203078"/>
                  <a:pt x="131265" y="152428"/>
                </a:cubicBezTo>
                <a:cubicBezTo>
                  <a:pt x="132169" y="101779"/>
                  <a:pt x="129452" y="73191"/>
                  <a:pt x="123114" y="66667"/>
                </a:cubicBezTo>
                <a:cubicBezTo>
                  <a:pt x="78486" y="73865"/>
                  <a:pt x="50513" y="78587"/>
                  <a:pt x="39191" y="80831"/>
                </a:cubicBezTo>
                <a:cubicBezTo>
                  <a:pt x="27870" y="83075"/>
                  <a:pt x="17215" y="78999"/>
                  <a:pt x="7227" y="68603"/>
                </a:cubicBezTo>
                <a:cubicBezTo>
                  <a:pt x="-2761" y="58206"/>
                  <a:pt x="-2396" y="53463"/>
                  <a:pt x="8324" y="54374"/>
                </a:cubicBezTo>
                <a:cubicBezTo>
                  <a:pt x="19043" y="55284"/>
                  <a:pt x="37542" y="54406"/>
                  <a:pt x="63821" y="51738"/>
                </a:cubicBezTo>
                <a:cubicBezTo>
                  <a:pt x="90099" y="49071"/>
                  <a:pt x="117036" y="45701"/>
                  <a:pt x="144634" y="41629"/>
                </a:cubicBezTo>
                <a:cubicBezTo>
                  <a:pt x="172232" y="37556"/>
                  <a:pt x="199418" y="33258"/>
                  <a:pt x="226191" y="28733"/>
                </a:cubicBezTo>
                <a:cubicBezTo>
                  <a:pt x="232884" y="27602"/>
                  <a:pt x="239050" y="26884"/>
                  <a:pt x="244690" y="26578"/>
                </a:cubicBezTo>
                <a:close/>
                <a:moveTo>
                  <a:pt x="2936344" y="26163"/>
                </a:moveTo>
                <a:cubicBezTo>
                  <a:pt x="2962329" y="22463"/>
                  <a:pt x="2982957" y="35283"/>
                  <a:pt x="2998230" y="64623"/>
                </a:cubicBezTo>
                <a:cubicBezTo>
                  <a:pt x="3007321" y="96587"/>
                  <a:pt x="2994881" y="128308"/>
                  <a:pt x="2960909" y="159785"/>
                </a:cubicBezTo>
                <a:cubicBezTo>
                  <a:pt x="2950785" y="174985"/>
                  <a:pt x="2945723" y="192982"/>
                  <a:pt x="2945723" y="213776"/>
                </a:cubicBezTo>
                <a:lnTo>
                  <a:pt x="2913285" y="213776"/>
                </a:lnTo>
                <a:cubicBezTo>
                  <a:pt x="2912310" y="177266"/>
                  <a:pt x="2927260" y="144018"/>
                  <a:pt x="2958134" y="114032"/>
                </a:cubicBezTo>
                <a:cubicBezTo>
                  <a:pt x="2965061" y="103679"/>
                  <a:pt x="2968086" y="92673"/>
                  <a:pt x="2967212" y="81014"/>
                </a:cubicBezTo>
                <a:cubicBezTo>
                  <a:pt x="2962494" y="65139"/>
                  <a:pt x="2953538" y="57654"/>
                  <a:pt x="2940345" y="58557"/>
                </a:cubicBezTo>
                <a:lnTo>
                  <a:pt x="2935054" y="58557"/>
                </a:lnTo>
                <a:cubicBezTo>
                  <a:pt x="2918778" y="59332"/>
                  <a:pt x="2911091" y="73277"/>
                  <a:pt x="2911995" y="100395"/>
                </a:cubicBezTo>
                <a:lnTo>
                  <a:pt x="2878180" y="100395"/>
                </a:lnTo>
                <a:cubicBezTo>
                  <a:pt x="2877220" y="63282"/>
                  <a:pt x="2888957" y="40496"/>
                  <a:pt x="2913393" y="32035"/>
                </a:cubicBezTo>
                <a:cubicBezTo>
                  <a:pt x="2917365" y="29052"/>
                  <a:pt x="2925016" y="27095"/>
                  <a:pt x="2936344" y="26163"/>
                </a:cubicBezTo>
                <a:close/>
                <a:moveTo>
                  <a:pt x="567555" y="24055"/>
                </a:moveTo>
                <a:cubicBezTo>
                  <a:pt x="574711" y="22649"/>
                  <a:pt x="582132" y="25435"/>
                  <a:pt x="589819" y="32411"/>
                </a:cubicBezTo>
                <a:cubicBezTo>
                  <a:pt x="597505" y="39388"/>
                  <a:pt x="596303" y="44583"/>
                  <a:pt x="586215" y="47996"/>
                </a:cubicBezTo>
                <a:cubicBezTo>
                  <a:pt x="576127" y="51409"/>
                  <a:pt x="550132" y="55933"/>
                  <a:pt x="508229" y="61569"/>
                </a:cubicBezTo>
                <a:cubicBezTo>
                  <a:pt x="517221" y="69269"/>
                  <a:pt x="517885" y="75705"/>
                  <a:pt x="510219" y="80874"/>
                </a:cubicBezTo>
                <a:cubicBezTo>
                  <a:pt x="502555" y="86044"/>
                  <a:pt x="489293" y="99248"/>
                  <a:pt x="470436" y="120485"/>
                </a:cubicBezTo>
                <a:cubicBezTo>
                  <a:pt x="498744" y="116929"/>
                  <a:pt x="523370" y="113591"/>
                  <a:pt x="544313" y="110472"/>
                </a:cubicBezTo>
                <a:cubicBezTo>
                  <a:pt x="565258" y="107353"/>
                  <a:pt x="579322" y="104417"/>
                  <a:pt x="586505" y="101664"/>
                </a:cubicBezTo>
                <a:cubicBezTo>
                  <a:pt x="593690" y="98911"/>
                  <a:pt x="600638" y="99004"/>
                  <a:pt x="607349" y="101944"/>
                </a:cubicBezTo>
                <a:cubicBezTo>
                  <a:pt x="614061" y="104883"/>
                  <a:pt x="622162" y="110584"/>
                  <a:pt x="631656" y="119044"/>
                </a:cubicBezTo>
                <a:cubicBezTo>
                  <a:pt x="641149" y="127505"/>
                  <a:pt x="643354" y="134507"/>
                  <a:pt x="638271" y="140049"/>
                </a:cubicBezTo>
                <a:cubicBezTo>
                  <a:pt x="633187" y="145592"/>
                  <a:pt x="629347" y="154637"/>
                  <a:pt x="626752" y="167184"/>
                </a:cubicBezTo>
                <a:cubicBezTo>
                  <a:pt x="624156" y="179732"/>
                  <a:pt x="621948" y="195546"/>
                  <a:pt x="620126" y="214625"/>
                </a:cubicBezTo>
                <a:cubicBezTo>
                  <a:pt x="618305" y="233705"/>
                  <a:pt x="614573" y="249361"/>
                  <a:pt x="608930" y="261593"/>
                </a:cubicBezTo>
                <a:cubicBezTo>
                  <a:pt x="603288" y="273825"/>
                  <a:pt x="596303" y="282412"/>
                  <a:pt x="587980" y="287352"/>
                </a:cubicBezTo>
                <a:cubicBezTo>
                  <a:pt x="579655" y="292292"/>
                  <a:pt x="574174" y="288413"/>
                  <a:pt x="571535" y="275715"/>
                </a:cubicBezTo>
                <a:cubicBezTo>
                  <a:pt x="568896" y="263016"/>
                  <a:pt x="566581" y="254007"/>
                  <a:pt x="564587" y="248687"/>
                </a:cubicBezTo>
                <a:cubicBezTo>
                  <a:pt x="553975" y="247913"/>
                  <a:pt x="532963" y="248877"/>
                  <a:pt x="501551" y="251580"/>
                </a:cubicBezTo>
                <a:cubicBezTo>
                  <a:pt x="470139" y="254283"/>
                  <a:pt x="443684" y="256459"/>
                  <a:pt x="422188" y="258108"/>
                </a:cubicBezTo>
                <a:cubicBezTo>
                  <a:pt x="415005" y="276249"/>
                  <a:pt x="408852" y="280056"/>
                  <a:pt x="403733" y="269530"/>
                </a:cubicBezTo>
                <a:cubicBezTo>
                  <a:pt x="398614" y="259005"/>
                  <a:pt x="395598" y="244224"/>
                  <a:pt x="394688" y="225187"/>
                </a:cubicBezTo>
                <a:cubicBezTo>
                  <a:pt x="393777" y="206150"/>
                  <a:pt x="392010" y="189609"/>
                  <a:pt x="389385" y="175563"/>
                </a:cubicBezTo>
                <a:cubicBezTo>
                  <a:pt x="386761" y="161516"/>
                  <a:pt x="382939" y="148599"/>
                  <a:pt x="377920" y="136812"/>
                </a:cubicBezTo>
                <a:cubicBezTo>
                  <a:pt x="372901" y="125024"/>
                  <a:pt x="374665" y="119833"/>
                  <a:pt x="383212" y="121238"/>
                </a:cubicBezTo>
                <a:cubicBezTo>
                  <a:pt x="391759" y="122644"/>
                  <a:pt x="398402" y="123995"/>
                  <a:pt x="403141" y="125293"/>
                </a:cubicBezTo>
                <a:cubicBezTo>
                  <a:pt x="407881" y="126591"/>
                  <a:pt x="423930" y="126006"/>
                  <a:pt x="451292" y="123540"/>
                </a:cubicBezTo>
                <a:cubicBezTo>
                  <a:pt x="463998" y="104066"/>
                  <a:pt x="471462" y="90543"/>
                  <a:pt x="473684" y="82971"/>
                </a:cubicBezTo>
                <a:cubicBezTo>
                  <a:pt x="475908" y="75400"/>
                  <a:pt x="477018" y="69513"/>
                  <a:pt x="477018" y="65312"/>
                </a:cubicBezTo>
                <a:cubicBezTo>
                  <a:pt x="472401" y="66158"/>
                  <a:pt x="467006" y="67043"/>
                  <a:pt x="460832" y="67968"/>
                </a:cubicBezTo>
                <a:cubicBezTo>
                  <a:pt x="454658" y="68893"/>
                  <a:pt x="449270" y="69112"/>
                  <a:pt x="444667" y="68624"/>
                </a:cubicBezTo>
                <a:cubicBezTo>
                  <a:pt x="440063" y="68137"/>
                  <a:pt x="433954" y="64290"/>
                  <a:pt x="426340" y="57084"/>
                </a:cubicBezTo>
                <a:cubicBezTo>
                  <a:pt x="418726" y="49878"/>
                  <a:pt x="423494" y="46275"/>
                  <a:pt x="440645" y="46275"/>
                </a:cubicBezTo>
                <a:cubicBezTo>
                  <a:pt x="454741" y="46275"/>
                  <a:pt x="473322" y="44278"/>
                  <a:pt x="496388" y="40284"/>
                </a:cubicBezTo>
                <a:cubicBezTo>
                  <a:pt x="519455" y="36290"/>
                  <a:pt x="535294" y="32938"/>
                  <a:pt x="543905" y="30228"/>
                </a:cubicBezTo>
                <a:cubicBezTo>
                  <a:pt x="552515" y="27518"/>
                  <a:pt x="560399" y="25460"/>
                  <a:pt x="567555" y="24055"/>
                </a:cubicBezTo>
                <a:close/>
                <a:moveTo>
                  <a:pt x="5483303" y="19578"/>
                </a:moveTo>
                <a:cubicBezTo>
                  <a:pt x="5487191" y="19042"/>
                  <a:pt x="5491546" y="19516"/>
                  <a:pt x="5496368" y="21000"/>
                </a:cubicBezTo>
                <a:cubicBezTo>
                  <a:pt x="5506011" y="23969"/>
                  <a:pt x="5512303" y="29432"/>
                  <a:pt x="5515243" y="37391"/>
                </a:cubicBezTo>
                <a:cubicBezTo>
                  <a:pt x="5518183" y="45350"/>
                  <a:pt x="5517996" y="54115"/>
                  <a:pt x="5514683" y="63687"/>
                </a:cubicBezTo>
                <a:cubicBezTo>
                  <a:pt x="5511371" y="73260"/>
                  <a:pt x="5506459" y="82240"/>
                  <a:pt x="5499949" y="90629"/>
                </a:cubicBezTo>
                <a:cubicBezTo>
                  <a:pt x="5493439" y="99018"/>
                  <a:pt x="5484594" y="107694"/>
                  <a:pt x="5473416" y="116657"/>
                </a:cubicBezTo>
                <a:cubicBezTo>
                  <a:pt x="5462238" y="125619"/>
                  <a:pt x="5454975" y="129204"/>
                  <a:pt x="5451626" y="127412"/>
                </a:cubicBezTo>
                <a:cubicBezTo>
                  <a:pt x="5448278" y="125619"/>
                  <a:pt x="5450730" y="120224"/>
                  <a:pt x="5458983" y="111225"/>
                </a:cubicBezTo>
                <a:cubicBezTo>
                  <a:pt x="5467236" y="102227"/>
                  <a:pt x="5473100" y="94903"/>
                  <a:pt x="5476578" y="89252"/>
                </a:cubicBezTo>
                <a:cubicBezTo>
                  <a:pt x="5480056" y="83602"/>
                  <a:pt x="5484010" y="77874"/>
                  <a:pt x="5488441" y="72066"/>
                </a:cubicBezTo>
                <a:cubicBezTo>
                  <a:pt x="5479880" y="72066"/>
                  <a:pt x="5473466" y="69112"/>
                  <a:pt x="5469200" y="63203"/>
                </a:cubicBezTo>
                <a:cubicBezTo>
                  <a:pt x="5464934" y="57295"/>
                  <a:pt x="5463030" y="50598"/>
                  <a:pt x="5463489" y="43113"/>
                </a:cubicBezTo>
                <a:cubicBezTo>
                  <a:pt x="5463948" y="35627"/>
                  <a:pt x="5467132" y="29328"/>
                  <a:pt x="5473039" y="24216"/>
                </a:cubicBezTo>
                <a:cubicBezTo>
                  <a:pt x="5475994" y="21660"/>
                  <a:pt x="5479415" y="20114"/>
                  <a:pt x="5483303" y="19578"/>
                </a:cubicBezTo>
                <a:close/>
                <a:moveTo>
                  <a:pt x="5413115" y="19578"/>
                </a:moveTo>
                <a:cubicBezTo>
                  <a:pt x="5417003" y="19042"/>
                  <a:pt x="5421358" y="19516"/>
                  <a:pt x="5426179" y="21000"/>
                </a:cubicBezTo>
                <a:cubicBezTo>
                  <a:pt x="5435823" y="23969"/>
                  <a:pt x="5442115" y="29432"/>
                  <a:pt x="5445054" y="37391"/>
                </a:cubicBezTo>
                <a:cubicBezTo>
                  <a:pt x="5447994" y="45350"/>
                  <a:pt x="5447808" y="54115"/>
                  <a:pt x="5444495" y="63687"/>
                </a:cubicBezTo>
                <a:cubicBezTo>
                  <a:pt x="5441183" y="73260"/>
                  <a:pt x="5436271" y="82240"/>
                  <a:pt x="5429761" y="90629"/>
                </a:cubicBezTo>
                <a:cubicBezTo>
                  <a:pt x="5423251" y="99018"/>
                  <a:pt x="5414406" y="107694"/>
                  <a:pt x="5403228" y="116657"/>
                </a:cubicBezTo>
                <a:cubicBezTo>
                  <a:pt x="5392050" y="125619"/>
                  <a:pt x="5384787" y="129204"/>
                  <a:pt x="5381438" y="127412"/>
                </a:cubicBezTo>
                <a:cubicBezTo>
                  <a:pt x="5378089" y="125619"/>
                  <a:pt x="5380542" y="120224"/>
                  <a:pt x="5388795" y="111225"/>
                </a:cubicBezTo>
                <a:cubicBezTo>
                  <a:pt x="5397047" y="102227"/>
                  <a:pt x="5402912" y="94903"/>
                  <a:pt x="5406390" y="89252"/>
                </a:cubicBezTo>
                <a:cubicBezTo>
                  <a:pt x="5409868" y="83602"/>
                  <a:pt x="5413821" y="77874"/>
                  <a:pt x="5418253" y="72066"/>
                </a:cubicBezTo>
                <a:cubicBezTo>
                  <a:pt x="5409691" y="72066"/>
                  <a:pt x="5403278" y="69112"/>
                  <a:pt x="5399012" y="63203"/>
                </a:cubicBezTo>
                <a:cubicBezTo>
                  <a:pt x="5394746" y="57295"/>
                  <a:pt x="5392842" y="50598"/>
                  <a:pt x="5393301" y="43113"/>
                </a:cubicBezTo>
                <a:cubicBezTo>
                  <a:pt x="5393760" y="35627"/>
                  <a:pt x="5396943" y="29328"/>
                  <a:pt x="5402851" y="24216"/>
                </a:cubicBezTo>
                <a:cubicBezTo>
                  <a:pt x="5405806" y="21660"/>
                  <a:pt x="5409226" y="20114"/>
                  <a:pt x="5413115" y="19578"/>
                </a:cubicBezTo>
                <a:close/>
                <a:moveTo>
                  <a:pt x="5227804" y="19258"/>
                </a:moveTo>
                <a:lnTo>
                  <a:pt x="5253531" y="31798"/>
                </a:lnTo>
                <a:lnTo>
                  <a:pt x="5168479" y="283964"/>
                </a:lnTo>
                <a:lnTo>
                  <a:pt x="5096333" y="192179"/>
                </a:lnTo>
                <a:lnTo>
                  <a:pt x="5077813" y="209732"/>
                </a:lnTo>
                <a:lnTo>
                  <a:pt x="5064390" y="196718"/>
                </a:lnTo>
                <a:lnTo>
                  <a:pt x="5102485" y="156924"/>
                </a:lnTo>
                <a:lnTo>
                  <a:pt x="5159939" y="228467"/>
                </a:lnTo>
                <a:close/>
                <a:moveTo>
                  <a:pt x="6123949" y="18462"/>
                </a:moveTo>
                <a:cubicBezTo>
                  <a:pt x="6125659" y="18421"/>
                  <a:pt x="6127784" y="18754"/>
                  <a:pt x="6130325" y="19462"/>
                </a:cubicBezTo>
                <a:cubicBezTo>
                  <a:pt x="6140493" y="22294"/>
                  <a:pt x="6148395" y="25632"/>
                  <a:pt x="6154030" y="29475"/>
                </a:cubicBezTo>
                <a:cubicBezTo>
                  <a:pt x="6159666" y="33319"/>
                  <a:pt x="6160147" y="38782"/>
                  <a:pt x="6155471" y="45866"/>
                </a:cubicBezTo>
                <a:cubicBezTo>
                  <a:pt x="6150797" y="52950"/>
                  <a:pt x="6142336" y="67929"/>
                  <a:pt x="6130089" y="90801"/>
                </a:cubicBezTo>
                <a:cubicBezTo>
                  <a:pt x="6146910" y="87388"/>
                  <a:pt x="6160461" y="83384"/>
                  <a:pt x="6170743" y="78788"/>
                </a:cubicBezTo>
                <a:cubicBezTo>
                  <a:pt x="6181025" y="74192"/>
                  <a:pt x="6189419" y="75185"/>
                  <a:pt x="6195921" y="81767"/>
                </a:cubicBezTo>
                <a:cubicBezTo>
                  <a:pt x="6202425" y="88349"/>
                  <a:pt x="6194975" y="94899"/>
                  <a:pt x="6173573" y="101417"/>
                </a:cubicBezTo>
                <a:cubicBezTo>
                  <a:pt x="6152170" y="107934"/>
                  <a:pt x="6135352" y="111193"/>
                  <a:pt x="6123120" y="111193"/>
                </a:cubicBezTo>
                <a:cubicBezTo>
                  <a:pt x="6110157" y="137120"/>
                  <a:pt x="6094777" y="157100"/>
                  <a:pt x="6076980" y="171132"/>
                </a:cubicBezTo>
                <a:cubicBezTo>
                  <a:pt x="6059184" y="185163"/>
                  <a:pt x="6055287" y="184346"/>
                  <a:pt x="6065289" y="168679"/>
                </a:cubicBezTo>
                <a:cubicBezTo>
                  <a:pt x="6075292" y="153013"/>
                  <a:pt x="6084315" y="137801"/>
                  <a:pt x="6092360" y="123045"/>
                </a:cubicBezTo>
                <a:cubicBezTo>
                  <a:pt x="6100405" y="108289"/>
                  <a:pt x="6107776" y="91206"/>
                  <a:pt x="6114473" y="71797"/>
                </a:cubicBezTo>
                <a:cubicBezTo>
                  <a:pt x="6121170" y="52387"/>
                  <a:pt x="6122944" y="38105"/>
                  <a:pt x="6119797" y="28948"/>
                </a:cubicBezTo>
                <a:cubicBezTo>
                  <a:pt x="6117436" y="22081"/>
                  <a:pt x="6118820" y="18586"/>
                  <a:pt x="6123949" y="18462"/>
                </a:cubicBezTo>
                <a:close/>
                <a:moveTo>
                  <a:pt x="6648660" y="18059"/>
                </a:moveTo>
                <a:cubicBezTo>
                  <a:pt x="6651539" y="18091"/>
                  <a:pt x="6654575" y="19072"/>
                  <a:pt x="6657769" y="21000"/>
                </a:cubicBezTo>
                <a:cubicBezTo>
                  <a:pt x="6664159" y="24858"/>
                  <a:pt x="6670289" y="29303"/>
                  <a:pt x="6676161" y="34337"/>
                </a:cubicBezTo>
                <a:cubicBezTo>
                  <a:pt x="6682033" y="39370"/>
                  <a:pt x="6681711" y="43991"/>
                  <a:pt x="6675193" y="48200"/>
                </a:cubicBezTo>
                <a:cubicBezTo>
                  <a:pt x="6668675" y="52409"/>
                  <a:pt x="6662935" y="62716"/>
                  <a:pt x="6657974" y="79121"/>
                </a:cubicBezTo>
                <a:cubicBezTo>
                  <a:pt x="6672371" y="90120"/>
                  <a:pt x="6671597" y="96186"/>
                  <a:pt x="6655651" y="97319"/>
                </a:cubicBezTo>
                <a:cubicBezTo>
                  <a:pt x="6639705" y="98452"/>
                  <a:pt x="6617685" y="101141"/>
                  <a:pt x="6589593" y="105385"/>
                </a:cubicBezTo>
                <a:cubicBezTo>
                  <a:pt x="6582437" y="121862"/>
                  <a:pt x="6576084" y="117997"/>
                  <a:pt x="6570535" y="93791"/>
                </a:cubicBezTo>
                <a:cubicBezTo>
                  <a:pt x="6564985" y="69585"/>
                  <a:pt x="6559697" y="53137"/>
                  <a:pt x="6554671" y="44446"/>
                </a:cubicBezTo>
                <a:cubicBezTo>
                  <a:pt x="6549645" y="35756"/>
                  <a:pt x="6550451" y="31881"/>
                  <a:pt x="6557091" y="32820"/>
                </a:cubicBezTo>
                <a:cubicBezTo>
                  <a:pt x="6563730" y="33759"/>
                  <a:pt x="6569373" y="34659"/>
                  <a:pt x="6574019" y="35520"/>
                </a:cubicBezTo>
                <a:cubicBezTo>
                  <a:pt x="6578665" y="36380"/>
                  <a:pt x="6589625" y="35075"/>
                  <a:pt x="6606898" y="31605"/>
                </a:cubicBezTo>
                <a:cubicBezTo>
                  <a:pt x="6624171" y="28135"/>
                  <a:pt x="6635371" y="24535"/>
                  <a:pt x="6640497" y="20807"/>
                </a:cubicBezTo>
                <a:cubicBezTo>
                  <a:pt x="6643060" y="18942"/>
                  <a:pt x="6645781" y="18026"/>
                  <a:pt x="6648660" y="18059"/>
                </a:cubicBezTo>
                <a:close/>
                <a:moveTo>
                  <a:pt x="4915902" y="16490"/>
                </a:moveTo>
                <a:cubicBezTo>
                  <a:pt x="4917362" y="16328"/>
                  <a:pt x="4918578" y="16512"/>
                  <a:pt x="4919551" y="17042"/>
                </a:cubicBezTo>
                <a:cubicBezTo>
                  <a:pt x="4923444" y="19165"/>
                  <a:pt x="4920967" y="24564"/>
                  <a:pt x="4912119" y="33240"/>
                </a:cubicBezTo>
                <a:cubicBezTo>
                  <a:pt x="4903271" y="41915"/>
                  <a:pt x="4896668" y="49308"/>
                  <a:pt x="4892308" y="55417"/>
                </a:cubicBezTo>
                <a:cubicBezTo>
                  <a:pt x="4887949" y="61526"/>
                  <a:pt x="4884134" y="67921"/>
                  <a:pt x="4880864" y="74604"/>
                </a:cubicBezTo>
                <a:cubicBezTo>
                  <a:pt x="4890458" y="73701"/>
                  <a:pt x="4897578" y="76572"/>
                  <a:pt x="4902224" y="83219"/>
                </a:cubicBezTo>
                <a:cubicBezTo>
                  <a:pt x="4906870" y="89866"/>
                  <a:pt x="4908695" y="96781"/>
                  <a:pt x="4907699" y="103966"/>
                </a:cubicBezTo>
                <a:cubicBezTo>
                  <a:pt x="4906702" y="111150"/>
                  <a:pt x="4902776" y="117302"/>
                  <a:pt x="4895922" y="122421"/>
                </a:cubicBezTo>
                <a:cubicBezTo>
                  <a:pt x="4889067" y="127541"/>
                  <a:pt x="4881177" y="128867"/>
                  <a:pt x="4872250" y="126401"/>
                </a:cubicBezTo>
                <a:cubicBezTo>
                  <a:pt x="4863323" y="123934"/>
                  <a:pt x="4857100" y="118600"/>
                  <a:pt x="4853579" y="110397"/>
                </a:cubicBezTo>
                <a:cubicBezTo>
                  <a:pt x="4850058" y="102195"/>
                  <a:pt x="4849911" y="92916"/>
                  <a:pt x="4853138" y="82563"/>
                </a:cubicBezTo>
                <a:cubicBezTo>
                  <a:pt x="4856364" y="72209"/>
                  <a:pt x="4861434" y="62651"/>
                  <a:pt x="4868345" y="53890"/>
                </a:cubicBezTo>
                <a:cubicBezTo>
                  <a:pt x="4875258" y="45128"/>
                  <a:pt x="4884547" y="36265"/>
                  <a:pt x="4896212" y="27303"/>
                </a:cubicBezTo>
                <a:cubicBezTo>
                  <a:pt x="4904962" y="20581"/>
                  <a:pt x="4911525" y="16976"/>
                  <a:pt x="4915902" y="16490"/>
                </a:cubicBezTo>
                <a:close/>
                <a:moveTo>
                  <a:pt x="4843010" y="16490"/>
                </a:moveTo>
                <a:cubicBezTo>
                  <a:pt x="4844470" y="16328"/>
                  <a:pt x="4845688" y="16512"/>
                  <a:pt x="4846663" y="17042"/>
                </a:cubicBezTo>
                <a:cubicBezTo>
                  <a:pt x="4850564" y="19165"/>
                  <a:pt x="4848090" y="24564"/>
                  <a:pt x="4839242" y="33240"/>
                </a:cubicBezTo>
                <a:cubicBezTo>
                  <a:pt x="4830394" y="41915"/>
                  <a:pt x="4823791" y="49304"/>
                  <a:pt x="4819431" y="55406"/>
                </a:cubicBezTo>
                <a:cubicBezTo>
                  <a:pt x="4815072" y="61508"/>
                  <a:pt x="4811250" y="67907"/>
                  <a:pt x="4807966" y="74604"/>
                </a:cubicBezTo>
                <a:cubicBezTo>
                  <a:pt x="4817560" y="73701"/>
                  <a:pt x="4824684" y="76569"/>
                  <a:pt x="4829337" y="83208"/>
                </a:cubicBezTo>
                <a:cubicBezTo>
                  <a:pt x="4833990" y="89848"/>
                  <a:pt x="4835815" y="96763"/>
                  <a:pt x="4834811" y="103955"/>
                </a:cubicBezTo>
                <a:cubicBezTo>
                  <a:pt x="4833807" y="111146"/>
                  <a:pt x="4829882" y="117302"/>
                  <a:pt x="4823034" y="122421"/>
                </a:cubicBezTo>
                <a:cubicBezTo>
                  <a:pt x="4816187" y="127541"/>
                  <a:pt x="4808300" y="128867"/>
                  <a:pt x="4799373" y="126401"/>
                </a:cubicBezTo>
                <a:cubicBezTo>
                  <a:pt x="4790446" y="123934"/>
                  <a:pt x="4784223" y="118600"/>
                  <a:pt x="4780702" y="110397"/>
                </a:cubicBezTo>
                <a:cubicBezTo>
                  <a:pt x="4777181" y="102195"/>
                  <a:pt x="4777031" y="92916"/>
                  <a:pt x="4780250" y="82563"/>
                </a:cubicBezTo>
                <a:cubicBezTo>
                  <a:pt x="4783470" y="72209"/>
                  <a:pt x="4788535" y="62651"/>
                  <a:pt x="4795447" y="53890"/>
                </a:cubicBezTo>
                <a:cubicBezTo>
                  <a:pt x="4802359" y="45128"/>
                  <a:pt x="4811648" y="36265"/>
                  <a:pt x="4823314" y="27303"/>
                </a:cubicBezTo>
                <a:cubicBezTo>
                  <a:pt x="4832063" y="20581"/>
                  <a:pt x="4838629" y="16976"/>
                  <a:pt x="4843010" y="16490"/>
                </a:cubicBezTo>
                <a:close/>
                <a:moveTo>
                  <a:pt x="2705243" y="13641"/>
                </a:moveTo>
                <a:cubicBezTo>
                  <a:pt x="2708219" y="13438"/>
                  <a:pt x="2711440" y="14067"/>
                  <a:pt x="2714906" y="15526"/>
                </a:cubicBezTo>
                <a:cubicBezTo>
                  <a:pt x="2721840" y="18444"/>
                  <a:pt x="2728279" y="22036"/>
                  <a:pt x="2734223" y="26303"/>
                </a:cubicBezTo>
                <a:cubicBezTo>
                  <a:pt x="2740167" y="30569"/>
                  <a:pt x="2740633" y="35928"/>
                  <a:pt x="2735621" y="42382"/>
                </a:cubicBezTo>
                <a:cubicBezTo>
                  <a:pt x="2730609" y="48835"/>
                  <a:pt x="2727440" y="60941"/>
                  <a:pt x="2726113" y="78702"/>
                </a:cubicBezTo>
                <a:cubicBezTo>
                  <a:pt x="2724787" y="96462"/>
                  <a:pt x="2722811" y="113989"/>
                  <a:pt x="2720187" y="131284"/>
                </a:cubicBezTo>
                <a:cubicBezTo>
                  <a:pt x="2730541" y="128817"/>
                  <a:pt x="2738224" y="125953"/>
                  <a:pt x="2743236" y="122690"/>
                </a:cubicBezTo>
                <a:cubicBezTo>
                  <a:pt x="2748247" y="119428"/>
                  <a:pt x="2756049" y="120191"/>
                  <a:pt x="2766639" y="124981"/>
                </a:cubicBezTo>
                <a:cubicBezTo>
                  <a:pt x="2777229" y="129771"/>
                  <a:pt x="2784733" y="135037"/>
                  <a:pt x="2789149" y="140780"/>
                </a:cubicBezTo>
                <a:cubicBezTo>
                  <a:pt x="2793566" y="146524"/>
                  <a:pt x="2793713" y="152077"/>
                  <a:pt x="2789591" y="157440"/>
                </a:cubicBezTo>
                <a:cubicBezTo>
                  <a:pt x="2785468" y="162803"/>
                  <a:pt x="2781614" y="179607"/>
                  <a:pt x="2778028" y="207850"/>
                </a:cubicBezTo>
                <a:cubicBezTo>
                  <a:pt x="2774443" y="236093"/>
                  <a:pt x="2768431" y="257481"/>
                  <a:pt x="2759992" y="272015"/>
                </a:cubicBezTo>
                <a:cubicBezTo>
                  <a:pt x="2751553" y="286549"/>
                  <a:pt x="2741368" y="296451"/>
                  <a:pt x="2729437" y="301721"/>
                </a:cubicBezTo>
                <a:cubicBezTo>
                  <a:pt x="2717506" y="306991"/>
                  <a:pt x="2710522" y="304119"/>
                  <a:pt x="2708486" y="293106"/>
                </a:cubicBezTo>
                <a:cubicBezTo>
                  <a:pt x="2706449" y="282092"/>
                  <a:pt x="2700441" y="271266"/>
                  <a:pt x="2690460" y="260625"/>
                </a:cubicBezTo>
                <a:cubicBezTo>
                  <a:pt x="2680479" y="249985"/>
                  <a:pt x="2682842" y="247368"/>
                  <a:pt x="2697548" y="252774"/>
                </a:cubicBezTo>
                <a:cubicBezTo>
                  <a:pt x="2712254" y="258180"/>
                  <a:pt x="2722023" y="260883"/>
                  <a:pt x="2726855" y="260883"/>
                </a:cubicBezTo>
                <a:cubicBezTo>
                  <a:pt x="2730254" y="260883"/>
                  <a:pt x="2733789" y="257015"/>
                  <a:pt x="2737460" y="249278"/>
                </a:cubicBezTo>
                <a:cubicBezTo>
                  <a:pt x="2741131" y="241542"/>
                  <a:pt x="2744767" y="230034"/>
                  <a:pt x="2748366" y="214754"/>
                </a:cubicBezTo>
                <a:cubicBezTo>
                  <a:pt x="2751965" y="199475"/>
                  <a:pt x="2753543" y="186415"/>
                  <a:pt x="2753098" y="175573"/>
                </a:cubicBezTo>
                <a:cubicBezTo>
                  <a:pt x="2752654" y="164732"/>
                  <a:pt x="2751743" y="157368"/>
                  <a:pt x="2750366" y="153482"/>
                </a:cubicBezTo>
                <a:cubicBezTo>
                  <a:pt x="2748990" y="149596"/>
                  <a:pt x="2744369" y="148098"/>
                  <a:pt x="2736503" y="148987"/>
                </a:cubicBezTo>
                <a:cubicBezTo>
                  <a:pt x="2728637" y="149876"/>
                  <a:pt x="2711658" y="152973"/>
                  <a:pt x="2685566" y="158279"/>
                </a:cubicBezTo>
                <a:cubicBezTo>
                  <a:pt x="2659474" y="163585"/>
                  <a:pt x="2642750" y="169214"/>
                  <a:pt x="2635394" y="175165"/>
                </a:cubicBezTo>
                <a:cubicBezTo>
                  <a:pt x="2628037" y="181116"/>
                  <a:pt x="2622082" y="179793"/>
                  <a:pt x="2617529" y="171196"/>
                </a:cubicBezTo>
                <a:cubicBezTo>
                  <a:pt x="2612976" y="162599"/>
                  <a:pt x="2613195" y="155468"/>
                  <a:pt x="2618185" y="149804"/>
                </a:cubicBezTo>
                <a:cubicBezTo>
                  <a:pt x="2623176" y="144140"/>
                  <a:pt x="2626549" y="137364"/>
                  <a:pt x="2628306" y="129477"/>
                </a:cubicBezTo>
                <a:cubicBezTo>
                  <a:pt x="2630062" y="121590"/>
                  <a:pt x="2630722" y="111799"/>
                  <a:pt x="2630285" y="100104"/>
                </a:cubicBezTo>
                <a:cubicBezTo>
                  <a:pt x="2629847" y="88410"/>
                  <a:pt x="2627596" y="77859"/>
                  <a:pt x="2623531" y="68452"/>
                </a:cubicBezTo>
                <a:cubicBezTo>
                  <a:pt x="2619465" y="59045"/>
                  <a:pt x="2622297" y="55531"/>
                  <a:pt x="2632027" y="57912"/>
                </a:cubicBezTo>
                <a:cubicBezTo>
                  <a:pt x="2641757" y="60292"/>
                  <a:pt x="2649659" y="63627"/>
                  <a:pt x="2655732" y="67914"/>
                </a:cubicBezTo>
                <a:cubicBezTo>
                  <a:pt x="2661805" y="72202"/>
                  <a:pt x="2663009" y="77354"/>
                  <a:pt x="2659345" y="83369"/>
                </a:cubicBezTo>
                <a:cubicBezTo>
                  <a:pt x="2655682" y="89385"/>
                  <a:pt x="2652971" y="99875"/>
                  <a:pt x="2651214" y="114839"/>
                </a:cubicBezTo>
                <a:cubicBezTo>
                  <a:pt x="2649458" y="129803"/>
                  <a:pt x="2648364" y="138536"/>
                  <a:pt x="2647934" y="141039"/>
                </a:cubicBezTo>
                <a:cubicBezTo>
                  <a:pt x="2647504" y="143541"/>
                  <a:pt x="2648701" y="144810"/>
                  <a:pt x="2651526" y="144846"/>
                </a:cubicBezTo>
                <a:cubicBezTo>
                  <a:pt x="2654351" y="144882"/>
                  <a:pt x="2670886" y="141659"/>
                  <a:pt x="2701129" y="135177"/>
                </a:cubicBezTo>
                <a:cubicBezTo>
                  <a:pt x="2695723" y="127648"/>
                  <a:pt x="2693697" y="121729"/>
                  <a:pt x="2695052" y="117420"/>
                </a:cubicBezTo>
                <a:cubicBezTo>
                  <a:pt x="2696408" y="113111"/>
                  <a:pt x="2697763" y="106181"/>
                  <a:pt x="2699118" y="96631"/>
                </a:cubicBezTo>
                <a:cubicBezTo>
                  <a:pt x="2700473" y="87080"/>
                  <a:pt x="2701373" y="75583"/>
                  <a:pt x="2701817" y="62139"/>
                </a:cubicBezTo>
                <a:cubicBezTo>
                  <a:pt x="2702262" y="48695"/>
                  <a:pt x="2701509" y="41363"/>
                  <a:pt x="2699559" y="40144"/>
                </a:cubicBezTo>
                <a:cubicBezTo>
                  <a:pt x="2697609" y="38926"/>
                  <a:pt x="2691744" y="39868"/>
                  <a:pt x="2681963" y="42973"/>
                </a:cubicBezTo>
                <a:cubicBezTo>
                  <a:pt x="2672183" y="46078"/>
                  <a:pt x="2662719" y="49003"/>
                  <a:pt x="2653570" y="51749"/>
                </a:cubicBezTo>
                <a:cubicBezTo>
                  <a:pt x="2644421" y="54495"/>
                  <a:pt x="2634988" y="52022"/>
                  <a:pt x="2625273" y="44328"/>
                </a:cubicBezTo>
                <a:cubicBezTo>
                  <a:pt x="2615558" y="36635"/>
                  <a:pt x="2617475" y="32788"/>
                  <a:pt x="2631027" y="32788"/>
                </a:cubicBezTo>
                <a:cubicBezTo>
                  <a:pt x="2641366" y="32788"/>
                  <a:pt x="2653713" y="31046"/>
                  <a:pt x="2668068" y="27561"/>
                </a:cubicBezTo>
                <a:cubicBezTo>
                  <a:pt x="2682422" y="24076"/>
                  <a:pt x="2692084" y="20470"/>
                  <a:pt x="2697053" y="16741"/>
                </a:cubicBezTo>
                <a:cubicBezTo>
                  <a:pt x="2699537" y="14877"/>
                  <a:pt x="2702267" y="13844"/>
                  <a:pt x="2705243" y="13641"/>
                </a:cubicBezTo>
                <a:close/>
                <a:moveTo>
                  <a:pt x="1294025" y="13117"/>
                </a:moveTo>
                <a:cubicBezTo>
                  <a:pt x="1296699" y="13486"/>
                  <a:pt x="1299838" y="14250"/>
                  <a:pt x="1303441" y="15408"/>
                </a:cubicBezTo>
                <a:cubicBezTo>
                  <a:pt x="1315300" y="19365"/>
                  <a:pt x="1323011" y="23832"/>
                  <a:pt x="1326575" y="28808"/>
                </a:cubicBezTo>
                <a:cubicBezTo>
                  <a:pt x="1330138" y="33785"/>
                  <a:pt x="1328450" y="37656"/>
                  <a:pt x="1321509" y="40424"/>
                </a:cubicBezTo>
                <a:cubicBezTo>
                  <a:pt x="1314568" y="43192"/>
                  <a:pt x="1305305" y="49921"/>
                  <a:pt x="1293718" y="60611"/>
                </a:cubicBezTo>
                <a:cubicBezTo>
                  <a:pt x="1282131" y="71302"/>
                  <a:pt x="1271626" y="78806"/>
                  <a:pt x="1262205" y="83122"/>
                </a:cubicBezTo>
                <a:cubicBezTo>
                  <a:pt x="1252784" y="87438"/>
                  <a:pt x="1250791" y="85420"/>
                  <a:pt x="1256226" y="77067"/>
                </a:cubicBezTo>
                <a:cubicBezTo>
                  <a:pt x="1261660" y="68714"/>
                  <a:pt x="1267511" y="59185"/>
                  <a:pt x="1273778" y="48480"/>
                </a:cubicBezTo>
                <a:cubicBezTo>
                  <a:pt x="1280044" y="37775"/>
                  <a:pt x="1282953" y="28428"/>
                  <a:pt x="1282500" y="20441"/>
                </a:cubicBezTo>
                <a:cubicBezTo>
                  <a:pt x="1282162" y="14450"/>
                  <a:pt x="1286003" y="12009"/>
                  <a:pt x="1294025" y="13117"/>
                </a:cubicBezTo>
                <a:close/>
                <a:moveTo>
                  <a:pt x="6979505" y="8221"/>
                </a:moveTo>
                <a:cubicBezTo>
                  <a:pt x="6981393" y="8163"/>
                  <a:pt x="6983727" y="8548"/>
                  <a:pt x="6986508" y="9374"/>
                </a:cubicBezTo>
                <a:cubicBezTo>
                  <a:pt x="6997629" y="12679"/>
                  <a:pt x="7005978" y="16526"/>
                  <a:pt x="7011557" y="20914"/>
                </a:cubicBezTo>
                <a:cubicBezTo>
                  <a:pt x="7017135" y="25302"/>
                  <a:pt x="7017791" y="30121"/>
                  <a:pt x="7013525" y="35369"/>
                </a:cubicBezTo>
                <a:cubicBezTo>
                  <a:pt x="7009259" y="40618"/>
                  <a:pt x="7004217" y="49050"/>
                  <a:pt x="6998403" y="60665"/>
                </a:cubicBezTo>
                <a:cubicBezTo>
                  <a:pt x="6992588" y="72281"/>
                  <a:pt x="6984016" y="84126"/>
                  <a:pt x="6972687" y="96200"/>
                </a:cubicBezTo>
                <a:cubicBezTo>
                  <a:pt x="7001037" y="95412"/>
                  <a:pt x="7018565" y="92515"/>
                  <a:pt x="7025269" y="87510"/>
                </a:cubicBezTo>
                <a:cubicBezTo>
                  <a:pt x="7031973" y="82505"/>
                  <a:pt x="7039743" y="81932"/>
                  <a:pt x="7048575" y="85789"/>
                </a:cubicBezTo>
                <a:cubicBezTo>
                  <a:pt x="7057409" y="89647"/>
                  <a:pt x="7064519" y="94469"/>
                  <a:pt x="7069903" y="100255"/>
                </a:cubicBezTo>
                <a:cubicBezTo>
                  <a:pt x="7075288" y="106041"/>
                  <a:pt x="7075693" y="111426"/>
                  <a:pt x="7071119" y="116409"/>
                </a:cubicBezTo>
                <a:cubicBezTo>
                  <a:pt x="7066544" y="121392"/>
                  <a:pt x="7063371" y="133209"/>
                  <a:pt x="7061601" y="151858"/>
                </a:cubicBezTo>
                <a:cubicBezTo>
                  <a:pt x="7059829" y="170508"/>
                  <a:pt x="7058269" y="189265"/>
                  <a:pt x="7056921" y="208129"/>
                </a:cubicBezTo>
                <a:cubicBezTo>
                  <a:pt x="7055574" y="226994"/>
                  <a:pt x="7051595" y="243266"/>
                  <a:pt x="7044983" y="256947"/>
                </a:cubicBezTo>
                <a:cubicBezTo>
                  <a:pt x="7038373" y="270627"/>
                  <a:pt x="7028115" y="281028"/>
                  <a:pt x="7014213" y="288148"/>
                </a:cubicBezTo>
                <a:cubicBezTo>
                  <a:pt x="7000311" y="295268"/>
                  <a:pt x="6992832" y="293479"/>
                  <a:pt x="6991778" y="282781"/>
                </a:cubicBezTo>
                <a:cubicBezTo>
                  <a:pt x="6990724" y="272083"/>
                  <a:pt x="6985002" y="259908"/>
                  <a:pt x="6974613" y="246256"/>
                </a:cubicBezTo>
                <a:cubicBezTo>
                  <a:pt x="6964223" y="232604"/>
                  <a:pt x="6965628" y="228976"/>
                  <a:pt x="6978829" y="235372"/>
                </a:cubicBezTo>
                <a:cubicBezTo>
                  <a:pt x="6992029" y="241768"/>
                  <a:pt x="7001246" y="245367"/>
                  <a:pt x="7006480" y="246170"/>
                </a:cubicBezTo>
                <a:cubicBezTo>
                  <a:pt x="7011715" y="246973"/>
                  <a:pt x="7016586" y="242166"/>
                  <a:pt x="7021097" y="231748"/>
                </a:cubicBezTo>
                <a:cubicBezTo>
                  <a:pt x="7025607" y="221329"/>
                  <a:pt x="7028761" y="205552"/>
                  <a:pt x="7030561" y="184414"/>
                </a:cubicBezTo>
                <a:cubicBezTo>
                  <a:pt x="7032361" y="163277"/>
                  <a:pt x="7033260" y="145595"/>
                  <a:pt x="7033260" y="131370"/>
                </a:cubicBezTo>
                <a:cubicBezTo>
                  <a:pt x="7033260" y="118535"/>
                  <a:pt x="7032023" y="111290"/>
                  <a:pt x="7029550" y="109634"/>
                </a:cubicBezTo>
                <a:cubicBezTo>
                  <a:pt x="7027076" y="107977"/>
                  <a:pt x="7020928" y="108382"/>
                  <a:pt x="7011105" y="110849"/>
                </a:cubicBezTo>
                <a:lnTo>
                  <a:pt x="6982969" y="117904"/>
                </a:lnTo>
                <a:cubicBezTo>
                  <a:pt x="6976143" y="118836"/>
                  <a:pt x="6970077" y="116599"/>
                  <a:pt x="6964771" y="111193"/>
                </a:cubicBezTo>
                <a:cubicBezTo>
                  <a:pt x="6951047" y="126781"/>
                  <a:pt x="6936761" y="138776"/>
                  <a:pt x="6921913" y="147180"/>
                </a:cubicBezTo>
                <a:cubicBezTo>
                  <a:pt x="6918199" y="149281"/>
                  <a:pt x="6915405" y="150559"/>
                  <a:pt x="6913527" y="151015"/>
                </a:cubicBezTo>
                <a:lnTo>
                  <a:pt x="6911865" y="150382"/>
                </a:lnTo>
                <a:lnTo>
                  <a:pt x="6911547" y="155945"/>
                </a:lnTo>
                <a:cubicBezTo>
                  <a:pt x="6911341" y="163277"/>
                  <a:pt x="6911462" y="172340"/>
                  <a:pt x="6911910" y="183134"/>
                </a:cubicBezTo>
                <a:cubicBezTo>
                  <a:pt x="6912807" y="204723"/>
                  <a:pt x="6912097" y="221071"/>
                  <a:pt x="6909781" y="232178"/>
                </a:cubicBezTo>
                <a:cubicBezTo>
                  <a:pt x="6907465" y="243284"/>
                  <a:pt x="6904353" y="252218"/>
                  <a:pt x="6900445" y="258980"/>
                </a:cubicBezTo>
                <a:cubicBezTo>
                  <a:pt x="6896537" y="265741"/>
                  <a:pt x="6892353" y="265841"/>
                  <a:pt x="6887893" y="259281"/>
                </a:cubicBezTo>
                <a:cubicBezTo>
                  <a:pt x="6883434" y="252720"/>
                  <a:pt x="6880021" y="247271"/>
                  <a:pt x="6877655" y="242933"/>
                </a:cubicBezTo>
                <a:cubicBezTo>
                  <a:pt x="6875289" y="238595"/>
                  <a:pt x="6872977" y="236250"/>
                  <a:pt x="6870718" y="235899"/>
                </a:cubicBezTo>
                <a:cubicBezTo>
                  <a:pt x="6868459" y="235548"/>
                  <a:pt x="6857235" y="237021"/>
                  <a:pt x="6837043" y="240319"/>
                </a:cubicBezTo>
                <a:cubicBezTo>
                  <a:pt x="6832340" y="260424"/>
                  <a:pt x="6826973" y="265924"/>
                  <a:pt x="6820943" y="256818"/>
                </a:cubicBezTo>
                <a:cubicBezTo>
                  <a:pt x="6814913" y="247712"/>
                  <a:pt x="6811897" y="235587"/>
                  <a:pt x="6811897" y="220444"/>
                </a:cubicBezTo>
                <a:cubicBezTo>
                  <a:pt x="6811897" y="206175"/>
                  <a:pt x="6811457" y="188447"/>
                  <a:pt x="6810575" y="167260"/>
                </a:cubicBezTo>
                <a:cubicBezTo>
                  <a:pt x="6809693" y="146072"/>
                  <a:pt x="6806545" y="130735"/>
                  <a:pt x="6801132" y="121249"/>
                </a:cubicBezTo>
                <a:cubicBezTo>
                  <a:pt x="6795719" y="111763"/>
                  <a:pt x="6796639" y="107020"/>
                  <a:pt x="6803895" y="107020"/>
                </a:cubicBezTo>
                <a:cubicBezTo>
                  <a:pt x="6808685" y="107020"/>
                  <a:pt x="6814285" y="107457"/>
                  <a:pt x="6820695" y="108332"/>
                </a:cubicBezTo>
                <a:cubicBezTo>
                  <a:pt x="6827579" y="99685"/>
                  <a:pt x="6835257" y="86313"/>
                  <a:pt x="6843733" y="68215"/>
                </a:cubicBezTo>
                <a:cubicBezTo>
                  <a:pt x="6852208" y="50118"/>
                  <a:pt x="6854871" y="35860"/>
                  <a:pt x="6851724" y="25442"/>
                </a:cubicBezTo>
                <a:cubicBezTo>
                  <a:pt x="6848577" y="15024"/>
                  <a:pt x="6856503" y="13938"/>
                  <a:pt x="6875503" y="22183"/>
                </a:cubicBezTo>
                <a:cubicBezTo>
                  <a:pt x="6891709" y="30013"/>
                  <a:pt x="6896717" y="36907"/>
                  <a:pt x="6890529" y="42865"/>
                </a:cubicBezTo>
                <a:cubicBezTo>
                  <a:pt x="6884341" y="48824"/>
                  <a:pt x="6877676" y="57159"/>
                  <a:pt x="6870535" y="67871"/>
                </a:cubicBezTo>
                <a:cubicBezTo>
                  <a:pt x="6863393" y="78583"/>
                  <a:pt x="6852452" y="92070"/>
                  <a:pt x="6837710" y="108332"/>
                </a:cubicBezTo>
                <a:cubicBezTo>
                  <a:pt x="6855061" y="105837"/>
                  <a:pt x="6867122" y="101614"/>
                  <a:pt x="6873890" y="95663"/>
                </a:cubicBezTo>
                <a:cubicBezTo>
                  <a:pt x="6880659" y="89711"/>
                  <a:pt x="6887987" y="88657"/>
                  <a:pt x="6895874" y="92501"/>
                </a:cubicBezTo>
                <a:cubicBezTo>
                  <a:pt x="6903761" y="96344"/>
                  <a:pt x="6910663" y="100345"/>
                  <a:pt x="6916577" y="104503"/>
                </a:cubicBezTo>
                <a:cubicBezTo>
                  <a:pt x="6922493" y="108662"/>
                  <a:pt x="6923830" y="113541"/>
                  <a:pt x="6920589" y="119141"/>
                </a:cubicBezTo>
                <a:cubicBezTo>
                  <a:pt x="6917349" y="124741"/>
                  <a:pt x="6914867" y="131409"/>
                  <a:pt x="6913147" y="139146"/>
                </a:cubicBezTo>
                <a:cubicBezTo>
                  <a:pt x="6912717" y="141080"/>
                  <a:pt x="6912368" y="143447"/>
                  <a:pt x="6912101" y="146247"/>
                </a:cubicBezTo>
                <a:lnTo>
                  <a:pt x="6912081" y="146619"/>
                </a:lnTo>
                <a:lnTo>
                  <a:pt x="6913269" y="143885"/>
                </a:lnTo>
                <a:cubicBezTo>
                  <a:pt x="6915061" y="141052"/>
                  <a:pt x="6917769" y="137396"/>
                  <a:pt x="6921396" y="132918"/>
                </a:cubicBezTo>
                <a:cubicBezTo>
                  <a:pt x="6935901" y="115008"/>
                  <a:pt x="6949173" y="94533"/>
                  <a:pt x="6961211" y="71496"/>
                </a:cubicBezTo>
                <a:cubicBezTo>
                  <a:pt x="6973251" y="48458"/>
                  <a:pt x="6977695" y="31519"/>
                  <a:pt x="6974548" y="20678"/>
                </a:cubicBezTo>
                <a:cubicBezTo>
                  <a:pt x="6972187" y="12547"/>
                  <a:pt x="6973839" y="8395"/>
                  <a:pt x="6979505" y="8221"/>
                </a:cubicBezTo>
                <a:close/>
                <a:moveTo>
                  <a:pt x="4122005" y="8221"/>
                </a:moveTo>
                <a:cubicBezTo>
                  <a:pt x="4123894" y="8163"/>
                  <a:pt x="4126228" y="8548"/>
                  <a:pt x="4129008" y="9374"/>
                </a:cubicBezTo>
                <a:cubicBezTo>
                  <a:pt x="4140129" y="12679"/>
                  <a:pt x="4148478" y="16526"/>
                  <a:pt x="4154057" y="20914"/>
                </a:cubicBezTo>
                <a:cubicBezTo>
                  <a:pt x="4159635" y="25302"/>
                  <a:pt x="4160291" y="30121"/>
                  <a:pt x="4156025" y="35369"/>
                </a:cubicBezTo>
                <a:cubicBezTo>
                  <a:pt x="4151759" y="40618"/>
                  <a:pt x="4146718" y="49050"/>
                  <a:pt x="4140903" y="60665"/>
                </a:cubicBezTo>
                <a:cubicBezTo>
                  <a:pt x="4135088" y="72281"/>
                  <a:pt x="4126516" y="84126"/>
                  <a:pt x="4115188" y="96200"/>
                </a:cubicBezTo>
                <a:cubicBezTo>
                  <a:pt x="4143538" y="95412"/>
                  <a:pt x="4161066" y="92515"/>
                  <a:pt x="4167770" y="87510"/>
                </a:cubicBezTo>
                <a:cubicBezTo>
                  <a:pt x="4174474" y="82505"/>
                  <a:pt x="4182243" y="81932"/>
                  <a:pt x="4191076" y="85789"/>
                </a:cubicBezTo>
                <a:cubicBezTo>
                  <a:pt x="4199910" y="89647"/>
                  <a:pt x="4207019" y="94469"/>
                  <a:pt x="4212404" y="100255"/>
                </a:cubicBezTo>
                <a:cubicBezTo>
                  <a:pt x="4217788" y="106041"/>
                  <a:pt x="4218193" y="111426"/>
                  <a:pt x="4213619" y="116409"/>
                </a:cubicBezTo>
                <a:cubicBezTo>
                  <a:pt x="4209044" y="121392"/>
                  <a:pt x="4205872" y="133209"/>
                  <a:pt x="4204101" y="151858"/>
                </a:cubicBezTo>
                <a:cubicBezTo>
                  <a:pt x="4202329" y="170508"/>
                  <a:pt x="4200770" y="189265"/>
                  <a:pt x="4199422" y="208129"/>
                </a:cubicBezTo>
                <a:cubicBezTo>
                  <a:pt x="4198074" y="226994"/>
                  <a:pt x="4194095" y="243266"/>
                  <a:pt x="4187484" y="256947"/>
                </a:cubicBezTo>
                <a:cubicBezTo>
                  <a:pt x="4180873" y="270627"/>
                  <a:pt x="4170616" y="281028"/>
                  <a:pt x="4156713" y="288148"/>
                </a:cubicBezTo>
                <a:cubicBezTo>
                  <a:pt x="4142810" y="295268"/>
                  <a:pt x="4135332" y="293479"/>
                  <a:pt x="4134278" y="282781"/>
                </a:cubicBezTo>
                <a:cubicBezTo>
                  <a:pt x="4133224" y="272083"/>
                  <a:pt x="4127502" y="259908"/>
                  <a:pt x="4117113" y="246256"/>
                </a:cubicBezTo>
                <a:cubicBezTo>
                  <a:pt x="4106723" y="232604"/>
                  <a:pt x="4108129" y="228976"/>
                  <a:pt x="4121329" y="235372"/>
                </a:cubicBezTo>
                <a:cubicBezTo>
                  <a:pt x="4134529" y="241768"/>
                  <a:pt x="4143746" y="245367"/>
                  <a:pt x="4148980" y="246170"/>
                </a:cubicBezTo>
                <a:cubicBezTo>
                  <a:pt x="4154215" y="246973"/>
                  <a:pt x="4159087" y="242166"/>
                  <a:pt x="4163597" y="231748"/>
                </a:cubicBezTo>
                <a:cubicBezTo>
                  <a:pt x="4168107" y="221329"/>
                  <a:pt x="4171262" y="205552"/>
                  <a:pt x="4173061" y="184414"/>
                </a:cubicBezTo>
                <a:cubicBezTo>
                  <a:pt x="4174861" y="163277"/>
                  <a:pt x="4175761" y="145595"/>
                  <a:pt x="4175761" y="131370"/>
                </a:cubicBezTo>
                <a:cubicBezTo>
                  <a:pt x="4175761" y="118535"/>
                  <a:pt x="4174524" y="111290"/>
                  <a:pt x="4172050" y="109634"/>
                </a:cubicBezTo>
                <a:cubicBezTo>
                  <a:pt x="4169576" y="107977"/>
                  <a:pt x="4163428" y="108382"/>
                  <a:pt x="4153605" y="110849"/>
                </a:cubicBezTo>
                <a:lnTo>
                  <a:pt x="4125470" y="117904"/>
                </a:lnTo>
                <a:cubicBezTo>
                  <a:pt x="4118644" y="118836"/>
                  <a:pt x="4112578" y="116599"/>
                  <a:pt x="4107272" y="111193"/>
                </a:cubicBezTo>
                <a:cubicBezTo>
                  <a:pt x="4093548" y="126781"/>
                  <a:pt x="4079262" y="138776"/>
                  <a:pt x="4064412" y="147180"/>
                </a:cubicBezTo>
                <a:cubicBezTo>
                  <a:pt x="4060700" y="149281"/>
                  <a:pt x="4057905" y="150559"/>
                  <a:pt x="4056027" y="151015"/>
                </a:cubicBezTo>
                <a:lnTo>
                  <a:pt x="4054365" y="150382"/>
                </a:lnTo>
                <a:lnTo>
                  <a:pt x="4054047" y="155945"/>
                </a:lnTo>
                <a:cubicBezTo>
                  <a:pt x="4053841" y="163277"/>
                  <a:pt x="4053962" y="172340"/>
                  <a:pt x="4054410" y="183134"/>
                </a:cubicBezTo>
                <a:cubicBezTo>
                  <a:pt x="4055306" y="204723"/>
                  <a:pt x="4054596" y="221071"/>
                  <a:pt x="4052281" y="232178"/>
                </a:cubicBezTo>
                <a:cubicBezTo>
                  <a:pt x="4049965" y="243284"/>
                  <a:pt x="4046853" y="252218"/>
                  <a:pt x="4042945" y="258980"/>
                </a:cubicBezTo>
                <a:cubicBezTo>
                  <a:pt x="4039038" y="265741"/>
                  <a:pt x="4034854" y="265841"/>
                  <a:pt x="4030394" y="259281"/>
                </a:cubicBezTo>
                <a:cubicBezTo>
                  <a:pt x="4025934" y="252720"/>
                  <a:pt x="4022521" y="247271"/>
                  <a:pt x="4020155" y="242933"/>
                </a:cubicBezTo>
                <a:cubicBezTo>
                  <a:pt x="4017789" y="238595"/>
                  <a:pt x="4015476" y="236250"/>
                  <a:pt x="4013218" y="235899"/>
                </a:cubicBezTo>
                <a:cubicBezTo>
                  <a:pt x="4010959" y="235548"/>
                  <a:pt x="3999734" y="237021"/>
                  <a:pt x="3979543" y="240319"/>
                </a:cubicBezTo>
                <a:cubicBezTo>
                  <a:pt x="3974840" y="260424"/>
                  <a:pt x="3969473" y="265924"/>
                  <a:pt x="3963443" y="256818"/>
                </a:cubicBezTo>
                <a:cubicBezTo>
                  <a:pt x="3957413" y="247712"/>
                  <a:pt x="3954398" y="235587"/>
                  <a:pt x="3954398" y="220444"/>
                </a:cubicBezTo>
                <a:cubicBezTo>
                  <a:pt x="3954398" y="206175"/>
                  <a:pt x="3953957" y="188447"/>
                  <a:pt x="3953075" y="167260"/>
                </a:cubicBezTo>
                <a:cubicBezTo>
                  <a:pt x="3952193" y="146072"/>
                  <a:pt x="3949045" y="130735"/>
                  <a:pt x="3943632" y="121249"/>
                </a:cubicBezTo>
                <a:cubicBezTo>
                  <a:pt x="3938219" y="111763"/>
                  <a:pt x="3939140" y="107020"/>
                  <a:pt x="3946396" y="107020"/>
                </a:cubicBezTo>
                <a:cubicBezTo>
                  <a:pt x="3951186" y="107020"/>
                  <a:pt x="3956786" y="107457"/>
                  <a:pt x="3963196" y="108332"/>
                </a:cubicBezTo>
                <a:cubicBezTo>
                  <a:pt x="3970079" y="99685"/>
                  <a:pt x="3977758" y="86313"/>
                  <a:pt x="3986233" y="68215"/>
                </a:cubicBezTo>
                <a:cubicBezTo>
                  <a:pt x="3994708" y="50118"/>
                  <a:pt x="3997372" y="35860"/>
                  <a:pt x="3994224" y="25442"/>
                </a:cubicBezTo>
                <a:cubicBezTo>
                  <a:pt x="3991076" y="15024"/>
                  <a:pt x="3999003" y="13938"/>
                  <a:pt x="4018004" y="22183"/>
                </a:cubicBezTo>
                <a:cubicBezTo>
                  <a:pt x="4034208" y="30013"/>
                  <a:pt x="4039217" y="36907"/>
                  <a:pt x="4033029" y="42865"/>
                </a:cubicBezTo>
                <a:cubicBezTo>
                  <a:pt x="4026841" y="48824"/>
                  <a:pt x="4020176" y="57159"/>
                  <a:pt x="4013035" y="67871"/>
                </a:cubicBezTo>
                <a:cubicBezTo>
                  <a:pt x="4005894" y="78583"/>
                  <a:pt x="3994952" y="92070"/>
                  <a:pt x="3980210" y="108332"/>
                </a:cubicBezTo>
                <a:cubicBezTo>
                  <a:pt x="3997562" y="105837"/>
                  <a:pt x="4009622" y="101614"/>
                  <a:pt x="4016391" y="95663"/>
                </a:cubicBezTo>
                <a:cubicBezTo>
                  <a:pt x="4023159" y="89711"/>
                  <a:pt x="4030487" y="88657"/>
                  <a:pt x="4038374" y="92501"/>
                </a:cubicBezTo>
                <a:cubicBezTo>
                  <a:pt x="4046261" y="96344"/>
                  <a:pt x="4053163" y="100345"/>
                  <a:pt x="4059078" y="104503"/>
                </a:cubicBezTo>
                <a:cubicBezTo>
                  <a:pt x="4064993" y="108662"/>
                  <a:pt x="4066330" y="113541"/>
                  <a:pt x="4063090" y="119141"/>
                </a:cubicBezTo>
                <a:cubicBezTo>
                  <a:pt x="4059849" y="124741"/>
                  <a:pt x="4057368" y="131409"/>
                  <a:pt x="4055647" y="139146"/>
                </a:cubicBezTo>
                <a:cubicBezTo>
                  <a:pt x="4055217" y="141080"/>
                  <a:pt x="4054868" y="143447"/>
                  <a:pt x="4054602" y="146247"/>
                </a:cubicBezTo>
                <a:lnTo>
                  <a:pt x="4054580" y="146619"/>
                </a:lnTo>
                <a:lnTo>
                  <a:pt x="4055769" y="143885"/>
                </a:lnTo>
                <a:cubicBezTo>
                  <a:pt x="4057561" y="141052"/>
                  <a:pt x="4060270" y="137396"/>
                  <a:pt x="4063896" y="132918"/>
                </a:cubicBezTo>
                <a:cubicBezTo>
                  <a:pt x="4078402" y="115008"/>
                  <a:pt x="4091673" y="94533"/>
                  <a:pt x="4103712" y="71496"/>
                </a:cubicBezTo>
                <a:cubicBezTo>
                  <a:pt x="4115750" y="48458"/>
                  <a:pt x="4120196" y="31519"/>
                  <a:pt x="4117048" y="20678"/>
                </a:cubicBezTo>
                <a:cubicBezTo>
                  <a:pt x="4114687" y="12547"/>
                  <a:pt x="4116340" y="8395"/>
                  <a:pt x="4122005" y="8221"/>
                </a:cubicBezTo>
                <a:close/>
                <a:moveTo>
                  <a:pt x="902556" y="8221"/>
                </a:moveTo>
                <a:cubicBezTo>
                  <a:pt x="904444" y="8163"/>
                  <a:pt x="906778" y="8548"/>
                  <a:pt x="909559" y="9374"/>
                </a:cubicBezTo>
                <a:cubicBezTo>
                  <a:pt x="920680" y="12679"/>
                  <a:pt x="929029" y="16526"/>
                  <a:pt x="934607" y="20914"/>
                </a:cubicBezTo>
                <a:cubicBezTo>
                  <a:pt x="940186" y="25302"/>
                  <a:pt x="940842" y="30121"/>
                  <a:pt x="936576" y="35369"/>
                </a:cubicBezTo>
                <a:cubicBezTo>
                  <a:pt x="932309" y="40618"/>
                  <a:pt x="927269" y="49050"/>
                  <a:pt x="921454" y="60665"/>
                </a:cubicBezTo>
                <a:cubicBezTo>
                  <a:pt x="915639" y="72281"/>
                  <a:pt x="907067" y="84126"/>
                  <a:pt x="895738" y="96200"/>
                </a:cubicBezTo>
                <a:cubicBezTo>
                  <a:pt x="924088" y="95412"/>
                  <a:pt x="941616" y="92515"/>
                  <a:pt x="948320" y="87510"/>
                </a:cubicBezTo>
                <a:cubicBezTo>
                  <a:pt x="955024" y="82505"/>
                  <a:pt x="962793" y="81932"/>
                  <a:pt x="971626" y="85789"/>
                </a:cubicBezTo>
                <a:cubicBezTo>
                  <a:pt x="980460" y="89647"/>
                  <a:pt x="987569" y="94469"/>
                  <a:pt x="992954" y="100255"/>
                </a:cubicBezTo>
                <a:cubicBezTo>
                  <a:pt x="998339" y="106041"/>
                  <a:pt x="998744" y="111426"/>
                  <a:pt x="994169" y="116409"/>
                </a:cubicBezTo>
                <a:cubicBezTo>
                  <a:pt x="989595" y="121392"/>
                  <a:pt x="986422" y="133209"/>
                  <a:pt x="984651" y="151858"/>
                </a:cubicBezTo>
                <a:cubicBezTo>
                  <a:pt x="982880" y="170508"/>
                  <a:pt x="981320" y="189265"/>
                  <a:pt x="979972" y="208129"/>
                </a:cubicBezTo>
                <a:cubicBezTo>
                  <a:pt x="978625" y="226994"/>
                  <a:pt x="974645" y="243266"/>
                  <a:pt x="968035" y="256947"/>
                </a:cubicBezTo>
                <a:cubicBezTo>
                  <a:pt x="961423" y="270627"/>
                  <a:pt x="951167" y="281028"/>
                  <a:pt x="937264" y="288148"/>
                </a:cubicBezTo>
                <a:cubicBezTo>
                  <a:pt x="923361" y="295268"/>
                  <a:pt x="915883" y="293479"/>
                  <a:pt x="914828" y="282781"/>
                </a:cubicBezTo>
                <a:cubicBezTo>
                  <a:pt x="913774" y="272083"/>
                  <a:pt x="908052" y="259908"/>
                  <a:pt x="897663" y="246256"/>
                </a:cubicBezTo>
                <a:cubicBezTo>
                  <a:pt x="887274" y="232604"/>
                  <a:pt x="888679" y="228976"/>
                  <a:pt x="901880" y="235372"/>
                </a:cubicBezTo>
                <a:cubicBezTo>
                  <a:pt x="915080" y="241768"/>
                  <a:pt x="924297" y="245367"/>
                  <a:pt x="929531" y="246170"/>
                </a:cubicBezTo>
                <a:cubicBezTo>
                  <a:pt x="934765" y="246973"/>
                  <a:pt x="939637" y="242166"/>
                  <a:pt x="944147" y="231748"/>
                </a:cubicBezTo>
                <a:cubicBezTo>
                  <a:pt x="948657" y="221329"/>
                  <a:pt x="951812" y="205552"/>
                  <a:pt x="953612" y="184414"/>
                </a:cubicBezTo>
                <a:cubicBezTo>
                  <a:pt x="955411" y="163277"/>
                  <a:pt x="956312" y="145595"/>
                  <a:pt x="956312" y="131370"/>
                </a:cubicBezTo>
                <a:cubicBezTo>
                  <a:pt x="956312" y="118535"/>
                  <a:pt x="955074" y="111290"/>
                  <a:pt x="952600" y="109634"/>
                </a:cubicBezTo>
                <a:cubicBezTo>
                  <a:pt x="950127" y="107977"/>
                  <a:pt x="943979" y="108382"/>
                  <a:pt x="934156" y="110849"/>
                </a:cubicBezTo>
                <a:lnTo>
                  <a:pt x="906020" y="117904"/>
                </a:lnTo>
                <a:cubicBezTo>
                  <a:pt x="899194" y="118836"/>
                  <a:pt x="893128" y="116599"/>
                  <a:pt x="887822" y="111193"/>
                </a:cubicBezTo>
                <a:cubicBezTo>
                  <a:pt x="874099" y="126781"/>
                  <a:pt x="859812" y="138776"/>
                  <a:pt x="844963" y="147180"/>
                </a:cubicBezTo>
                <a:cubicBezTo>
                  <a:pt x="841251" y="149281"/>
                  <a:pt x="838456" y="150559"/>
                  <a:pt x="836578" y="151015"/>
                </a:cubicBezTo>
                <a:lnTo>
                  <a:pt x="834916" y="150382"/>
                </a:lnTo>
                <a:lnTo>
                  <a:pt x="834598" y="155945"/>
                </a:lnTo>
                <a:cubicBezTo>
                  <a:pt x="834392" y="163277"/>
                  <a:pt x="834512" y="172340"/>
                  <a:pt x="834961" y="183134"/>
                </a:cubicBezTo>
                <a:cubicBezTo>
                  <a:pt x="835856" y="204723"/>
                  <a:pt x="835147" y="221071"/>
                  <a:pt x="832831" y="232178"/>
                </a:cubicBezTo>
                <a:cubicBezTo>
                  <a:pt x="830515" y="243284"/>
                  <a:pt x="827403" y="252218"/>
                  <a:pt x="823496" y="258980"/>
                </a:cubicBezTo>
                <a:cubicBezTo>
                  <a:pt x="819588" y="265741"/>
                  <a:pt x="815404" y="265841"/>
                  <a:pt x="810945" y="259281"/>
                </a:cubicBezTo>
                <a:cubicBezTo>
                  <a:pt x="806485" y="252720"/>
                  <a:pt x="803072" y="247271"/>
                  <a:pt x="800705" y="242933"/>
                </a:cubicBezTo>
                <a:cubicBezTo>
                  <a:pt x="798339" y="238595"/>
                  <a:pt x="796027" y="236250"/>
                  <a:pt x="793768" y="235899"/>
                </a:cubicBezTo>
                <a:cubicBezTo>
                  <a:pt x="791510" y="235548"/>
                  <a:pt x="780286" y="237021"/>
                  <a:pt x="760094" y="240319"/>
                </a:cubicBezTo>
                <a:cubicBezTo>
                  <a:pt x="755391" y="260424"/>
                  <a:pt x="750024" y="265924"/>
                  <a:pt x="743993" y="256818"/>
                </a:cubicBezTo>
                <a:cubicBezTo>
                  <a:pt x="737963" y="247712"/>
                  <a:pt x="734949" y="235587"/>
                  <a:pt x="734949" y="220444"/>
                </a:cubicBezTo>
                <a:cubicBezTo>
                  <a:pt x="734949" y="206175"/>
                  <a:pt x="734507" y="188447"/>
                  <a:pt x="733626" y="167260"/>
                </a:cubicBezTo>
                <a:cubicBezTo>
                  <a:pt x="732744" y="146072"/>
                  <a:pt x="729596" y="130735"/>
                  <a:pt x="724183" y="121249"/>
                </a:cubicBezTo>
                <a:cubicBezTo>
                  <a:pt x="718770" y="111763"/>
                  <a:pt x="719691" y="107020"/>
                  <a:pt x="726946" y="107020"/>
                </a:cubicBezTo>
                <a:cubicBezTo>
                  <a:pt x="731736" y="107020"/>
                  <a:pt x="737337" y="107457"/>
                  <a:pt x="743747" y="108332"/>
                </a:cubicBezTo>
                <a:cubicBezTo>
                  <a:pt x="750630" y="99685"/>
                  <a:pt x="758309" y="86313"/>
                  <a:pt x="766784" y="68215"/>
                </a:cubicBezTo>
                <a:cubicBezTo>
                  <a:pt x="775259" y="50118"/>
                  <a:pt x="777923" y="35860"/>
                  <a:pt x="774775" y="25442"/>
                </a:cubicBezTo>
                <a:cubicBezTo>
                  <a:pt x="771627" y="15024"/>
                  <a:pt x="779554" y="13938"/>
                  <a:pt x="798555" y="22183"/>
                </a:cubicBezTo>
                <a:cubicBezTo>
                  <a:pt x="814759" y="30013"/>
                  <a:pt x="819767" y="36907"/>
                  <a:pt x="813579" y="42865"/>
                </a:cubicBezTo>
                <a:cubicBezTo>
                  <a:pt x="807392" y="48824"/>
                  <a:pt x="800727" y="57159"/>
                  <a:pt x="793585" y="67871"/>
                </a:cubicBezTo>
                <a:cubicBezTo>
                  <a:pt x="786444" y="78583"/>
                  <a:pt x="775503" y="92070"/>
                  <a:pt x="760761" y="108332"/>
                </a:cubicBezTo>
                <a:cubicBezTo>
                  <a:pt x="778112" y="105837"/>
                  <a:pt x="790173" y="101614"/>
                  <a:pt x="796941" y="95663"/>
                </a:cubicBezTo>
                <a:cubicBezTo>
                  <a:pt x="803709" y="89711"/>
                  <a:pt x="811038" y="88657"/>
                  <a:pt x="818925" y="92501"/>
                </a:cubicBezTo>
                <a:cubicBezTo>
                  <a:pt x="826812" y="96344"/>
                  <a:pt x="833714" y="100345"/>
                  <a:pt x="839629" y="104503"/>
                </a:cubicBezTo>
                <a:cubicBezTo>
                  <a:pt x="845544" y="108662"/>
                  <a:pt x="846881" y="113541"/>
                  <a:pt x="843640" y="119141"/>
                </a:cubicBezTo>
                <a:cubicBezTo>
                  <a:pt x="840399" y="124741"/>
                  <a:pt x="837919" y="131409"/>
                  <a:pt x="836197" y="139146"/>
                </a:cubicBezTo>
                <a:cubicBezTo>
                  <a:pt x="835767" y="141080"/>
                  <a:pt x="835418" y="143447"/>
                  <a:pt x="835152" y="146247"/>
                </a:cubicBezTo>
                <a:lnTo>
                  <a:pt x="835131" y="146619"/>
                </a:lnTo>
                <a:lnTo>
                  <a:pt x="836320" y="143885"/>
                </a:lnTo>
                <a:cubicBezTo>
                  <a:pt x="838112" y="141052"/>
                  <a:pt x="840821" y="137396"/>
                  <a:pt x="844447" y="132918"/>
                </a:cubicBezTo>
                <a:cubicBezTo>
                  <a:pt x="858952" y="115008"/>
                  <a:pt x="872223" y="94533"/>
                  <a:pt x="884262" y="71496"/>
                </a:cubicBezTo>
                <a:cubicBezTo>
                  <a:pt x="896301" y="48458"/>
                  <a:pt x="900746" y="31519"/>
                  <a:pt x="897598" y="20678"/>
                </a:cubicBezTo>
                <a:cubicBezTo>
                  <a:pt x="895238" y="12547"/>
                  <a:pt x="896890" y="8395"/>
                  <a:pt x="902556" y="8221"/>
                </a:cubicBezTo>
                <a:close/>
                <a:moveTo>
                  <a:pt x="6290940" y="7675"/>
                </a:moveTo>
                <a:cubicBezTo>
                  <a:pt x="6292565" y="7626"/>
                  <a:pt x="6294591" y="7956"/>
                  <a:pt x="6297020" y="8664"/>
                </a:cubicBezTo>
                <a:cubicBezTo>
                  <a:pt x="6306736" y="11496"/>
                  <a:pt x="6314411" y="14784"/>
                  <a:pt x="6320047" y="18527"/>
                </a:cubicBezTo>
                <a:cubicBezTo>
                  <a:pt x="6325683" y="22269"/>
                  <a:pt x="6327127" y="27367"/>
                  <a:pt x="6324381" y="33820"/>
                </a:cubicBezTo>
                <a:cubicBezTo>
                  <a:pt x="6321635" y="40273"/>
                  <a:pt x="6318061" y="54313"/>
                  <a:pt x="6313658" y="75938"/>
                </a:cubicBezTo>
                <a:cubicBezTo>
                  <a:pt x="6318649" y="75264"/>
                  <a:pt x="6323439" y="74195"/>
                  <a:pt x="6328027" y="72733"/>
                </a:cubicBezTo>
                <a:cubicBezTo>
                  <a:pt x="6332617" y="71270"/>
                  <a:pt x="6338115" y="73622"/>
                  <a:pt x="6344525" y="79788"/>
                </a:cubicBezTo>
                <a:cubicBezTo>
                  <a:pt x="6350935" y="85954"/>
                  <a:pt x="6350000" y="90249"/>
                  <a:pt x="6341719" y="92673"/>
                </a:cubicBezTo>
                <a:cubicBezTo>
                  <a:pt x="6333437" y="95096"/>
                  <a:pt x="6323453" y="97089"/>
                  <a:pt x="6311765" y="98652"/>
                </a:cubicBezTo>
                <a:lnTo>
                  <a:pt x="6306904" y="125885"/>
                </a:lnTo>
                <a:cubicBezTo>
                  <a:pt x="6328673" y="123275"/>
                  <a:pt x="6344289" y="121274"/>
                  <a:pt x="6353753" y="119883"/>
                </a:cubicBezTo>
                <a:cubicBezTo>
                  <a:pt x="6363218" y="118492"/>
                  <a:pt x="6372399" y="122995"/>
                  <a:pt x="6381297" y="133392"/>
                </a:cubicBezTo>
                <a:cubicBezTo>
                  <a:pt x="6390196" y="143788"/>
                  <a:pt x="6384119" y="148313"/>
                  <a:pt x="6363067" y="146965"/>
                </a:cubicBezTo>
                <a:cubicBezTo>
                  <a:pt x="6342017" y="145617"/>
                  <a:pt x="6315985" y="147416"/>
                  <a:pt x="6284975" y="152364"/>
                </a:cubicBezTo>
                <a:cubicBezTo>
                  <a:pt x="6253963" y="157311"/>
                  <a:pt x="6233346" y="161136"/>
                  <a:pt x="6223121" y="163840"/>
                </a:cubicBezTo>
                <a:cubicBezTo>
                  <a:pt x="6212897" y="166543"/>
                  <a:pt x="6202905" y="164600"/>
                  <a:pt x="6193147" y="158010"/>
                </a:cubicBezTo>
                <a:cubicBezTo>
                  <a:pt x="6183388" y="151421"/>
                  <a:pt x="6184030" y="147811"/>
                  <a:pt x="6195072" y="147180"/>
                </a:cubicBezTo>
                <a:cubicBezTo>
                  <a:pt x="6206114" y="146549"/>
                  <a:pt x="6221745" y="144233"/>
                  <a:pt x="6241965" y="140232"/>
                </a:cubicBezTo>
                <a:lnTo>
                  <a:pt x="6238415" y="112548"/>
                </a:lnTo>
                <a:cubicBezTo>
                  <a:pt x="6236078" y="113409"/>
                  <a:pt x="6231657" y="114075"/>
                  <a:pt x="6225155" y="114549"/>
                </a:cubicBezTo>
                <a:cubicBezTo>
                  <a:pt x="6218651" y="115022"/>
                  <a:pt x="6211951" y="112849"/>
                  <a:pt x="6205053" y="108031"/>
                </a:cubicBezTo>
                <a:cubicBezTo>
                  <a:pt x="6198155" y="103213"/>
                  <a:pt x="6198664" y="99868"/>
                  <a:pt x="6206580" y="97996"/>
                </a:cubicBezTo>
                <a:cubicBezTo>
                  <a:pt x="6214495" y="96125"/>
                  <a:pt x="6223587" y="94035"/>
                  <a:pt x="6233855" y="91726"/>
                </a:cubicBezTo>
                <a:cubicBezTo>
                  <a:pt x="6230413" y="74303"/>
                  <a:pt x="6225953" y="60794"/>
                  <a:pt x="6220475" y="51201"/>
                </a:cubicBezTo>
                <a:cubicBezTo>
                  <a:pt x="6214998" y="41607"/>
                  <a:pt x="6217210" y="37509"/>
                  <a:pt x="6227111" y="38908"/>
                </a:cubicBezTo>
                <a:cubicBezTo>
                  <a:pt x="6237013" y="40306"/>
                  <a:pt x="6244689" y="42102"/>
                  <a:pt x="6250138" y="44296"/>
                </a:cubicBezTo>
                <a:cubicBezTo>
                  <a:pt x="6255588" y="46490"/>
                  <a:pt x="6258079" y="50559"/>
                  <a:pt x="6257613" y="56503"/>
                </a:cubicBezTo>
                <a:cubicBezTo>
                  <a:pt x="6257147" y="62447"/>
                  <a:pt x="6257301" y="72525"/>
                  <a:pt x="6258075" y="86736"/>
                </a:cubicBezTo>
                <a:cubicBezTo>
                  <a:pt x="6268387" y="85015"/>
                  <a:pt x="6278761" y="83036"/>
                  <a:pt x="6289201" y="80799"/>
                </a:cubicBezTo>
                <a:cubicBezTo>
                  <a:pt x="6289201" y="70273"/>
                  <a:pt x="6289649" y="59550"/>
                  <a:pt x="6290545" y="48630"/>
                </a:cubicBezTo>
                <a:cubicBezTo>
                  <a:pt x="6291442" y="37710"/>
                  <a:pt x="6290316" y="27611"/>
                  <a:pt x="6287169" y="18333"/>
                </a:cubicBezTo>
                <a:cubicBezTo>
                  <a:pt x="6284807" y="11374"/>
                  <a:pt x="6286065" y="7822"/>
                  <a:pt x="6290940" y="7675"/>
                </a:cubicBezTo>
                <a:close/>
                <a:moveTo>
                  <a:pt x="1585136" y="2836"/>
                </a:moveTo>
                <a:cubicBezTo>
                  <a:pt x="1586780" y="2604"/>
                  <a:pt x="1588868" y="2725"/>
                  <a:pt x="1591399" y="3200"/>
                </a:cubicBezTo>
                <a:cubicBezTo>
                  <a:pt x="1601523" y="5101"/>
                  <a:pt x="1610547" y="8883"/>
                  <a:pt x="1618469" y="14547"/>
                </a:cubicBezTo>
                <a:cubicBezTo>
                  <a:pt x="1626392" y="20212"/>
                  <a:pt x="1628314" y="26467"/>
                  <a:pt x="1624234" y="33315"/>
                </a:cubicBezTo>
                <a:cubicBezTo>
                  <a:pt x="1620154" y="40162"/>
                  <a:pt x="1617699" y="57525"/>
                  <a:pt x="1616867" y="85402"/>
                </a:cubicBezTo>
                <a:cubicBezTo>
                  <a:pt x="1625701" y="83753"/>
                  <a:pt x="1634591" y="81541"/>
                  <a:pt x="1643540" y="78766"/>
                </a:cubicBezTo>
                <a:cubicBezTo>
                  <a:pt x="1652488" y="75991"/>
                  <a:pt x="1660404" y="77834"/>
                  <a:pt x="1667287" y="84294"/>
                </a:cubicBezTo>
                <a:cubicBezTo>
                  <a:pt x="1674170" y="90755"/>
                  <a:pt x="1671209" y="96398"/>
                  <a:pt x="1658403" y="101223"/>
                </a:cubicBezTo>
                <a:cubicBezTo>
                  <a:pt x="1645598" y="106048"/>
                  <a:pt x="1631695" y="109644"/>
                  <a:pt x="1616695" y="112010"/>
                </a:cubicBezTo>
                <a:lnTo>
                  <a:pt x="1615512" y="151525"/>
                </a:lnTo>
                <a:cubicBezTo>
                  <a:pt x="1649182" y="147079"/>
                  <a:pt x="1671811" y="143720"/>
                  <a:pt x="1683398" y="141447"/>
                </a:cubicBezTo>
                <a:cubicBezTo>
                  <a:pt x="1694985" y="139174"/>
                  <a:pt x="1705077" y="139515"/>
                  <a:pt x="1713674" y="142469"/>
                </a:cubicBezTo>
                <a:cubicBezTo>
                  <a:pt x="1722271" y="145423"/>
                  <a:pt x="1728308" y="150625"/>
                  <a:pt x="1731786" y="158075"/>
                </a:cubicBezTo>
                <a:cubicBezTo>
                  <a:pt x="1735263" y="165524"/>
                  <a:pt x="1730699" y="169023"/>
                  <a:pt x="1718094" y="168572"/>
                </a:cubicBezTo>
                <a:cubicBezTo>
                  <a:pt x="1705489" y="168120"/>
                  <a:pt x="1690016" y="168568"/>
                  <a:pt x="1671675" y="169916"/>
                </a:cubicBezTo>
                <a:cubicBezTo>
                  <a:pt x="1653334" y="171264"/>
                  <a:pt x="1628762" y="173458"/>
                  <a:pt x="1597959" y="176498"/>
                </a:cubicBezTo>
                <a:cubicBezTo>
                  <a:pt x="1607869" y="184787"/>
                  <a:pt x="1610776" y="190674"/>
                  <a:pt x="1606682" y="194158"/>
                </a:cubicBezTo>
                <a:cubicBezTo>
                  <a:pt x="1602588" y="197643"/>
                  <a:pt x="1597292" y="203067"/>
                  <a:pt x="1590796" y="210431"/>
                </a:cubicBezTo>
                <a:cubicBezTo>
                  <a:pt x="1584300" y="217795"/>
                  <a:pt x="1579148" y="223093"/>
                  <a:pt x="1575341" y="226327"/>
                </a:cubicBezTo>
                <a:cubicBezTo>
                  <a:pt x="1571534" y="229561"/>
                  <a:pt x="1571717" y="230970"/>
                  <a:pt x="1575890" y="230554"/>
                </a:cubicBezTo>
                <a:cubicBezTo>
                  <a:pt x="1580063" y="230138"/>
                  <a:pt x="1602663" y="227858"/>
                  <a:pt x="1643690" y="223713"/>
                </a:cubicBezTo>
                <a:cubicBezTo>
                  <a:pt x="1638298" y="215812"/>
                  <a:pt x="1633577" y="207430"/>
                  <a:pt x="1629526" y="198568"/>
                </a:cubicBezTo>
                <a:cubicBezTo>
                  <a:pt x="1625475" y="189706"/>
                  <a:pt x="1627719" y="186734"/>
                  <a:pt x="1636258" y="189652"/>
                </a:cubicBezTo>
                <a:cubicBezTo>
                  <a:pt x="1644798" y="192570"/>
                  <a:pt x="1653270" y="197765"/>
                  <a:pt x="1661673" y="205236"/>
                </a:cubicBezTo>
                <a:cubicBezTo>
                  <a:pt x="1670076" y="212707"/>
                  <a:pt x="1677533" y="221584"/>
                  <a:pt x="1684044" y="231866"/>
                </a:cubicBezTo>
                <a:cubicBezTo>
                  <a:pt x="1690554" y="242148"/>
                  <a:pt x="1692110" y="253179"/>
                  <a:pt x="1688711" y="264959"/>
                </a:cubicBezTo>
                <a:cubicBezTo>
                  <a:pt x="1685313" y="276740"/>
                  <a:pt x="1680018" y="279447"/>
                  <a:pt x="1672826" y="273080"/>
                </a:cubicBezTo>
                <a:cubicBezTo>
                  <a:pt x="1665634" y="266713"/>
                  <a:pt x="1657909" y="255499"/>
                  <a:pt x="1649649" y="239438"/>
                </a:cubicBezTo>
                <a:cubicBezTo>
                  <a:pt x="1605753" y="247511"/>
                  <a:pt x="1576793" y="253961"/>
                  <a:pt x="1562768" y="258786"/>
                </a:cubicBezTo>
                <a:cubicBezTo>
                  <a:pt x="1548744" y="263612"/>
                  <a:pt x="1537128" y="268566"/>
                  <a:pt x="1527922" y="273650"/>
                </a:cubicBezTo>
                <a:cubicBezTo>
                  <a:pt x="1518715" y="278733"/>
                  <a:pt x="1514112" y="274499"/>
                  <a:pt x="1514112" y="260948"/>
                </a:cubicBezTo>
                <a:cubicBezTo>
                  <a:pt x="1514112" y="248142"/>
                  <a:pt x="1517780" y="240517"/>
                  <a:pt x="1525115" y="238072"/>
                </a:cubicBezTo>
                <a:cubicBezTo>
                  <a:pt x="1532450" y="235627"/>
                  <a:pt x="1538422" y="232726"/>
                  <a:pt x="1543033" y="229371"/>
                </a:cubicBezTo>
                <a:cubicBezTo>
                  <a:pt x="1547643" y="226015"/>
                  <a:pt x="1554107" y="219300"/>
                  <a:pt x="1562424" y="209226"/>
                </a:cubicBezTo>
                <a:cubicBezTo>
                  <a:pt x="1570742" y="199152"/>
                  <a:pt x="1575789" y="188974"/>
                  <a:pt x="1577568" y="178692"/>
                </a:cubicBezTo>
                <a:cubicBezTo>
                  <a:pt x="1561248" y="182206"/>
                  <a:pt x="1548722" y="185110"/>
                  <a:pt x="1539989" y="187404"/>
                </a:cubicBezTo>
                <a:cubicBezTo>
                  <a:pt x="1531256" y="189699"/>
                  <a:pt x="1522286" y="186773"/>
                  <a:pt x="1513080" y="178628"/>
                </a:cubicBezTo>
                <a:cubicBezTo>
                  <a:pt x="1503873" y="170483"/>
                  <a:pt x="1506046" y="166410"/>
                  <a:pt x="1519597" y="166410"/>
                </a:cubicBezTo>
                <a:cubicBezTo>
                  <a:pt x="1530969" y="166410"/>
                  <a:pt x="1554336" y="162617"/>
                  <a:pt x="1589699" y="155031"/>
                </a:cubicBezTo>
                <a:lnTo>
                  <a:pt x="1589699" y="116592"/>
                </a:lnTo>
                <a:cubicBezTo>
                  <a:pt x="1577682" y="118399"/>
                  <a:pt x="1566805" y="116735"/>
                  <a:pt x="1557068" y="111602"/>
                </a:cubicBezTo>
                <a:cubicBezTo>
                  <a:pt x="1547331" y="106468"/>
                  <a:pt x="1547467" y="102643"/>
                  <a:pt x="1557477" y="100126"/>
                </a:cubicBezTo>
                <a:cubicBezTo>
                  <a:pt x="1567486" y="97609"/>
                  <a:pt x="1578227" y="94824"/>
                  <a:pt x="1589699" y="91769"/>
                </a:cubicBezTo>
                <a:cubicBezTo>
                  <a:pt x="1589699" y="76898"/>
                  <a:pt x="1589484" y="62651"/>
                  <a:pt x="1589054" y="49028"/>
                </a:cubicBezTo>
                <a:cubicBezTo>
                  <a:pt x="1588624" y="35405"/>
                  <a:pt x="1586376" y="23886"/>
                  <a:pt x="1582311" y="14472"/>
                </a:cubicBezTo>
                <a:cubicBezTo>
                  <a:pt x="1579262" y="7411"/>
                  <a:pt x="1580203" y="3533"/>
                  <a:pt x="1585136" y="2836"/>
                </a:cubicBezTo>
                <a:close/>
                <a:moveTo>
                  <a:pt x="3754577" y="51"/>
                </a:moveTo>
                <a:cubicBezTo>
                  <a:pt x="3755921" y="-95"/>
                  <a:pt x="3757582" y="73"/>
                  <a:pt x="3759561" y="555"/>
                </a:cubicBezTo>
                <a:cubicBezTo>
                  <a:pt x="3767477" y="2483"/>
                  <a:pt x="3774701" y="5932"/>
                  <a:pt x="3781233" y="10901"/>
                </a:cubicBezTo>
                <a:cubicBezTo>
                  <a:pt x="3787765" y="15870"/>
                  <a:pt x="3789511" y="19892"/>
                  <a:pt x="3786471" y="22968"/>
                </a:cubicBezTo>
                <a:cubicBezTo>
                  <a:pt x="3783431" y="26044"/>
                  <a:pt x="3780143" y="30676"/>
                  <a:pt x="3776608" y="36864"/>
                </a:cubicBezTo>
                <a:cubicBezTo>
                  <a:pt x="3773074" y="43052"/>
                  <a:pt x="3768883" y="47989"/>
                  <a:pt x="3764035" y="51674"/>
                </a:cubicBezTo>
                <a:cubicBezTo>
                  <a:pt x="3768983" y="51674"/>
                  <a:pt x="3776264" y="50423"/>
                  <a:pt x="3785879" y="47920"/>
                </a:cubicBezTo>
                <a:cubicBezTo>
                  <a:pt x="3795494" y="45418"/>
                  <a:pt x="3801822" y="42263"/>
                  <a:pt x="3804862" y="38456"/>
                </a:cubicBezTo>
                <a:cubicBezTo>
                  <a:pt x="3807903" y="34649"/>
                  <a:pt x="3812775" y="33716"/>
                  <a:pt x="3819478" y="35660"/>
                </a:cubicBezTo>
                <a:cubicBezTo>
                  <a:pt x="3826182" y="37603"/>
                  <a:pt x="3833468" y="41715"/>
                  <a:pt x="3841333" y="47996"/>
                </a:cubicBezTo>
                <a:cubicBezTo>
                  <a:pt x="3849199" y="54277"/>
                  <a:pt x="3848313" y="59324"/>
                  <a:pt x="3838676" y="63139"/>
                </a:cubicBezTo>
                <a:cubicBezTo>
                  <a:pt x="3829040" y="66953"/>
                  <a:pt x="3812262" y="79774"/>
                  <a:pt x="3788342" y="101599"/>
                </a:cubicBezTo>
                <a:cubicBezTo>
                  <a:pt x="3793289" y="100911"/>
                  <a:pt x="3798961" y="98713"/>
                  <a:pt x="3805357" y="95006"/>
                </a:cubicBezTo>
                <a:cubicBezTo>
                  <a:pt x="3811753" y="91300"/>
                  <a:pt x="3818582" y="91135"/>
                  <a:pt x="3825845" y="94512"/>
                </a:cubicBezTo>
                <a:cubicBezTo>
                  <a:pt x="3833109" y="97889"/>
                  <a:pt x="3840146" y="102137"/>
                  <a:pt x="3846958" y="107257"/>
                </a:cubicBezTo>
                <a:cubicBezTo>
                  <a:pt x="3853769" y="112376"/>
                  <a:pt x="3855602" y="117435"/>
                  <a:pt x="3852454" y="122432"/>
                </a:cubicBezTo>
                <a:cubicBezTo>
                  <a:pt x="3849306" y="127430"/>
                  <a:pt x="3848396" y="143405"/>
                  <a:pt x="3849722" y="170357"/>
                </a:cubicBezTo>
                <a:cubicBezTo>
                  <a:pt x="3851048" y="197310"/>
                  <a:pt x="3852622" y="220655"/>
                  <a:pt x="3854443" y="240395"/>
                </a:cubicBezTo>
                <a:cubicBezTo>
                  <a:pt x="3856265" y="260134"/>
                  <a:pt x="3852095" y="277955"/>
                  <a:pt x="3841935" y="293859"/>
                </a:cubicBezTo>
                <a:cubicBezTo>
                  <a:pt x="3831775" y="309762"/>
                  <a:pt x="3823992" y="311845"/>
                  <a:pt x="3818586" y="300107"/>
                </a:cubicBezTo>
                <a:cubicBezTo>
                  <a:pt x="3813180" y="288370"/>
                  <a:pt x="3806311" y="278446"/>
                  <a:pt x="3797979" y="270337"/>
                </a:cubicBezTo>
                <a:cubicBezTo>
                  <a:pt x="3789647" y="262228"/>
                  <a:pt x="3790891" y="259295"/>
                  <a:pt x="3801711" y="261539"/>
                </a:cubicBezTo>
                <a:cubicBezTo>
                  <a:pt x="3812530" y="263784"/>
                  <a:pt x="3818841" y="264314"/>
                  <a:pt x="3820640" y="263131"/>
                </a:cubicBezTo>
                <a:cubicBezTo>
                  <a:pt x="3822440" y="261948"/>
                  <a:pt x="3823777" y="256979"/>
                  <a:pt x="3824651" y="248224"/>
                </a:cubicBezTo>
                <a:cubicBezTo>
                  <a:pt x="3825526" y="239470"/>
                  <a:pt x="3825738" y="226173"/>
                  <a:pt x="3825286" y="208334"/>
                </a:cubicBezTo>
                <a:cubicBezTo>
                  <a:pt x="3824834" y="190494"/>
                  <a:pt x="3824171" y="174279"/>
                  <a:pt x="3823296" y="159688"/>
                </a:cubicBezTo>
                <a:cubicBezTo>
                  <a:pt x="3822422" y="145097"/>
                  <a:pt x="3820597" y="134227"/>
                  <a:pt x="3817822" y="127078"/>
                </a:cubicBezTo>
                <a:cubicBezTo>
                  <a:pt x="3815047" y="119930"/>
                  <a:pt x="3811953" y="116173"/>
                  <a:pt x="3808540" y="115807"/>
                </a:cubicBezTo>
                <a:cubicBezTo>
                  <a:pt x="3805128" y="115441"/>
                  <a:pt x="3797040" y="116578"/>
                  <a:pt x="3784277" y="119216"/>
                </a:cubicBezTo>
                <a:cubicBezTo>
                  <a:pt x="3787876" y="121783"/>
                  <a:pt x="3789228" y="124547"/>
                  <a:pt x="3788331" y="127509"/>
                </a:cubicBezTo>
                <a:cubicBezTo>
                  <a:pt x="3787435" y="130470"/>
                  <a:pt x="3786987" y="138031"/>
                  <a:pt x="3786987" y="150191"/>
                </a:cubicBezTo>
                <a:cubicBezTo>
                  <a:pt x="3788995" y="150263"/>
                  <a:pt x="3794444" y="149829"/>
                  <a:pt x="3803335" y="148890"/>
                </a:cubicBezTo>
                <a:cubicBezTo>
                  <a:pt x="3812226" y="147951"/>
                  <a:pt x="3816671" y="150206"/>
                  <a:pt x="3816671" y="155655"/>
                </a:cubicBezTo>
                <a:cubicBezTo>
                  <a:pt x="3816671" y="159283"/>
                  <a:pt x="3813018" y="162664"/>
                  <a:pt x="3805712" y="165797"/>
                </a:cubicBezTo>
                <a:cubicBezTo>
                  <a:pt x="3798406" y="168930"/>
                  <a:pt x="3792164" y="171142"/>
                  <a:pt x="3786987" y="172433"/>
                </a:cubicBezTo>
                <a:lnTo>
                  <a:pt x="3786987" y="187985"/>
                </a:lnTo>
                <a:cubicBezTo>
                  <a:pt x="3790658" y="187167"/>
                  <a:pt x="3795709" y="186286"/>
                  <a:pt x="3802141" y="185339"/>
                </a:cubicBezTo>
                <a:cubicBezTo>
                  <a:pt x="3808573" y="184393"/>
                  <a:pt x="3813502" y="186260"/>
                  <a:pt x="3816929" y="190943"/>
                </a:cubicBezTo>
                <a:cubicBezTo>
                  <a:pt x="3820357" y="195625"/>
                  <a:pt x="3818238" y="199665"/>
                  <a:pt x="3810573" y="203064"/>
                </a:cubicBezTo>
                <a:cubicBezTo>
                  <a:pt x="3802908" y="206462"/>
                  <a:pt x="3795046" y="209266"/>
                  <a:pt x="3786987" y="211474"/>
                </a:cubicBezTo>
                <a:cubicBezTo>
                  <a:pt x="3786987" y="232712"/>
                  <a:pt x="3786496" y="247723"/>
                  <a:pt x="3785513" y="256506"/>
                </a:cubicBezTo>
                <a:cubicBezTo>
                  <a:pt x="3784532" y="265289"/>
                  <a:pt x="3781559" y="271388"/>
                  <a:pt x="3776597" y="274800"/>
                </a:cubicBezTo>
                <a:cubicBezTo>
                  <a:pt x="3771636" y="278213"/>
                  <a:pt x="3768277" y="274829"/>
                  <a:pt x="3766520" y="264648"/>
                </a:cubicBezTo>
                <a:cubicBezTo>
                  <a:pt x="3764764" y="254466"/>
                  <a:pt x="3763885" y="237960"/>
                  <a:pt x="3763885" y="215131"/>
                </a:cubicBezTo>
                <a:cubicBezTo>
                  <a:pt x="3753374" y="216034"/>
                  <a:pt x="3745121" y="214385"/>
                  <a:pt x="3739126" y="210183"/>
                </a:cubicBezTo>
                <a:cubicBezTo>
                  <a:pt x="3733133" y="205982"/>
                  <a:pt x="3733107" y="202831"/>
                  <a:pt x="3739051" y="200730"/>
                </a:cubicBezTo>
                <a:cubicBezTo>
                  <a:pt x="3744996" y="198629"/>
                  <a:pt x="3753273" y="196058"/>
                  <a:pt x="3763885" y="193018"/>
                </a:cubicBezTo>
                <a:lnTo>
                  <a:pt x="3763885" y="178692"/>
                </a:lnTo>
                <a:cubicBezTo>
                  <a:pt x="3755181" y="178692"/>
                  <a:pt x="3747605" y="176957"/>
                  <a:pt x="3741159" y="173487"/>
                </a:cubicBezTo>
                <a:cubicBezTo>
                  <a:pt x="3734714" y="170017"/>
                  <a:pt x="3734383" y="166883"/>
                  <a:pt x="3740170" y="164087"/>
                </a:cubicBezTo>
                <a:cubicBezTo>
                  <a:pt x="3745956" y="161291"/>
                  <a:pt x="3753861" y="158738"/>
                  <a:pt x="3763885" y="156429"/>
                </a:cubicBezTo>
                <a:cubicBezTo>
                  <a:pt x="3763885" y="140698"/>
                  <a:pt x="3762336" y="130574"/>
                  <a:pt x="3759239" y="126057"/>
                </a:cubicBezTo>
                <a:cubicBezTo>
                  <a:pt x="3753130" y="126903"/>
                  <a:pt x="3743931" y="128853"/>
                  <a:pt x="3731641" y="131907"/>
                </a:cubicBezTo>
                <a:cubicBezTo>
                  <a:pt x="3732516" y="150593"/>
                  <a:pt x="3732039" y="170888"/>
                  <a:pt x="3730210" y="192792"/>
                </a:cubicBezTo>
                <a:cubicBezTo>
                  <a:pt x="3728382" y="214697"/>
                  <a:pt x="3723940" y="233178"/>
                  <a:pt x="3716885" y="248235"/>
                </a:cubicBezTo>
                <a:cubicBezTo>
                  <a:pt x="3709829" y="263292"/>
                  <a:pt x="3697450" y="274811"/>
                  <a:pt x="3679747" y="282792"/>
                </a:cubicBezTo>
                <a:cubicBezTo>
                  <a:pt x="3662044" y="290772"/>
                  <a:pt x="3659090" y="288940"/>
                  <a:pt x="3670885" y="277296"/>
                </a:cubicBezTo>
                <a:cubicBezTo>
                  <a:pt x="3682680" y="265651"/>
                  <a:pt x="3691678" y="250304"/>
                  <a:pt x="3697880" y="231253"/>
                </a:cubicBezTo>
                <a:cubicBezTo>
                  <a:pt x="3704083" y="212202"/>
                  <a:pt x="3707635" y="192115"/>
                  <a:pt x="3708539" y="170992"/>
                </a:cubicBezTo>
                <a:cubicBezTo>
                  <a:pt x="3709442" y="149869"/>
                  <a:pt x="3707643" y="134596"/>
                  <a:pt x="3703140" y="125175"/>
                </a:cubicBezTo>
                <a:cubicBezTo>
                  <a:pt x="3698637" y="115753"/>
                  <a:pt x="3699849" y="111720"/>
                  <a:pt x="3706775" y="113075"/>
                </a:cubicBezTo>
                <a:cubicBezTo>
                  <a:pt x="3713701" y="114430"/>
                  <a:pt x="3719086" y="115330"/>
                  <a:pt x="3722929" y="115775"/>
                </a:cubicBezTo>
                <a:cubicBezTo>
                  <a:pt x="3726773" y="116219"/>
                  <a:pt x="3742131" y="113072"/>
                  <a:pt x="3769004" y="106332"/>
                </a:cubicBezTo>
                <a:cubicBezTo>
                  <a:pt x="3778383" y="92665"/>
                  <a:pt x="3785274" y="82412"/>
                  <a:pt x="3789676" y="75572"/>
                </a:cubicBezTo>
                <a:cubicBezTo>
                  <a:pt x="3794078" y="68732"/>
                  <a:pt x="3795857" y="65312"/>
                  <a:pt x="3795010" y="65312"/>
                </a:cubicBezTo>
                <a:cubicBezTo>
                  <a:pt x="3791770" y="65312"/>
                  <a:pt x="3786844" y="65985"/>
                  <a:pt x="3780233" y="67333"/>
                </a:cubicBezTo>
                <a:cubicBezTo>
                  <a:pt x="3773622" y="68681"/>
                  <a:pt x="3766438" y="67556"/>
                  <a:pt x="3758679" y="63956"/>
                </a:cubicBezTo>
                <a:cubicBezTo>
                  <a:pt x="3746978" y="81308"/>
                  <a:pt x="3733222" y="94419"/>
                  <a:pt x="3717412" y="103288"/>
                </a:cubicBezTo>
                <a:cubicBezTo>
                  <a:pt x="3701602" y="112157"/>
                  <a:pt x="3698480" y="110766"/>
                  <a:pt x="3708044" y="99115"/>
                </a:cubicBezTo>
                <a:cubicBezTo>
                  <a:pt x="3717609" y="87464"/>
                  <a:pt x="3727730" y="71707"/>
                  <a:pt x="3738406" y="51846"/>
                </a:cubicBezTo>
                <a:cubicBezTo>
                  <a:pt x="3749083" y="31985"/>
                  <a:pt x="3753299" y="17989"/>
                  <a:pt x="3751054" y="9858"/>
                </a:cubicBezTo>
                <a:cubicBezTo>
                  <a:pt x="3749371" y="3760"/>
                  <a:pt x="3750545" y="491"/>
                  <a:pt x="3754577" y="51"/>
                </a:cubicBezTo>
                <a:close/>
                <a:moveTo>
                  <a:pt x="2325827" y="51"/>
                </a:moveTo>
                <a:cubicBezTo>
                  <a:pt x="2327171" y="-95"/>
                  <a:pt x="2328833" y="73"/>
                  <a:pt x="2330812" y="555"/>
                </a:cubicBezTo>
                <a:cubicBezTo>
                  <a:pt x="2338727" y="2483"/>
                  <a:pt x="2345951" y="5932"/>
                  <a:pt x="2352483" y="10901"/>
                </a:cubicBezTo>
                <a:cubicBezTo>
                  <a:pt x="2359015" y="15870"/>
                  <a:pt x="2360761" y="19892"/>
                  <a:pt x="2357721" y="22968"/>
                </a:cubicBezTo>
                <a:cubicBezTo>
                  <a:pt x="2354681" y="26044"/>
                  <a:pt x="2351393" y="30676"/>
                  <a:pt x="2347858" y="36864"/>
                </a:cubicBezTo>
                <a:cubicBezTo>
                  <a:pt x="2344324" y="43052"/>
                  <a:pt x="2340133" y="47989"/>
                  <a:pt x="2335286" y="51674"/>
                </a:cubicBezTo>
                <a:cubicBezTo>
                  <a:pt x="2340233" y="51674"/>
                  <a:pt x="2347514" y="50423"/>
                  <a:pt x="2357129" y="47920"/>
                </a:cubicBezTo>
                <a:cubicBezTo>
                  <a:pt x="2366745" y="45418"/>
                  <a:pt x="2373072" y="42263"/>
                  <a:pt x="2376112" y="38456"/>
                </a:cubicBezTo>
                <a:cubicBezTo>
                  <a:pt x="2379152" y="34649"/>
                  <a:pt x="2384024" y="33716"/>
                  <a:pt x="2390729" y="35660"/>
                </a:cubicBezTo>
                <a:cubicBezTo>
                  <a:pt x="2397432" y="37603"/>
                  <a:pt x="2404717" y="41715"/>
                  <a:pt x="2412583" y="47996"/>
                </a:cubicBezTo>
                <a:cubicBezTo>
                  <a:pt x="2420449" y="54277"/>
                  <a:pt x="2419563" y="59324"/>
                  <a:pt x="2409926" y="63139"/>
                </a:cubicBezTo>
                <a:cubicBezTo>
                  <a:pt x="2400290" y="66953"/>
                  <a:pt x="2383512" y="79774"/>
                  <a:pt x="2359592" y="101599"/>
                </a:cubicBezTo>
                <a:cubicBezTo>
                  <a:pt x="2364540" y="100911"/>
                  <a:pt x="2370211" y="98713"/>
                  <a:pt x="2376607" y="95006"/>
                </a:cubicBezTo>
                <a:cubicBezTo>
                  <a:pt x="2383003" y="91300"/>
                  <a:pt x="2389832" y="91135"/>
                  <a:pt x="2397096" y="94512"/>
                </a:cubicBezTo>
                <a:cubicBezTo>
                  <a:pt x="2404359" y="97889"/>
                  <a:pt x="2411396" y="102137"/>
                  <a:pt x="2418208" y="107257"/>
                </a:cubicBezTo>
                <a:cubicBezTo>
                  <a:pt x="2425020" y="112376"/>
                  <a:pt x="2426852" y="117435"/>
                  <a:pt x="2423704" y="122432"/>
                </a:cubicBezTo>
                <a:cubicBezTo>
                  <a:pt x="2420556" y="127430"/>
                  <a:pt x="2419646" y="143405"/>
                  <a:pt x="2420972" y="170357"/>
                </a:cubicBezTo>
                <a:cubicBezTo>
                  <a:pt x="2422299" y="197310"/>
                  <a:pt x="2423872" y="220655"/>
                  <a:pt x="2425694" y="240395"/>
                </a:cubicBezTo>
                <a:cubicBezTo>
                  <a:pt x="2427515" y="260134"/>
                  <a:pt x="2423345" y="277955"/>
                  <a:pt x="2413185" y="293859"/>
                </a:cubicBezTo>
                <a:cubicBezTo>
                  <a:pt x="2403025" y="309762"/>
                  <a:pt x="2395242" y="311845"/>
                  <a:pt x="2389836" y="300107"/>
                </a:cubicBezTo>
                <a:cubicBezTo>
                  <a:pt x="2384430" y="288370"/>
                  <a:pt x="2377560" y="278446"/>
                  <a:pt x="2369229" y="270337"/>
                </a:cubicBezTo>
                <a:cubicBezTo>
                  <a:pt x="2360897" y="262228"/>
                  <a:pt x="2362141" y="259295"/>
                  <a:pt x="2372961" y="261539"/>
                </a:cubicBezTo>
                <a:cubicBezTo>
                  <a:pt x="2383781" y="263784"/>
                  <a:pt x="2390090" y="264314"/>
                  <a:pt x="2391890" y="263131"/>
                </a:cubicBezTo>
                <a:cubicBezTo>
                  <a:pt x="2393690" y="261948"/>
                  <a:pt x="2395027" y="256979"/>
                  <a:pt x="2395902" y="248224"/>
                </a:cubicBezTo>
                <a:cubicBezTo>
                  <a:pt x="2396776" y="239470"/>
                  <a:pt x="2396988" y="226173"/>
                  <a:pt x="2396536" y="208334"/>
                </a:cubicBezTo>
                <a:cubicBezTo>
                  <a:pt x="2396085" y="190494"/>
                  <a:pt x="2395421" y="174279"/>
                  <a:pt x="2394547" y="159688"/>
                </a:cubicBezTo>
                <a:cubicBezTo>
                  <a:pt x="2393672" y="145097"/>
                  <a:pt x="2391847" y="134227"/>
                  <a:pt x="2389072" y="127078"/>
                </a:cubicBezTo>
                <a:cubicBezTo>
                  <a:pt x="2386297" y="119930"/>
                  <a:pt x="2383203" y="116173"/>
                  <a:pt x="2379791" y="115807"/>
                </a:cubicBezTo>
                <a:cubicBezTo>
                  <a:pt x="2376377" y="115441"/>
                  <a:pt x="2368290" y="116578"/>
                  <a:pt x="2355527" y="119216"/>
                </a:cubicBezTo>
                <a:cubicBezTo>
                  <a:pt x="2359126" y="121783"/>
                  <a:pt x="2360478" y="124547"/>
                  <a:pt x="2359582" y="127509"/>
                </a:cubicBezTo>
                <a:cubicBezTo>
                  <a:pt x="2358685" y="130470"/>
                  <a:pt x="2358237" y="138031"/>
                  <a:pt x="2358237" y="150191"/>
                </a:cubicBezTo>
                <a:cubicBezTo>
                  <a:pt x="2360245" y="150263"/>
                  <a:pt x="2365694" y="149829"/>
                  <a:pt x="2374585" y="148890"/>
                </a:cubicBezTo>
                <a:cubicBezTo>
                  <a:pt x="2383476" y="147951"/>
                  <a:pt x="2387921" y="150206"/>
                  <a:pt x="2387921" y="155655"/>
                </a:cubicBezTo>
                <a:cubicBezTo>
                  <a:pt x="2387921" y="159283"/>
                  <a:pt x="2384268" y="162664"/>
                  <a:pt x="2376962" y="165797"/>
                </a:cubicBezTo>
                <a:cubicBezTo>
                  <a:pt x="2369655" y="168930"/>
                  <a:pt x="2363414" y="171142"/>
                  <a:pt x="2358237" y="172433"/>
                </a:cubicBezTo>
                <a:lnTo>
                  <a:pt x="2358237" y="187985"/>
                </a:lnTo>
                <a:cubicBezTo>
                  <a:pt x="2361908" y="187167"/>
                  <a:pt x="2366960" y="186286"/>
                  <a:pt x="2373391" y="185339"/>
                </a:cubicBezTo>
                <a:cubicBezTo>
                  <a:pt x="2379823" y="184393"/>
                  <a:pt x="2384752" y="186260"/>
                  <a:pt x="2388180" y="190943"/>
                </a:cubicBezTo>
                <a:cubicBezTo>
                  <a:pt x="2391607" y="195625"/>
                  <a:pt x="2389488" y="199665"/>
                  <a:pt x="2381823" y="203064"/>
                </a:cubicBezTo>
                <a:cubicBezTo>
                  <a:pt x="2374158" y="206462"/>
                  <a:pt x="2366296" y="209266"/>
                  <a:pt x="2358237" y="211474"/>
                </a:cubicBezTo>
                <a:cubicBezTo>
                  <a:pt x="2358237" y="232712"/>
                  <a:pt x="2357746" y="247723"/>
                  <a:pt x="2356764" y="256506"/>
                </a:cubicBezTo>
                <a:cubicBezTo>
                  <a:pt x="2355781" y="265289"/>
                  <a:pt x="2352809" y="271388"/>
                  <a:pt x="2347848" y="274800"/>
                </a:cubicBezTo>
                <a:cubicBezTo>
                  <a:pt x="2342886" y="278213"/>
                  <a:pt x="2339527" y="274829"/>
                  <a:pt x="2337770" y="264648"/>
                </a:cubicBezTo>
                <a:cubicBezTo>
                  <a:pt x="2336013" y="254466"/>
                  <a:pt x="2335135" y="237960"/>
                  <a:pt x="2335135" y="215131"/>
                </a:cubicBezTo>
                <a:cubicBezTo>
                  <a:pt x="2324624" y="216034"/>
                  <a:pt x="2316371" y="214385"/>
                  <a:pt x="2310377" y="210183"/>
                </a:cubicBezTo>
                <a:cubicBezTo>
                  <a:pt x="2304383" y="205982"/>
                  <a:pt x="2304358" y="202831"/>
                  <a:pt x="2310301" y="200730"/>
                </a:cubicBezTo>
                <a:cubicBezTo>
                  <a:pt x="2316245" y="198629"/>
                  <a:pt x="2324523" y="196058"/>
                  <a:pt x="2335135" y="193018"/>
                </a:cubicBezTo>
                <a:lnTo>
                  <a:pt x="2335135" y="178692"/>
                </a:lnTo>
                <a:cubicBezTo>
                  <a:pt x="2326430" y="178692"/>
                  <a:pt x="2318855" y="176957"/>
                  <a:pt x="2312409" y="173487"/>
                </a:cubicBezTo>
                <a:cubicBezTo>
                  <a:pt x="2305964" y="170017"/>
                  <a:pt x="2305634" y="166883"/>
                  <a:pt x="2311420" y="164087"/>
                </a:cubicBezTo>
                <a:cubicBezTo>
                  <a:pt x="2317206" y="161291"/>
                  <a:pt x="2325111" y="158738"/>
                  <a:pt x="2335135" y="156429"/>
                </a:cubicBezTo>
                <a:cubicBezTo>
                  <a:pt x="2335135" y="140698"/>
                  <a:pt x="2333586" y="130574"/>
                  <a:pt x="2330489" y="126057"/>
                </a:cubicBezTo>
                <a:cubicBezTo>
                  <a:pt x="2324380" y="126903"/>
                  <a:pt x="2315181" y="128853"/>
                  <a:pt x="2302891" y="131907"/>
                </a:cubicBezTo>
                <a:cubicBezTo>
                  <a:pt x="2303766" y="150593"/>
                  <a:pt x="2303289" y="170888"/>
                  <a:pt x="2301461" y="192792"/>
                </a:cubicBezTo>
                <a:cubicBezTo>
                  <a:pt x="2299632" y="214697"/>
                  <a:pt x="2295190" y="233178"/>
                  <a:pt x="2288135" y="248235"/>
                </a:cubicBezTo>
                <a:cubicBezTo>
                  <a:pt x="2281080" y="263292"/>
                  <a:pt x="2268701" y="274811"/>
                  <a:pt x="2250998" y="282792"/>
                </a:cubicBezTo>
                <a:cubicBezTo>
                  <a:pt x="2233295" y="290772"/>
                  <a:pt x="2230341" y="288940"/>
                  <a:pt x="2242135" y="277296"/>
                </a:cubicBezTo>
                <a:cubicBezTo>
                  <a:pt x="2253930" y="265651"/>
                  <a:pt x="2262929" y="250304"/>
                  <a:pt x="2269131" y="231253"/>
                </a:cubicBezTo>
                <a:cubicBezTo>
                  <a:pt x="2275333" y="212202"/>
                  <a:pt x="2278886" y="192115"/>
                  <a:pt x="2279789" y="170992"/>
                </a:cubicBezTo>
                <a:cubicBezTo>
                  <a:pt x="2280693" y="149869"/>
                  <a:pt x="2278893" y="134596"/>
                  <a:pt x="2274390" y="125175"/>
                </a:cubicBezTo>
                <a:cubicBezTo>
                  <a:pt x="2269887" y="115753"/>
                  <a:pt x="2271099" y="111720"/>
                  <a:pt x="2278025" y="113075"/>
                </a:cubicBezTo>
                <a:cubicBezTo>
                  <a:pt x="2284952" y="114430"/>
                  <a:pt x="2290336" y="115330"/>
                  <a:pt x="2294179" y="115775"/>
                </a:cubicBezTo>
                <a:cubicBezTo>
                  <a:pt x="2298023" y="116219"/>
                  <a:pt x="2313381" y="113072"/>
                  <a:pt x="2340255" y="106332"/>
                </a:cubicBezTo>
                <a:cubicBezTo>
                  <a:pt x="2349633" y="92665"/>
                  <a:pt x="2356523" y="82412"/>
                  <a:pt x="2360926" y="75572"/>
                </a:cubicBezTo>
                <a:cubicBezTo>
                  <a:pt x="2365328" y="68732"/>
                  <a:pt x="2367106" y="65312"/>
                  <a:pt x="2366261" y="65312"/>
                </a:cubicBezTo>
                <a:cubicBezTo>
                  <a:pt x="2363019" y="65312"/>
                  <a:pt x="2358094" y="65985"/>
                  <a:pt x="2351483" y="67333"/>
                </a:cubicBezTo>
                <a:cubicBezTo>
                  <a:pt x="2344872" y="68681"/>
                  <a:pt x="2337688" y="67556"/>
                  <a:pt x="2329930" y="63956"/>
                </a:cubicBezTo>
                <a:cubicBezTo>
                  <a:pt x="2318228" y="81308"/>
                  <a:pt x="2304472" y="94419"/>
                  <a:pt x="2288662" y="103288"/>
                </a:cubicBezTo>
                <a:cubicBezTo>
                  <a:pt x="2272852" y="112157"/>
                  <a:pt x="2269730" y="110766"/>
                  <a:pt x="2279294" y="99115"/>
                </a:cubicBezTo>
                <a:cubicBezTo>
                  <a:pt x="2288859" y="87464"/>
                  <a:pt x="2298980" y="71707"/>
                  <a:pt x="2309656" y="51846"/>
                </a:cubicBezTo>
                <a:cubicBezTo>
                  <a:pt x="2320332" y="31985"/>
                  <a:pt x="2324548" y="17989"/>
                  <a:pt x="2322304" y="9858"/>
                </a:cubicBezTo>
                <a:cubicBezTo>
                  <a:pt x="2320621" y="3760"/>
                  <a:pt x="2321795" y="491"/>
                  <a:pt x="2325827" y="51"/>
                </a:cubicBezTo>
                <a:close/>
              </a:path>
            </a:pathLst>
          </a:custGeom>
          <a:solidFill>
            <a:srgbClr val="1C1C1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no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defTabSz="342900" eaLnBrk="1" hangingPunct="1">
              <a:defRPr/>
            </a:pPr>
            <a:endParaRPr lang="en-US" altLang="zh-CN" sz="21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294471" y="2114479"/>
            <a:ext cx="782907" cy="392415"/>
          </a:xfrm>
          <a:prstGeom prst="rect">
            <a:avLst/>
          </a:prstGeom>
          <a:solidFill>
            <a:srgbClr val="FFFFFF"/>
          </a:solidFill>
        </p:spPr>
        <p:txBody>
          <a:bodyPr wrap="none" lIns="68580" tIns="34290" rIns="68580" bIns="34290">
            <a:spAutoFit/>
          </a:bodyPr>
          <a:lstStyle/>
          <a:p>
            <a:pPr defTabSz="342900">
              <a:defRPr/>
            </a:pPr>
            <a:r>
              <a:rPr lang="en-US" altLang="zh-CN" sz="2100" b="1" dirty="0">
                <a:solidFill>
                  <a:srgbClr val="FF0000"/>
                </a:solidFill>
                <a:cs typeface="+mn-ea"/>
                <a:sym typeface="+mn-lt"/>
              </a:rPr>
              <a:t>3.6</a:t>
            </a:r>
            <a:r>
              <a:rPr lang="zh-CN" altLang="en-US" sz="2100" b="1" dirty="0">
                <a:solidFill>
                  <a:prstClr val="black"/>
                </a:solidFill>
                <a:cs typeface="+mn-ea"/>
                <a:sym typeface="+mn-lt"/>
              </a:rPr>
              <a:t>。</a:t>
            </a:r>
            <a:endParaRPr lang="zh-CN" altLang="en-US" sz="21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001902" y="4086287"/>
            <a:ext cx="965649" cy="392415"/>
          </a:xfrm>
          <a:prstGeom prst="rect">
            <a:avLst/>
          </a:prstGeom>
          <a:solidFill>
            <a:srgbClr val="FFFFFF"/>
          </a:solidFill>
        </p:spPr>
        <p:txBody>
          <a:bodyPr wrap="none" lIns="68580" tIns="34290" rIns="68580" bIns="34290">
            <a:spAutoFit/>
          </a:bodyPr>
          <a:lstStyle/>
          <a:p>
            <a:pPr defTabSz="342900">
              <a:defRPr/>
            </a:pPr>
            <a:r>
              <a:rPr lang="en-US" altLang="zh-CN" sz="2100" b="1" dirty="0">
                <a:solidFill>
                  <a:srgbClr val="FF0000"/>
                </a:solidFill>
                <a:cs typeface="+mn-ea"/>
                <a:sym typeface="+mn-lt"/>
              </a:rPr>
              <a:t>0.60</a:t>
            </a:r>
            <a:r>
              <a:rPr lang="zh-CN" altLang="en-US" sz="2100" b="1" dirty="0">
                <a:solidFill>
                  <a:prstClr val="black"/>
                </a:solidFill>
                <a:cs typeface="+mn-ea"/>
                <a:sym typeface="+mn-lt"/>
              </a:rPr>
              <a:t>。</a:t>
            </a:r>
            <a:endParaRPr lang="zh-CN" altLang="en-US" sz="21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09600" y="130629"/>
            <a:ext cx="1061829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课堂练习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500087" y="2559556"/>
            <a:ext cx="1227667" cy="24553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5" grpId="0" animBg="1"/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任意多边形: 形状 29"/>
          <p:cNvSpPr>
            <a:spLocks noChangeArrowheads="1"/>
          </p:cNvSpPr>
          <p:nvPr/>
        </p:nvSpPr>
        <p:spPr bwMode="auto">
          <a:xfrm>
            <a:off x="2659349" y="1382096"/>
            <a:ext cx="5330663" cy="556813"/>
          </a:xfrm>
          <a:custGeom>
            <a:avLst/>
            <a:gdLst/>
            <a:ahLst/>
            <a:cxnLst/>
            <a:rect l="l" t="t" r="r" b="b"/>
            <a:pathLst>
              <a:path w="7107550" h="742417">
                <a:moveTo>
                  <a:pt x="2568435" y="653067"/>
                </a:moveTo>
                <a:cubicBezTo>
                  <a:pt x="2575233" y="653067"/>
                  <a:pt x="2580772" y="655207"/>
                  <a:pt x="2585052" y="659488"/>
                </a:cubicBezTo>
                <a:cubicBezTo>
                  <a:pt x="2589333" y="663769"/>
                  <a:pt x="2591473" y="668841"/>
                  <a:pt x="2591473" y="674706"/>
                </a:cubicBezTo>
                <a:cubicBezTo>
                  <a:pt x="2591473" y="681274"/>
                  <a:pt x="2589275" y="686756"/>
                  <a:pt x="2584880" y="691151"/>
                </a:cubicBezTo>
                <a:cubicBezTo>
                  <a:pt x="2580485" y="695546"/>
                  <a:pt x="2575003" y="697744"/>
                  <a:pt x="2568435" y="697744"/>
                </a:cubicBezTo>
                <a:cubicBezTo>
                  <a:pt x="2561839" y="697744"/>
                  <a:pt x="2556354" y="695557"/>
                  <a:pt x="2551980" y="691183"/>
                </a:cubicBezTo>
                <a:cubicBezTo>
                  <a:pt x="2547606" y="686810"/>
                  <a:pt x="2545419" y="681317"/>
                  <a:pt x="2545419" y="674706"/>
                </a:cubicBezTo>
                <a:cubicBezTo>
                  <a:pt x="2545419" y="668798"/>
                  <a:pt x="2547549" y="663715"/>
                  <a:pt x="2551808" y="659456"/>
                </a:cubicBezTo>
                <a:cubicBezTo>
                  <a:pt x="2556067" y="655197"/>
                  <a:pt x="2561609" y="653067"/>
                  <a:pt x="2568435" y="653067"/>
                </a:cubicBezTo>
                <a:close/>
                <a:moveTo>
                  <a:pt x="2260390" y="626201"/>
                </a:moveTo>
                <a:lnTo>
                  <a:pt x="2236320" y="631213"/>
                </a:lnTo>
                <a:cubicBezTo>
                  <a:pt x="2230885" y="643416"/>
                  <a:pt x="2228322" y="650031"/>
                  <a:pt x="2228630" y="651056"/>
                </a:cubicBezTo>
                <a:cubicBezTo>
                  <a:pt x="2228939" y="652081"/>
                  <a:pt x="2230340" y="652952"/>
                  <a:pt x="2232836" y="653669"/>
                </a:cubicBezTo>
                <a:cubicBezTo>
                  <a:pt x="2235331" y="654386"/>
                  <a:pt x="2239554" y="655978"/>
                  <a:pt x="2245505" y="658445"/>
                </a:cubicBezTo>
                <a:cubicBezTo>
                  <a:pt x="2250983" y="651791"/>
                  <a:pt x="2255945" y="641043"/>
                  <a:pt x="2260390" y="626201"/>
                </a:cubicBezTo>
                <a:close/>
                <a:moveTo>
                  <a:pt x="62739" y="534255"/>
                </a:moveTo>
                <a:cubicBezTo>
                  <a:pt x="65649" y="533678"/>
                  <a:pt x="68760" y="534000"/>
                  <a:pt x="72072" y="535223"/>
                </a:cubicBezTo>
                <a:cubicBezTo>
                  <a:pt x="78698" y="537668"/>
                  <a:pt x="85441" y="541654"/>
                  <a:pt x="92303" y="547183"/>
                </a:cubicBezTo>
                <a:cubicBezTo>
                  <a:pt x="99165" y="552711"/>
                  <a:pt x="99254" y="557637"/>
                  <a:pt x="92572" y="561960"/>
                </a:cubicBezTo>
                <a:cubicBezTo>
                  <a:pt x="85889" y="566284"/>
                  <a:pt x="79590" y="573608"/>
                  <a:pt x="73675" y="583933"/>
                </a:cubicBezTo>
                <a:cubicBezTo>
                  <a:pt x="67759" y="594258"/>
                  <a:pt x="67949" y="604533"/>
                  <a:pt x="74245" y="614757"/>
                </a:cubicBezTo>
                <a:cubicBezTo>
                  <a:pt x="80540" y="624982"/>
                  <a:pt x="81888" y="635895"/>
                  <a:pt x="78289" y="647496"/>
                </a:cubicBezTo>
                <a:cubicBezTo>
                  <a:pt x="122227" y="660302"/>
                  <a:pt x="154288" y="668275"/>
                  <a:pt x="174473" y="671415"/>
                </a:cubicBezTo>
                <a:cubicBezTo>
                  <a:pt x="194656" y="674556"/>
                  <a:pt x="211757" y="676782"/>
                  <a:pt x="225774" y="678094"/>
                </a:cubicBezTo>
                <a:cubicBezTo>
                  <a:pt x="239792" y="679407"/>
                  <a:pt x="255785" y="679166"/>
                  <a:pt x="273753" y="677374"/>
                </a:cubicBezTo>
                <a:cubicBezTo>
                  <a:pt x="291722" y="675581"/>
                  <a:pt x="305481" y="675058"/>
                  <a:pt x="315031" y="675804"/>
                </a:cubicBezTo>
                <a:cubicBezTo>
                  <a:pt x="324582" y="676549"/>
                  <a:pt x="316784" y="682823"/>
                  <a:pt x="291639" y="694625"/>
                </a:cubicBezTo>
                <a:cubicBezTo>
                  <a:pt x="266493" y="706427"/>
                  <a:pt x="249575" y="713497"/>
                  <a:pt x="240885" y="715834"/>
                </a:cubicBezTo>
                <a:cubicBezTo>
                  <a:pt x="232195" y="718172"/>
                  <a:pt x="220379" y="716731"/>
                  <a:pt x="205436" y="711511"/>
                </a:cubicBezTo>
                <a:cubicBezTo>
                  <a:pt x="190494" y="706291"/>
                  <a:pt x="175451" y="701085"/>
                  <a:pt x="160308" y="695894"/>
                </a:cubicBezTo>
                <a:cubicBezTo>
                  <a:pt x="145164" y="690703"/>
                  <a:pt x="126286" y="684314"/>
                  <a:pt x="103671" y="676728"/>
                </a:cubicBezTo>
                <a:cubicBezTo>
                  <a:pt x="81057" y="669143"/>
                  <a:pt x="65379" y="666203"/>
                  <a:pt x="56639" y="667909"/>
                </a:cubicBezTo>
                <a:cubicBezTo>
                  <a:pt x="47898" y="669616"/>
                  <a:pt x="40069" y="672763"/>
                  <a:pt x="33149" y="677352"/>
                </a:cubicBezTo>
                <a:cubicBezTo>
                  <a:pt x="26230" y="681941"/>
                  <a:pt x="17601" y="679489"/>
                  <a:pt x="7262" y="669996"/>
                </a:cubicBezTo>
                <a:cubicBezTo>
                  <a:pt x="-3077" y="660503"/>
                  <a:pt x="-2375" y="655756"/>
                  <a:pt x="9370" y="655756"/>
                </a:cubicBezTo>
                <a:cubicBezTo>
                  <a:pt x="18806" y="655756"/>
                  <a:pt x="35426" y="652486"/>
                  <a:pt x="59231" y="645947"/>
                </a:cubicBezTo>
                <a:cubicBezTo>
                  <a:pt x="58384" y="632826"/>
                  <a:pt x="55248" y="622340"/>
                  <a:pt x="49820" y="614488"/>
                </a:cubicBezTo>
                <a:cubicBezTo>
                  <a:pt x="44392" y="606637"/>
                  <a:pt x="43033" y="597997"/>
                  <a:pt x="45744" y="588568"/>
                </a:cubicBezTo>
                <a:cubicBezTo>
                  <a:pt x="48454" y="579140"/>
                  <a:pt x="50032" y="573156"/>
                  <a:pt x="50476" y="570618"/>
                </a:cubicBezTo>
                <a:cubicBezTo>
                  <a:pt x="50921" y="568080"/>
                  <a:pt x="49257" y="567485"/>
                  <a:pt x="45485" y="568833"/>
                </a:cubicBezTo>
                <a:cubicBezTo>
                  <a:pt x="41714" y="570181"/>
                  <a:pt x="37832" y="571532"/>
                  <a:pt x="33838" y="572887"/>
                </a:cubicBezTo>
                <a:cubicBezTo>
                  <a:pt x="29844" y="574243"/>
                  <a:pt x="23853" y="571952"/>
                  <a:pt x="15866" y="566015"/>
                </a:cubicBezTo>
                <a:cubicBezTo>
                  <a:pt x="7878" y="560078"/>
                  <a:pt x="8165" y="556475"/>
                  <a:pt x="16726" y="555206"/>
                </a:cubicBezTo>
                <a:cubicBezTo>
                  <a:pt x="25287" y="553937"/>
                  <a:pt x="32490" y="552055"/>
                  <a:pt x="38333" y="549559"/>
                </a:cubicBezTo>
                <a:cubicBezTo>
                  <a:pt x="44177" y="547064"/>
                  <a:pt x="49605" y="543440"/>
                  <a:pt x="54617" y="538686"/>
                </a:cubicBezTo>
                <a:cubicBezTo>
                  <a:pt x="57123" y="536309"/>
                  <a:pt x="59830" y="534832"/>
                  <a:pt x="62739" y="534255"/>
                </a:cubicBezTo>
                <a:close/>
                <a:moveTo>
                  <a:pt x="1561729" y="533685"/>
                </a:moveTo>
                <a:cubicBezTo>
                  <a:pt x="1572204" y="535105"/>
                  <a:pt x="1580769" y="537722"/>
                  <a:pt x="1587423" y="541536"/>
                </a:cubicBezTo>
                <a:cubicBezTo>
                  <a:pt x="1595926" y="545035"/>
                  <a:pt x="1598597" y="549861"/>
                  <a:pt x="1595435" y="556013"/>
                </a:cubicBezTo>
                <a:cubicBezTo>
                  <a:pt x="1592273" y="562165"/>
                  <a:pt x="1591140" y="587174"/>
                  <a:pt x="1592037" y="631041"/>
                </a:cubicBezTo>
                <a:cubicBezTo>
                  <a:pt x="1592933" y="674907"/>
                  <a:pt x="1591388" y="704638"/>
                  <a:pt x="1587401" y="720233"/>
                </a:cubicBezTo>
                <a:cubicBezTo>
                  <a:pt x="1583415" y="735828"/>
                  <a:pt x="1577546" y="737434"/>
                  <a:pt x="1569795" y="725051"/>
                </a:cubicBezTo>
                <a:cubicBezTo>
                  <a:pt x="1562044" y="712669"/>
                  <a:pt x="1558843" y="702946"/>
                  <a:pt x="1560191" y="695883"/>
                </a:cubicBezTo>
                <a:cubicBezTo>
                  <a:pt x="1561539" y="688821"/>
                  <a:pt x="1563112" y="674545"/>
                  <a:pt x="1564912" y="653056"/>
                </a:cubicBezTo>
                <a:cubicBezTo>
                  <a:pt x="1566712" y="631568"/>
                  <a:pt x="1566508" y="609842"/>
                  <a:pt x="1564299" y="587880"/>
                </a:cubicBezTo>
                <a:cubicBezTo>
                  <a:pt x="1562091" y="565918"/>
                  <a:pt x="1558491" y="551040"/>
                  <a:pt x="1553501" y="543246"/>
                </a:cubicBezTo>
                <a:cubicBezTo>
                  <a:pt x="1548511" y="535452"/>
                  <a:pt x="1551253" y="532265"/>
                  <a:pt x="1561729" y="533685"/>
                </a:cubicBezTo>
                <a:close/>
                <a:moveTo>
                  <a:pt x="475258" y="526178"/>
                </a:moveTo>
                <a:cubicBezTo>
                  <a:pt x="479430" y="526178"/>
                  <a:pt x="486561" y="527985"/>
                  <a:pt x="496649" y="531598"/>
                </a:cubicBezTo>
                <a:cubicBezTo>
                  <a:pt x="506738" y="535212"/>
                  <a:pt x="510657" y="540963"/>
                  <a:pt x="508405" y="548850"/>
                </a:cubicBezTo>
                <a:cubicBezTo>
                  <a:pt x="506716" y="554765"/>
                  <a:pt x="505661" y="567928"/>
                  <a:pt x="505239" y="588339"/>
                </a:cubicBezTo>
                <a:lnTo>
                  <a:pt x="505061" y="607582"/>
                </a:lnTo>
                <a:lnTo>
                  <a:pt x="506618" y="606325"/>
                </a:lnTo>
                <a:cubicBezTo>
                  <a:pt x="510310" y="603382"/>
                  <a:pt x="518079" y="597259"/>
                  <a:pt x="529926" y="587955"/>
                </a:cubicBezTo>
                <a:cubicBezTo>
                  <a:pt x="545722" y="575551"/>
                  <a:pt x="553097" y="571712"/>
                  <a:pt x="552049" y="576437"/>
                </a:cubicBezTo>
                <a:cubicBezTo>
                  <a:pt x="551003" y="581162"/>
                  <a:pt x="546869" y="588038"/>
                  <a:pt x="539649" y="597065"/>
                </a:cubicBezTo>
                <a:cubicBezTo>
                  <a:pt x="532428" y="606092"/>
                  <a:pt x="525893" y="614872"/>
                  <a:pt x="520042" y="623404"/>
                </a:cubicBezTo>
                <a:cubicBezTo>
                  <a:pt x="514191" y="631937"/>
                  <a:pt x="508997" y="640738"/>
                  <a:pt x="504458" y="649808"/>
                </a:cubicBezTo>
                <a:cubicBezTo>
                  <a:pt x="499919" y="658879"/>
                  <a:pt x="496266" y="665084"/>
                  <a:pt x="493498" y="668425"/>
                </a:cubicBezTo>
                <a:cubicBezTo>
                  <a:pt x="490731" y="671767"/>
                  <a:pt x="485411" y="669763"/>
                  <a:pt x="477538" y="662413"/>
                </a:cubicBezTo>
                <a:cubicBezTo>
                  <a:pt x="469665" y="655064"/>
                  <a:pt x="467765" y="647768"/>
                  <a:pt x="471838" y="640527"/>
                </a:cubicBezTo>
                <a:cubicBezTo>
                  <a:pt x="475910" y="633285"/>
                  <a:pt x="478836" y="625025"/>
                  <a:pt x="480614" y="615747"/>
                </a:cubicBezTo>
                <a:cubicBezTo>
                  <a:pt x="482392" y="606469"/>
                  <a:pt x="482837" y="594150"/>
                  <a:pt x="481947" y="578792"/>
                </a:cubicBezTo>
                <a:cubicBezTo>
                  <a:pt x="481058" y="563434"/>
                  <a:pt x="478358" y="550825"/>
                  <a:pt x="473849" y="540966"/>
                </a:cubicBezTo>
                <a:cubicBezTo>
                  <a:pt x="469339" y="531107"/>
                  <a:pt x="469808" y="526178"/>
                  <a:pt x="475258" y="526178"/>
                </a:cubicBezTo>
                <a:close/>
                <a:moveTo>
                  <a:pt x="1880970" y="515530"/>
                </a:moveTo>
                <a:lnTo>
                  <a:pt x="1854147" y="520305"/>
                </a:lnTo>
                <a:cubicBezTo>
                  <a:pt x="1855050" y="524708"/>
                  <a:pt x="1856183" y="530258"/>
                  <a:pt x="1857545" y="536954"/>
                </a:cubicBezTo>
                <a:cubicBezTo>
                  <a:pt x="1861331" y="536969"/>
                  <a:pt x="1869139" y="535865"/>
                  <a:pt x="1880970" y="533642"/>
                </a:cubicBezTo>
                <a:close/>
                <a:moveTo>
                  <a:pt x="1124628" y="510572"/>
                </a:moveTo>
                <a:cubicBezTo>
                  <a:pt x="1123151" y="510278"/>
                  <a:pt x="1116497" y="512024"/>
                  <a:pt x="1104667" y="515810"/>
                </a:cubicBezTo>
                <a:cubicBezTo>
                  <a:pt x="1105528" y="535284"/>
                  <a:pt x="1106352" y="552234"/>
                  <a:pt x="1107140" y="566660"/>
                </a:cubicBezTo>
                <a:cubicBezTo>
                  <a:pt x="1108015" y="566818"/>
                  <a:pt x="1113938" y="564939"/>
                  <a:pt x="1124908" y="561024"/>
                </a:cubicBezTo>
                <a:cubicBezTo>
                  <a:pt x="1126615" y="544920"/>
                  <a:pt x="1127690" y="533839"/>
                  <a:pt x="1128135" y="527780"/>
                </a:cubicBezTo>
                <a:cubicBezTo>
                  <a:pt x="1128579" y="521722"/>
                  <a:pt x="1128476" y="517412"/>
                  <a:pt x="1127823" y="514853"/>
                </a:cubicBezTo>
                <a:cubicBezTo>
                  <a:pt x="1127170" y="512293"/>
                  <a:pt x="1126106" y="510866"/>
                  <a:pt x="1124628" y="510572"/>
                </a:cubicBezTo>
                <a:close/>
                <a:moveTo>
                  <a:pt x="1917785" y="509454"/>
                </a:moveTo>
                <a:cubicBezTo>
                  <a:pt x="1916229" y="509905"/>
                  <a:pt x="1911213" y="510834"/>
                  <a:pt x="1902738" y="512239"/>
                </a:cubicBezTo>
                <a:lnTo>
                  <a:pt x="1902738" y="530200"/>
                </a:lnTo>
                <a:lnTo>
                  <a:pt x="1917882" y="528092"/>
                </a:lnTo>
                <a:cubicBezTo>
                  <a:pt x="1919373" y="522127"/>
                  <a:pt x="1920119" y="517007"/>
                  <a:pt x="1920119" y="512734"/>
                </a:cubicBezTo>
                <a:cubicBezTo>
                  <a:pt x="1920119" y="510095"/>
                  <a:pt x="1919341" y="509002"/>
                  <a:pt x="1917785" y="509454"/>
                </a:cubicBezTo>
                <a:close/>
                <a:moveTo>
                  <a:pt x="1982692" y="504732"/>
                </a:moveTo>
                <a:cubicBezTo>
                  <a:pt x="1980183" y="508962"/>
                  <a:pt x="1976927" y="513056"/>
                  <a:pt x="1972927" y="517014"/>
                </a:cubicBezTo>
                <a:cubicBezTo>
                  <a:pt x="1983940" y="526522"/>
                  <a:pt x="1991096" y="532717"/>
                  <a:pt x="1994394" y="535599"/>
                </a:cubicBezTo>
                <a:cubicBezTo>
                  <a:pt x="1995326" y="533506"/>
                  <a:pt x="1996903" y="529128"/>
                  <a:pt x="1999126" y="522467"/>
                </a:cubicBezTo>
                <a:cubicBezTo>
                  <a:pt x="2001349" y="515806"/>
                  <a:pt x="2002460" y="510339"/>
                  <a:pt x="2002460" y="506066"/>
                </a:cubicBezTo>
                <a:cubicBezTo>
                  <a:pt x="1994114" y="506969"/>
                  <a:pt x="1987525" y="506525"/>
                  <a:pt x="1982692" y="504732"/>
                </a:cubicBezTo>
                <a:close/>
                <a:moveTo>
                  <a:pt x="1132853" y="483617"/>
                </a:moveTo>
                <a:cubicBezTo>
                  <a:pt x="1135526" y="483253"/>
                  <a:pt x="1138632" y="483559"/>
                  <a:pt x="1142170" y="484534"/>
                </a:cubicBezTo>
                <a:cubicBezTo>
                  <a:pt x="1149247" y="486484"/>
                  <a:pt x="1155790" y="490126"/>
                  <a:pt x="1161798" y="495461"/>
                </a:cubicBezTo>
                <a:cubicBezTo>
                  <a:pt x="1167807" y="500796"/>
                  <a:pt x="1167843" y="507109"/>
                  <a:pt x="1161906" y="514401"/>
                </a:cubicBezTo>
                <a:cubicBezTo>
                  <a:pt x="1155969" y="521693"/>
                  <a:pt x="1151287" y="535391"/>
                  <a:pt x="1147860" y="555496"/>
                </a:cubicBezTo>
                <a:cubicBezTo>
                  <a:pt x="1155058" y="565477"/>
                  <a:pt x="1154962" y="571647"/>
                  <a:pt x="1147570" y="574006"/>
                </a:cubicBezTo>
                <a:cubicBezTo>
                  <a:pt x="1140177" y="576365"/>
                  <a:pt x="1127138" y="579574"/>
                  <a:pt x="1108453" y="583632"/>
                </a:cubicBezTo>
                <a:cubicBezTo>
                  <a:pt x="1107564" y="595893"/>
                  <a:pt x="1104807" y="602679"/>
                  <a:pt x="1100182" y="603991"/>
                </a:cubicBezTo>
                <a:cubicBezTo>
                  <a:pt x="1095557" y="605303"/>
                  <a:pt x="1092446" y="601711"/>
                  <a:pt x="1090846" y="593215"/>
                </a:cubicBezTo>
                <a:cubicBezTo>
                  <a:pt x="1089248" y="584718"/>
                  <a:pt x="1087093" y="570303"/>
                  <a:pt x="1084383" y="549968"/>
                </a:cubicBezTo>
                <a:cubicBezTo>
                  <a:pt x="1081672" y="529634"/>
                  <a:pt x="1078277" y="515182"/>
                  <a:pt x="1074198" y="506614"/>
                </a:cubicBezTo>
                <a:cubicBezTo>
                  <a:pt x="1070118" y="498046"/>
                  <a:pt x="1071487" y="494242"/>
                  <a:pt x="1078306" y="495203"/>
                </a:cubicBezTo>
                <a:cubicBezTo>
                  <a:pt x="1085125" y="496164"/>
                  <a:pt x="1089739" y="497064"/>
                  <a:pt x="1092148" y="497902"/>
                </a:cubicBezTo>
                <a:cubicBezTo>
                  <a:pt x="1094557" y="498741"/>
                  <a:pt x="1098271" y="498767"/>
                  <a:pt x="1103290" y="497978"/>
                </a:cubicBezTo>
                <a:cubicBezTo>
                  <a:pt x="1108309" y="497189"/>
                  <a:pt x="1112468" y="495967"/>
                  <a:pt x="1115766" y="494310"/>
                </a:cubicBezTo>
                <a:cubicBezTo>
                  <a:pt x="1119064" y="492654"/>
                  <a:pt x="1122520" y="490123"/>
                  <a:pt x="1126134" y="486717"/>
                </a:cubicBezTo>
                <a:cubicBezTo>
                  <a:pt x="1127941" y="485014"/>
                  <a:pt x="1130181" y="483981"/>
                  <a:pt x="1132853" y="483617"/>
                </a:cubicBezTo>
                <a:close/>
                <a:moveTo>
                  <a:pt x="2199554" y="475703"/>
                </a:moveTo>
                <a:cubicBezTo>
                  <a:pt x="2202029" y="475942"/>
                  <a:pt x="2205017" y="476494"/>
                  <a:pt x="2208518" y="477360"/>
                </a:cubicBezTo>
                <a:cubicBezTo>
                  <a:pt x="2222521" y="480823"/>
                  <a:pt x="2228652" y="489173"/>
                  <a:pt x="2226910" y="502409"/>
                </a:cubicBezTo>
                <a:cubicBezTo>
                  <a:pt x="2225167" y="515645"/>
                  <a:pt x="2218173" y="517251"/>
                  <a:pt x="2205926" y="507227"/>
                </a:cubicBezTo>
                <a:cubicBezTo>
                  <a:pt x="2198469" y="496988"/>
                  <a:pt x="2193536" y="488585"/>
                  <a:pt x="2191127" y="482017"/>
                </a:cubicBezTo>
                <a:cubicBezTo>
                  <a:pt x="2189320" y="477091"/>
                  <a:pt x="2192129" y="474987"/>
                  <a:pt x="2199554" y="475703"/>
                </a:cubicBezTo>
                <a:close/>
                <a:moveTo>
                  <a:pt x="606198" y="470226"/>
                </a:moveTo>
                <a:cubicBezTo>
                  <a:pt x="608391" y="470431"/>
                  <a:pt x="611063" y="470952"/>
                  <a:pt x="614214" y="471789"/>
                </a:cubicBezTo>
                <a:cubicBezTo>
                  <a:pt x="626820" y="475137"/>
                  <a:pt x="634943" y="478701"/>
                  <a:pt x="638585" y="482480"/>
                </a:cubicBezTo>
                <a:cubicBezTo>
                  <a:pt x="642228" y="486258"/>
                  <a:pt x="643128" y="490625"/>
                  <a:pt x="641285" y="495579"/>
                </a:cubicBezTo>
                <a:cubicBezTo>
                  <a:pt x="639442" y="500534"/>
                  <a:pt x="636943" y="513379"/>
                  <a:pt x="633789" y="534115"/>
                </a:cubicBezTo>
                <a:cubicBezTo>
                  <a:pt x="630634" y="554851"/>
                  <a:pt x="622359" y="581115"/>
                  <a:pt x="608966" y="612907"/>
                </a:cubicBezTo>
                <a:cubicBezTo>
                  <a:pt x="624138" y="619432"/>
                  <a:pt x="637377" y="626946"/>
                  <a:pt x="648685" y="635450"/>
                </a:cubicBezTo>
                <a:cubicBezTo>
                  <a:pt x="659992" y="643954"/>
                  <a:pt x="664900" y="654311"/>
                  <a:pt x="663409" y="666522"/>
                </a:cubicBezTo>
                <a:cubicBezTo>
                  <a:pt x="661917" y="678733"/>
                  <a:pt x="658429" y="685415"/>
                  <a:pt x="652944" y="686569"/>
                </a:cubicBezTo>
                <a:cubicBezTo>
                  <a:pt x="647458" y="687724"/>
                  <a:pt x="641966" y="683909"/>
                  <a:pt x="636467" y="675126"/>
                </a:cubicBezTo>
                <a:cubicBezTo>
                  <a:pt x="630967" y="666343"/>
                  <a:pt x="625414" y="658287"/>
                  <a:pt x="619807" y="650959"/>
                </a:cubicBezTo>
                <a:cubicBezTo>
                  <a:pt x="614200" y="643631"/>
                  <a:pt x="608134" y="635830"/>
                  <a:pt x="601609" y="627556"/>
                </a:cubicBezTo>
                <a:cubicBezTo>
                  <a:pt x="591442" y="646499"/>
                  <a:pt x="578719" y="661298"/>
                  <a:pt x="563439" y="671953"/>
                </a:cubicBezTo>
                <a:cubicBezTo>
                  <a:pt x="548160" y="682608"/>
                  <a:pt x="534128" y="689796"/>
                  <a:pt x="521343" y="693517"/>
                </a:cubicBezTo>
                <a:cubicBezTo>
                  <a:pt x="508559" y="697239"/>
                  <a:pt x="502167" y="697271"/>
                  <a:pt x="502167" y="693614"/>
                </a:cubicBezTo>
                <a:cubicBezTo>
                  <a:pt x="502167" y="691119"/>
                  <a:pt x="509713" y="684612"/>
                  <a:pt x="524806" y="674093"/>
                </a:cubicBezTo>
                <a:cubicBezTo>
                  <a:pt x="539900" y="663575"/>
                  <a:pt x="553415" y="650579"/>
                  <a:pt x="565354" y="635106"/>
                </a:cubicBezTo>
                <a:cubicBezTo>
                  <a:pt x="577292" y="619633"/>
                  <a:pt x="585717" y="603651"/>
                  <a:pt x="590628" y="587160"/>
                </a:cubicBezTo>
                <a:cubicBezTo>
                  <a:pt x="595540" y="570668"/>
                  <a:pt x="599347" y="554346"/>
                  <a:pt x="602050" y="538191"/>
                </a:cubicBezTo>
                <a:cubicBezTo>
                  <a:pt x="604754" y="522037"/>
                  <a:pt x="605668" y="509479"/>
                  <a:pt x="604793" y="500516"/>
                </a:cubicBezTo>
                <a:cubicBezTo>
                  <a:pt x="603918" y="491553"/>
                  <a:pt x="602118" y="483688"/>
                  <a:pt x="599394" y="476919"/>
                </a:cubicBezTo>
                <a:cubicBezTo>
                  <a:pt x="597350" y="471843"/>
                  <a:pt x="599618" y="469612"/>
                  <a:pt x="606198" y="470226"/>
                </a:cubicBezTo>
                <a:close/>
                <a:moveTo>
                  <a:pt x="519806" y="466788"/>
                </a:moveTo>
                <a:cubicBezTo>
                  <a:pt x="524781" y="466788"/>
                  <a:pt x="532131" y="468247"/>
                  <a:pt x="541854" y="471165"/>
                </a:cubicBezTo>
                <a:cubicBezTo>
                  <a:pt x="551576" y="474083"/>
                  <a:pt x="558893" y="478798"/>
                  <a:pt x="563805" y="485308"/>
                </a:cubicBezTo>
                <a:cubicBezTo>
                  <a:pt x="568716" y="491819"/>
                  <a:pt x="569433" y="499605"/>
                  <a:pt x="565956" y="508668"/>
                </a:cubicBezTo>
                <a:cubicBezTo>
                  <a:pt x="562479" y="517731"/>
                  <a:pt x="555183" y="517753"/>
                  <a:pt x="544069" y="508733"/>
                </a:cubicBezTo>
                <a:cubicBezTo>
                  <a:pt x="532956" y="499713"/>
                  <a:pt x="524660" y="491561"/>
                  <a:pt x="519182" y="484276"/>
                </a:cubicBezTo>
                <a:cubicBezTo>
                  <a:pt x="513245" y="472617"/>
                  <a:pt x="513453" y="466788"/>
                  <a:pt x="519806" y="466788"/>
                </a:cubicBezTo>
                <a:close/>
                <a:moveTo>
                  <a:pt x="2286240" y="456814"/>
                </a:moveTo>
                <a:cubicBezTo>
                  <a:pt x="2287113" y="456573"/>
                  <a:pt x="2288001" y="456656"/>
                  <a:pt x="2288902" y="457065"/>
                </a:cubicBezTo>
                <a:cubicBezTo>
                  <a:pt x="2292509" y="458700"/>
                  <a:pt x="2297646" y="461891"/>
                  <a:pt x="2304314" y="466637"/>
                </a:cubicBezTo>
                <a:cubicBezTo>
                  <a:pt x="2312044" y="473004"/>
                  <a:pt x="2312865" y="477715"/>
                  <a:pt x="2306777" y="480769"/>
                </a:cubicBezTo>
                <a:cubicBezTo>
                  <a:pt x="2300690" y="483824"/>
                  <a:pt x="2289637" y="490603"/>
                  <a:pt x="2273619" y="501108"/>
                </a:cubicBezTo>
                <a:cubicBezTo>
                  <a:pt x="2257601" y="511612"/>
                  <a:pt x="2253668" y="510870"/>
                  <a:pt x="2261821" y="498881"/>
                </a:cubicBezTo>
                <a:cubicBezTo>
                  <a:pt x="2269973" y="486893"/>
                  <a:pt x="2275623" y="476518"/>
                  <a:pt x="2278771" y="467756"/>
                </a:cubicBezTo>
                <a:cubicBezTo>
                  <a:pt x="2281132" y="461184"/>
                  <a:pt x="2283621" y="457537"/>
                  <a:pt x="2286240" y="456814"/>
                </a:cubicBezTo>
                <a:close/>
                <a:moveTo>
                  <a:pt x="2571146" y="455990"/>
                </a:moveTo>
                <a:cubicBezTo>
                  <a:pt x="2592283" y="455990"/>
                  <a:pt x="2608828" y="461726"/>
                  <a:pt x="2620781" y="473198"/>
                </a:cubicBezTo>
                <a:cubicBezTo>
                  <a:pt x="2632733" y="484670"/>
                  <a:pt x="2638710" y="499204"/>
                  <a:pt x="2638710" y="516799"/>
                </a:cubicBezTo>
                <a:cubicBezTo>
                  <a:pt x="2638710" y="529189"/>
                  <a:pt x="2635867" y="540597"/>
                  <a:pt x="2630181" y="551022"/>
                </a:cubicBezTo>
                <a:cubicBezTo>
                  <a:pt x="2624495" y="561448"/>
                  <a:pt x="2616905" y="570460"/>
                  <a:pt x="2607412" y="578061"/>
                </a:cubicBezTo>
                <a:cubicBezTo>
                  <a:pt x="2598923" y="584887"/>
                  <a:pt x="2593018" y="591612"/>
                  <a:pt x="2589698" y="598237"/>
                </a:cubicBezTo>
                <a:cubicBezTo>
                  <a:pt x="2586379" y="604863"/>
                  <a:pt x="2584719" y="609208"/>
                  <a:pt x="2584719" y="611273"/>
                </a:cubicBezTo>
                <a:lnTo>
                  <a:pt x="2584719" y="624846"/>
                </a:lnTo>
                <a:lnTo>
                  <a:pt x="2552152" y="624846"/>
                </a:lnTo>
                <a:lnTo>
                  <a:pt x="2552152" y="607229"/>
                </a:lnTo>
                <a:cubicBezTo>
                  <a:pt x="2552152" y="598868"/>
                  <a:pt x="2554253" y="590716"/>
                  <a:pt x="2558455" y="582771"/>
                </a:cubicBezTo>
                <a:cubicBezTo>
                  <a:pt x="2562656" y="574827"/>
                  <a:pt x="2569791" y="566280"/>
                  <a:pt x="2579857" y="557131"/>
                </a:cubicBezTo>
                <a:cubicBezTo>
                  <a:pt x="2586798" y="551065"/>
                  <a:pt x="2591566" y="544795"/>
                  <a:pt x="2594162" y="538320"/>
                </a:cubicBezTo>
                <a:cubicBezTo>
                  <a:pt x="2596757" y="531846"/>
                  <a:pt x="2598055" y="525568"/>
                  <a:pt x="2598055" y="519488"/>
                </a:cubicBezTo>
                <a:cubicBezTo>
                  <a:pt x="2598055" y="508934"/>
                  <a:pt x="2595725" y="501136"/>
                  <a:pt x="2591064" y="496096"/>
                </a:cubicBezTo>
                <a:cubicBezTo>
                  <a:pt x="2586404" y="491055"/>
                  <a:pt x="2579764" y="488535"/>
                  <a:pt x="2571146" y="488535"/>
                </a:cubicBezTo>
                <a:cubicBezTo>
                  <a:pt x="2562456" y="488535"/>
                  <a:pt x="2555121" y="491923"/>
                  <a:pt x="2549141" y="498698"/>
                </a:cubicBezTo>
                <a:cubicBezTo>
                  <a:pt x="2543161" y="505474"/>
                  <a:pt x="2540171" y="518283"/>
                  <a:pt x="2540171" y="537127"/>
                </a:cubicBezTo>
                <a:lnTo>
                  <a:pt x="2500872" y="537127"/>
                </a:lnTo>
                <a:cubicBezTo>
                  <a:pt x="2501789" y="508633"/>
                  <a:pt x="2508884" y="487986"/>
                  <a:pt x="2522156" y="475188"/>
                </a:cubicBezTo>
                <a:cubicBezTo>
                  <a:pt x="2535428" y="462389"/>
                  <a:pt x="2551758" y="455990"/>
                  <a:pt x="2571146" y="455990"/>
                </a:cubicBezTo>
                <a:close/>
                <a:moveTo>
                  <a:pt x="48519" y="451946"/>
                </a:moveTo>
                <a:cubicBezTo>
                  <a:pt x="61023" y="451946"/>
                  <a:pt x="72937" y="454907"/>
                  <a:pt x="84258" y="460829"/>
                </a:cubicBezTo>
                <a:cubicBezTo>
                  <a:pt x="95579" y="466752"/>
                  <a:pt x="100674" y="475550"/>
                  <a:pt x="99541" y="487223"/>
                </a:cubicBezTo>
                <a:cubicBezTo>
                  <a:pt x="98408" y="498896"/>
                  <a:pt x="85100" y="497304"/>
                  <a:pt x="59618" y="482447"/>
                </a:cubicBezTo>
                <a:cubicBezTo>
                  <a:pt x="37763" y="462113"/>
                  <a:pt x="34064" y="451946"/>
                  <a:pt x="48519" y="451946"/>
                </a:cubicBezTo>
                <a:close/>
                <a:moveTo>
                  <a:pt x="2345469" y="448647"/>
                </a:moveTo>
                <a:cubicBezTo>
                  <a:pt x="2348850" y="448957"/>
                  <a:pt x="2354039" y="450877"/>
                  <a:pt x="2361037" y="454409"/>
                </a:cubicBezTo>
                <a:cubicBezTo>
                  <a:pt x="2375033" y="461471"/>
                  <a:pt x="2379930" y="468121"/>
                  <a:pt x="2375729" y="474359"/>
                </a:cubicBezTo>
                <a:cubicBezTo>
                  <a:pt x="2371527" y="480597"/>
                  <a:pt x="2367415" y="489298"/>
                  <a:pt x="2363392" y="500462"/>
                </a:cubicBezTo>
                <a:cubicBezTo>
                  <a:pt x="2359370" y="511626"/>
                  <a:pt x="2352089" y="525138"/>
                  <a:pt x="2341549" y="540998"/>
                </a:cubicBezTo>
                <a:cubicBezTo>
                  <a:pt x="2359244" y="537600"/>
                  <a:pt x="2375406" y="532251"/>
                  <a:pt x="2390033" y="524952"/>
                </a:cubicBezTo>
                <a:cubicBezTo>
                  <a:pt x="2404660" y="517653"/>
                  <a:pt x="2416433" y="517420"/>
                  <a:pt x="2425353" y="524253"/>
                </a:cubicBezTo>
                <a:cubicBezTo>
                  <a:pt x="2434273" y="531086"/>
                  <a:pt x="2433308" y="536711"/>
                  <a:pt x="2422460" y="541127"/>
                </a:cubicBezTo>
                <a:cubicBezTo>
                  <a:pt x="2411611" y="545544"/>
                  <a:pt x="2393639" y="549631"/>
                  <a:pt x="2368544" y="553388"/>
                </a:cubicBezTo>
                <a:cubicBezTo>
                  <a:pt x="2382038" y="555955"/>
                  <a:pt x="2387176" y="562179"/>
                  <a:pt x="2383956" y="572059"/>
                </a:cubicBezTo>
                <a:cubicBezTo>
                  <a:pt x="2380737" y="581940"/>
                  <a:pt x="2377998" y="592756"/>
                  <a:pt x="2375739" y="604508"/>
                </a:cubicBezTo>
                <a:cubicBezTo>
                  <a:pt x="2373481" y="616259"/>
                  <a:pt x="2369283" y="629284"/>
                  <a:pt x="2363145" y="643581"/>
                </a:cubicBezTo>
                <a:cubicBezTo>
                  <a:pt x="2370745" y="652572"/>
                  <a:pt x="2379590" y="661237"/>
                  <a:pt x="2389678" y="669576"/>
                </a:cubicBezTo>
                <a:cubicBezTo>
                  <a:pt x="2399766" y="677915"/>
                  <a:pt x="2410249" y="684257"/>
                  <a:pt x="2421126" y="688602"/>
                </a:cubicBezTo>
                <a:cubicBezTo>
                  <a:pt x="2432003" y="692947"/>
                  <a:pt x="2441930" y="697601"/>
                  <a:pt x="2450907" y="702562"/>
                </a:cubicBezTo>
                <a:cubicBezTo>
                  <a:pt x="2459884" y="707524"/>
                  <a:pt x="2455303" y="710887"/>
                  <a:pt x="2437162" y="712651"/>
                </a:cubicBezTo>
                <a:cubicBezTo>
                  <a:pt x="2419022" y="714415"/>
                  <a:pt x="2405327" y="714576"/>
                  <a:pt x="2396077" y="713135"/>
                </a:cubicBezTo>
                <a:cubicBezTo>
                  <a:pt x="2386828" y="711693"/>
                  <a:pt x="2380077" y="707667"/>
                  <a:pt x="2375825" y="701057"/>
                </a:cubicBezTo>
                <a:cubicBezTo>
                  <a:pt x="2371573" y="694446"/>
                  <a:pt x="2362256" y="680744"/>
                  <a:pt x="2347873" y="659950"/>
                </a:cubicBezTo>
                <a:cubicBezTo>
                  <a:pt x="2341721" y="668368"/>
                  <a:pt x="2334468" y="675363"/>
                  <a:pt x="2326115" y="680934"/>
                </a:cubicBezTo>
                <a:cubicBezTo>
                  <a:pt x="2317762" y="686505"/>
                  <a:pt x="2307645" y="690699"/>
                  <a:pt x="2295764" y="693517"/>
                </a:cubicBezTo>
                <a:cubicBezTo>
                  <a:pt x="2292794" y="694222"/>
                  <a:pt x="2290500" y="694595"/>
                  <a:pt x="2288882" y="694636"/>
                </a:cubicBezTo>
                <a:lnTo>
                  <a:pt x="2287165" y="694106"/>
                </a:lnTo>
                <a:lnTo>
                  <a:pt x="2286590" y="704143"/>
                </a:lnTo>
                <a:cubicBezTo>
                  <a:pt x="2284152" y="714275"/>
                  <a:pt x="2279154" y="715555"/>
                  <a:pt x="2271597" y="707983"/>
                </a:cubicBezTo>
                <a:cubicBezTo>
                  <a:pt x="2264040" y="700411"/>
                  <a:pt x="2257164" y="693851"/>
                  <a:pt x="2250969" y="688301"/>
                </a:cubicBezTo>
                <a:cubicBezTo>
                  <a:pt x="2237905" y="698841"/>
                  <a:pt x="2225153" y="706413"/>
                  <a:pt x="2212713" y="711016"/>
                </a:cubicBezTo>
                <a:cubicBezTo>
                  <a:pt x="2200273" y="715619"/>
                  <a:pt x="2187112" y="718383"/>
                  <a:pt x="2173231" y="719308"/>
                </a:cubicBezTo>
                <a:cubicBezTo>
                  <a:pt x="2159349" y="720233"/>
                  <a:pt x="2157757" y="717566"/>
                  <a:pt x="2168455" y="711306"/>
                </a:cubicBezTo>
                <a:cubicBezTo>
                  <a:pt x="2179153" y="705047"/>
                  <a:pt x="2190145" y="699311"/>
                  <a:pt x="2201431" y="694098"/>
                </a:cubicBezTo>
                <a:cubicBezTo>
                  <a:pt x="2212716" y="688885"/>
                  <a:pt x="2222926" y="682271"/>
                  <a:pt x="2232061" y="674255"/>
                </a:cubicBezTo>
                <a:cubicBezTo>
                  <a:pt x="2222525" y="667931"/>
                  <a:pt x="2215416" y="663614"/>
                  <a:pt x="2210734" y="661306"/>
                </a:cubicBezTo>
                <a:cubicBezTo>
                  <a:pt x="2206052" y="658997"/>
                  <a:pt x="2204851" y="655602"/>
                  <a:pt x="2207131" y="651120"/>
                </a:cubicBezTo>
                <a:cubicBezTo>
                  <a:pt x="2209411" y="646639"/>
                  <a:pt x="2211418" y="641480"/>
                  <a:pt x="2213154" y="635644"/>
                </a:cubicBezTo>
                <a:cubicBezTo>
                  <a:pt x="2193364" y="638282"/>
                  <a:pt x="2179820" y="641642"/>
                  <a:pt x="2172521" y="645721"/>
                </a:cubicBezTo>
                <a:cubicBezTo>
                  <a:pt x="2165222" y="649801"/>
                  <a:pt x="2156445" y="646865"/>
                  <a:pt x="2146192" y="636913"/>
                </a:cubicBezTo>
                <a:cubicBezTo>
                  <a:pt x="2135939" y="626961"/>
                  <a:pt x="2137262" y="622444"/>
                  <a:pt x="2150161" y="623361"/>
                </a:cubicBezTo>
                <a:cubicBezTo>
                  <a:pt x="2163060" y="624279"/>
                  <a:pt x="2185556" y="622207"/>
                  <a:pt x="2217649" y="617145"/>
                </a:cubicBezTo>
                <a:cubicBezTo>
                  <a:pt x="2220058" y="607064"/>
                  <a:pt x="2220363" y="597929"/>
                  <a:pt x="2218564" y="589741"/>
                </a:cubicBezTo>
                <a:cubicBezTo>
                  <a:pt x="2216764" y="581553"/>
                  <a:pt x="2222188" y="580513"/>
                  <a:pt x="2234836" y="586622"/>
                </a:cubicBezTo>
                <a:cubicBezTo>
                  <a:pt x="2247484" y="592731"/>
                  <a:pt x="2252776" y="597649"/>
                  <a:pt x="2250711" y="601378"/>
                </a:cubicBezTo>
                <a:cubicBezTo>
                  <a:pt x="2248646" y="605106"/>
                  <a:pt x="2245627" y="608828"/>
                  <a:pt x="2241655" y="612542"/>
                </a:cubicBezTo>
                <a:lnTo>
                  <a:pt x="2261057" y="610348"/>
                </a:lnTo>
                <a:cubicBezTo>
                  <a:pt x="2262419" y="606418"/>
                  <a:pt x="2262875" y="601754"/>
                  <a:pt x="2262423" y="596355"/>
                </a:cubicBezTo>
                <a:cubicBezTo>
                  <a:pt x="2261971" y="590956"/>
                  <a:pt x="2265689" y="590483"/>
                  <a:pt x="2273576" y="594935"/>
                </a:cubicBezTo>
                <a:cubicBezTo>
                  <a:pt x="2281463" y="599388"/>
                  <a:pt x="2286665" y="603221"/>
                  <a:pt x="2289182" y="606433"/>
                </a:cubicBezTo>
                <a:cubicBezTo>
                  <a:pt x="2291699" y="609645"/>
                  <a:pt x="2291742" y="613843"/>
                  <a:pt x="2289311" y="619027"/>
                </a:cubicBezTo>
                <a:cubicBezTo>
                  <a:pt x="2286880" y="624211"/>
                  <a:pt x="2283869" y="631525"/>
                  <a:pt x="2280277" y="640968"/>
                </a:cubicBezTo>
                <a:cubicBezTo>
                  <a:pt x="2276684" y="650411"/>
                  <a:pt x="2271913" y="659735"/>
                  <a:pt x="2265961" y="668942"/>
                </a:cubicBezTo>
                <a:cubicBezTo>
                  <a:pt x="2271569" y="672541"/>
                  <a:pt x="2277018" y="676775"/>
                  <a:pt x="2282309" y="681644"/>
                </a:cubicBezTo>
                <a:lnTo>
                  <a:pt x="2287323" y="690874"/>
                </a:lnTo>
                <a:lnTo>
                  <a:pt x="2292581" y="686053"/>
                </a:lnTo>
                <a:cubicBezTo>
                  <a:pt x="2302339" y="678259"/>
                  <a:pt x="2310742" y="670838"/>
                  <a:pt x="2317791" y="663790"/>
                </a:cubicBezTo>
                <a:cubicBezTo>
                  <a:pt x="2324839" y="656742"/>
                  <a:pt x="2330901" y="649683"/>
                  <a:pt x="2335978" y="642613"/>
                </a:cubicBezTo>
                <a:cubicBezTo>
                  <a:pt x="2329940" y="632905"/>
                  <a:pt x="2324104" y="624369"/>
                  <a:pt x="2318468" y="617005"/>
                </a:cubicBezTo>
                <a:cubicBezTo>
                  <a:pt x="2312832" y="609641"/>
                  <a:pt x="2307821" y="602902"/>
                  <a:pt x="2303432" y="596785"/>
                </a:cubicBezTo>
                <a:cubicBezTo>
                  <a:pt x="2299044" y="590669"/>
                  <a:pt x="2300364" y="587041"/>
                  <a:pt x="2307390" y="585901"/>
                </a:cubicBezTo>
                <a:cubicBezTo>
                  <a:pt x="2314417" y="584761"/>
                  <a:pt x="2319701" y="586414"/>
                  <a:pt x="2323243" y="590859"/>
                </a:cubicBezTo>
                <a:cubicBezTo>
                  <a:pt x="2326785" y="595305"/>
                  <a:pt x="2334450" y="606583"/>
                  <a:pt x="2346238" y="624695"/>
                </a:cubicBezTo>
                <a:cubicBezTo>
                  <a:pt x="2350210" y="615403"/>
                  <a:pt x="2352870" y="604307"/>
                  <a:pt x="2354218" y="591408"/>
                </a:cubicBezTo>
                <a:cubicBezTo>
                  <a:pt x="2355566" y="578509"/>
                  <a:pt x="2355889" y="566710"/>
                  <a:pt x="2355186" y="556013"/>
                </a:cubicBezTo>
                <a:cubicBezTo>
                  <a:pt x="2350554" y="556916"/>
                  <a:pt x="2344295" y="556916"/>
                  <a:pt x="2336408" y="556013"/>
                </a:cubicBezTo>
                <a:cubicBezTo>
                  <a:pt x="2326298" y="567958"/>
                  <a:pt x="2315600" y="576795"/>
                  <a:pt x="2304314" y="582524"/>
                </a:cubicBezTo>
                <a:cubicBezTo>
                  <a:pt x="2293029" y="588253"/>
                  <a:pt x="2293039" y="583316"/>
                  <a:pt x="2304347" y="567714"/>
                </a:cubicBezTo>
                <a:cubicBezTo>
                  <a:pt x="2315654" y="552112"/>
                  <a:pt x="2325104" y="532986"/>
                  <a:pt x="2332697" y="510335"/>
                </a:cubicBezTo>
                <a:cubicBezTo>
                  <a:pt x="2340290" y="487685"/>
                  <a:pt x="2343649" y="473847"/>
                  <a:pt x="2342775" y="468821"/>
                </a:cubicBezTo>
                <a:cubicBezTo>
                  <a:pt x="2341900" y="463794"/>
                  <a:pt x="2341226" y="458370"/>
                  <a:pt x="2340753" y="452548"/>
                </a:cubicBezTo>
                <a:cubicBezTo>
                  <a:pt x="2340516" y="449637"/>
                  <a:pt x="2342088" y="448336"/>
                  <a:pt x="2345469" y="448647"/>
                </a:cubicBezTo>
                <a:close/>
                <a:moveTo>
                  <a:pt x="918693" y="443261"/>
                </a:moveTo>
                <a:cubicBezTo>
                  <a:pt x="924888" y="442933"/>
                  <a:pt x="931986" y="445767"/>
                  <a:pt x="939988" y="451763"/>
                </a:cubicBezTo>
                <a:cubicBezTo>
                  <a:pt x="950657" y="459758"/>
                  <a:pt x="948585" y="465408"/>
                  <a:pt x="933771" y="468713"/>
                </a:cubicBezTo>
                <a:cubicBezTo>
                  <a:pt x="918958" y="472018"/>
                  <a:pt x="897118" y="475349"/>
                  <a:pt x="868251" y="478705"/>
                </a:cubicBezTo>
                <a:cubicBezTo>
                  <a:pt x="884456" y="483681"/>
                  <a:pt x="890977" y="489424"/>
                  <a:pt x="887815" y="495934"/>
                </a:cubicBezTo>
                <a:cubicBezTo>
                  <a:pt x="884653" y="502445"/>
                  <a:pt x="883466" y="514318"/>
                  <a:pt x="884255" y="531555"/>
                </a:cubicBezTo>
                <a:cubicBezTo>
                  <a:pt x="931018" y="526293"/>
                  <a:pt x="959258" y="522729"/>
                  <a:pt x="968973" y="520865"/>
                </a:cubicBezTo>
                <a:cubicBezTo>
                  <a:pt x="978689" y="519001"/>
                  <a:pt x="989300" y="520772"/>
                  <a:pt x="1000808" y="526178"/>
                </a:cubicBezTo>
                <a:cubicBezTo>
                  <a:pt x="1012316" y="531584"/>
                  <a:pt x="1018070" y="537456"/>
                  <a:pt x="1018070" y="543795"/>
                </a:cubicBezTo>
                <a:cubicBezTo>
                  <a:pt x="1018070" y="551940"/>
                  <a:pt x="1004791" y="554887"/>
                  <a:pt x="978233" y="552635"/>
                </a:cubicBezTo>
                <a:cubicBezTo>
                  <a:pt x="951675" y="550384"/>
                  <a:pt x="920865" y="550936"/>
                  <a:pt x="885804" y="554292"/>
                </a:cubicBezTo>
                <a:cubicBezTo>
                  <a:pt x="886664" y="581423"/>
                  <a:pt x="887546" y="604913"/>
                  <a:pt x="888449" y="624760"/>
                </a:cubicBezTo>
                <a:cubicBezTo>
                  <a:pt x="889353" y="644606"/>
                  <a:pt x="889342" y="661965"/>
                  <a:pt x="888417" y="676836"/>
                </a:cubicBezTo>
                <a:cubicBezTo>
                  <a:pt x="887492" y="691707"/>
                  <a:pt x="882036" y="705434"/>
                  <a:pt x="872048" y="718018"/>
                </a:cubicBezTo>
                <a:cubicBezTo>
                  <a:pt x="862060" y="730601"/>
                  <a:pt x="853911" y="732440"/>
                  <a:pt x="847601" y="723535"/>
                </a:cubicBezTo>
                <a:cubicBezTo>
                  <a:pt x="841291" y="714630"/>
                  <a:pt x="830755" y="704928"/>
                  <a:pt x="815992" y="694431"/>
                </a:cubicBezTo>
                <a:cubicBezTo>
                  <a:pt x="801229" y="683934"/>
                  <a:pt x="804050" y="680260"/>
                  <a:pt x="824456" y="683407"/>
                </a:cubicBezTo>
                <a:cubicBezTo>
                  <a:pt x="844862" y="686555"/>
                  <a:pt x="855890" y="683106"/>
                  <a:pt x="857539" y="673061"/>
                </a:cubicBezTo>
                <a:cubicBezTo>
                  <a:pt x="859188" y="663016"/>
                  <a:pt x="860235" y="648675"/>
                  <a:pt x="860679" y="630040"/>
                </a:cubicBezTo>
                <a:cubicBezTo>
                  <a:pt x="861124" y="611405"/>
                  <a:pt x="860529" y="586729"/>
                  <a:pt x="858894" y="556013"/>
                </a:cubicBezTo>
                <a:cubicBezTo>
                  <a:pt x="828421" y="562136"/>
                  <a:pt x="806506" y="566581"/>
                  <a:pt x="793148" y="569349"/>
                </a:cubicBezTo>
                <a:cubicBezTo>
                  <a:pt x="779790" y="572117"/>
                  <a:pt x="769440" y="574185"/>
                  <a:pt x="762098" y="575555"/>
                </a:cubicBezTo>
                <a:cubicBezTo>
                  <a:pt x="754756" y="576924"/>
                  <a:pt x="746291" y="573314"/>
                  <a:pt x="736705" y="564724"/>
                </a:cubicBezTo>
                <a:cubicBezTo>
                  <a:pt x="727118" y="556135"/>
                  <a:pt x="726849" y="551840"/>
                  <a:pt x="735898" y="551840"/>
                </a:cubicBezTo>
                <a:cubicBezTo>
                  <a:pt x="742996" y="551840"/>
                  <a:pt x="757627" y="550506"/>
                  <a:pt x="779790" y="547839"/>
                </a:cubicBezTo>
                <a:cubicBezTo>
                  <a:pt x="801953" y="545171"/>
                  <a:pt x="827790" y="541314"/>
                  <a:pt x="857302" y="536266"/>
                </a:cubicBezTo>
                <a:cubicBezTo>
                  <a:pt x="857302" y="515717"/>
                  <a:pt x="854993" y="497555"/>
                  <a:pt x="850376" y="481780"/>
                </a:cubicBezTo>
                <a:cubicBezTo>
                  <a:pt x="842919" y="483530"/>
                  <a:pt x="834186" y="485315"/>
                  <a:pt x="824176" y="487137"/>
                </a:cubicBezTo>
                <a:cubicBezTo>
                  <a:pt x="814167" y="488958"/>
                  <a:pt x="804588" y="486154"/>
                  <a:pt x="795439" y="478726"/>
                </a:cubicBezTo>
                <a:cubicBezTo>
                  <a:pt x="786290" y="471298"/>
                  <a:pt x="788347" y="467017"/>
                  <a:pt x="801612" y="465884"/>
                </a:cubicBezTo>
                <a:cubicBezTo>
                  <a:pt x="814877" y="464752"/>
                  <a:pt x="834860" y="461740"/>
                  <a:pt x="861561" y="456850"/>
                </a:cubicBezTo>
                <a:cubicBezTo>
                  <a:pt x="888263" y="451960"/>
                  <a:pt x="905342" y="447891"/>
                  <a:pt x="912799" y="444643"/>
                </a:cubicBezTo>
                <a:cubicBezTo>
                  <a:pt x="914664" y="443831"/>
                  <a:pt x="916628" y="443370"/>
                  <a:pt x="918693" y="443261"/>
                </a:cubicBezTo>
                <a:close/>
                <a:moveTo>
                  <a:pt x="1240231" y="437069"/>
                </a:moveTo>
                <a:cubicBezTo>
                  <a:pt x="1243493" y="436959"/>
                  <a:pt x="1247359" y="437749"/>
                  <a:pt x="1251830" y="439437"/>
                </a:cubicBezTo>
                <a:cubicBezTo>
                  <a:pt x="1260771" y="442815"/>
                  <a:pt x="1267500" y="446912"/>
                  <a:pt x="1272017" y="451731"/>
                </a:cubicBezTo>
                <a:lnTo>
                  <a:pt x="1273092" y="463728"/>
                </a:lnTo>
                <a:lnTo>
                  <a:pt x="1274769" y="462086"/>
                </a:lnTo>
                <a:cubicBezTo>
                  <a:pt x="1275858" y="461757"/>
                  <a:pt x="1277353" y="461769"/>
                  <a:pt x="1279255" y="462120"/>
                </a:cubicBezTo>
                <a:cubicBezTo>
                  <a:pt x="1286863" y="463525"/>
                  <a:pt x="1291882" y="464425"/>
                  <a:pt x="1294313" y="464820"/>
                </a:cubicBezTo>
                <a:cubicBezTo>
                  <a:pt x="1296744" y="465214"/>
                  <a:pt x="1301028" y="465002"/>
                  <a:pt x="1307165" y="464185"/>
                </a:cubicBezTo>
                <a:cubicBezTo>
                  <a:pt x="1313303" y="463368"/>
                  <a:pt x="1319724" y="461704"/>
                  <a:pt x="1326427" y="459195"/>
                </a:cubicBezTo>
                <a:cubicBezTo>
                  <a:pt x="1333132" y="456685"/>
                  <a:pt x="1338104" y="453494"/>
                  <a:pt x="1341345" y="449623"/>
                </a:cubicBezTo>
                <a:cubicBezTo>
                  <a:pt x="1344586" y="445751"/>
                  <a:pt x="1350282" y="445758"/>
                  <a:pt x="1358435" y="449644"/>
                </a:cubicBezTo>
                <a:cubicBezTo>
                  <a:pt x="1366588" y="453530"/>
                  <a:pt x="1373574" y="458582"/>
                  <a:pt x="1379397" y="464798"/>
                </a:cubicBezTo>
                <a:cubicBezTo>
                  <a:pt x="1385219" y="471015"/>
                  <a:pt x="1383606" y="475969"/>
                  <a:pt x="1374557" y="479662"/>
                </a:cubicBezTo>
                <a:cubicBezTo>
                  <a:pt x="1365508" y="483354"/>
                  <a:pt x="1351584" y="499247"/>
                  <a:pt x="1332784" y="527339"/>
                </a:cubicBezTo>
                <a:cubicBezTo>
                  <a:pt x="1353993" y="542769"/>
                  <a:pt x="1369194" y="559311"/>
                  <a:pt x="1378386" y="576964"/>
                </a:cubicBezTo>
                <a:cubicBezTo>
                  <a:pt x="1387578" y="594616"/>
                  <a:pt x="1387506" y="612635"/>
                  <a:pt x="1378171" y="631019"/>
                </a:cubicBezTo>
                <a:cubicBezTo>
                  <a:pt x="1368835" y="649403"/>
                  <a:pt x="1360209" y="652766"/>
                  <a:pt x="1352293" y="641107"/>
                </a:cubicBezTo>
                <a:cubicBezTo>
                  <a:pt x="1344378" y="629449"/>
                  <a:pt x="1333946" y="618174"/>
                  <a:pt x="1320996" y="607282"/>
                </a:cubicBezTo>
                <a:cubicBezTo>
                  <a:pt x="1308047" y="596391"/>
                  <a:pt x="1308775" y="592519"/>
                  <a:pt x="1323179" y="595667"/>
                </a:cubicBezTo>
                <a:cubicBezTo>
                  <a:pt x="1337584" y="598815"/>
                  <a:pt x="1345909" y="600331"/>
                  <a:pt x="1348153" y="600216"/>
                </a:cubicBezTo>
                <a:cubicBezTo>
                  <a:pt x="1350397" y="600102"/>
                  <a:pt x="1350429" y="595219"/>
                  <a:pt x="1348250" y="585568"/>
                </a:cubicBezTo>
                <a:cubicBezTo>
                  <a:pt x="1346070" y="575917"/>
                  <a:pt x="1341758" y="566363"/>
                  <a:pt x="1335311" y="556905"/>
                </a:cubicBezTo>
                <a:cubicBezTo>
                  <a:pt x="1328865" y="547448"/>
                  <a:pt x="1323208" y="540884"/>
                  <a:pt x="1318340" y="537213"/>
                </a:cubicBezTo>
                <a:cubicBezTo>
                  <a:pt x="1313471" y="533541"/>
                  <a:pt x="1312388" y="529143"/>
                  <a:pt x="1315092" y="524016"/>
                </a:cubicBezTo>
                <a:cubicBezTo>
                  <a:pt x="1317795" y="518889"/>
                  <a:pt x="1322068" y="509400"/>
                  <a:pt x="1327912" y="495547"/>
                </a:cubicBezTo>
                <a:cubicBezTo>
                  <a:pt x="1333755" y="481694"/>
                  <a:pt x="1336695" y="474811"/>
                  <a:pt x="1336731" y="474897"/>
                </a:cubicBezTo>
                <a:cubicBezTo>
                  <a:pt x="1336767" y="474983"/>
                  <a:pt x="1334458" y="475690"/>
                  <a:pt x="1329804" y="477016"/>
                </a:cubicBezTo>
                <a:cubicBezTo>
                  <a:pt x="1325152" y="478342"/>
                  <a:pt x="1318049" y="480110"/>
                  <a:pt x="1308499" y="482318"/>
                </a:cubicBezTo>
                <a:lnTo>
                  <a:pt x="1308499" y="573479"/>
                </a:lnTo>
                <a:cubicBezTo>
                  <a:pt x="1308499" y="619138"/>
                  <a:pt x="1308029" y="655702"/>
                  <a:pt x="1307090" y="683171"/>
                </a:cubicBezTo>
                <a:cubicBezTo>
                  <a:pt x="1306150" y="710639"/>
                  <a:pt x="1302490" y="729095"/>
                  <a:pt x="1296109" y="738538"/>
                </a:cubicBezTo>
                <a:cubicBezTo>
                  <a:pt x="1289727" y="747981"/>
                  <a:pt x="1285443" y="740184"/>
                  <a:pt x="1283256" y="715146"/>
                </a:cubicBezTo>
                <a:cubicBezTo>
                  <a:pt x="1281069" y="690108"/>
                  <a:pt x="1280428" y="662263"/>
                  <a:pt x="1281331" y="631611"/>
                </a:cubicBezTo>
                <a:cubicBezTo>
                  <a:pt x="1282234" y="600958"/>
                  <a:pt x="1282912" y="569431"/>
                  <a:pt x="1283364" y="537030"/>
                </a:cubicBezTo>
                <a:cubicBezTo>
                  <a:pt x="1283816" y="504628"/>
                  <a:pt x="1281342" y="483691"/>
                  <a:pt x="1275943" y="474220"/>
                </a:cubicBezTo>
                <a:cubicBezTo>
                  <a:pt x="1274593" y="471852"/>
                  <a:pt x="1273650" y="469824"/>
                  <a:pt x="1273113" y="468136"/>
                </a:cubicBezTo>
                <a:lnTo>
                  <a:pt x="1273002" y="466988"/>
                </a:lnTo>
                <a:lnTo>
                  <a:pt x="1270857" y="471043"/>
                </a:lnTo>
                <a:cubicBezTo>
                  <a:pt x="1268644" y="476687"/>
                  <a:pt x="1267210" y="485238"/>
                  <a:pt x="1266553" y="496698"/>
                </a:cubicBezTo>
                <a:cubicBezTo>
                  <a:pt x="1265679" y="511977"/>
                  <a:pt x="1265012" y="530032"/>
                  <a:pt x="1264553" y="550861"/>
                </a:cubicBezTo>
                <a:cubicBezTo>
                  <a:pt x="1264094" y="571690"/>
                  <a:pt x="1262474" y="589752"/>
                  <a:pt x="1259692" y="605045"/>
                </a:cubicBezTo>
                <a:cubicBezTo>
                  <a:pt x="1256910" y="620339"/>
                  <a:pt x="1250603" y="633088"/>
                  <a:pt x="1240773" y="643291"/>
                </a:cubicBezTo>
                <a:cubicBezTo>
                  <a:pt x="1230943" y="653494"/>
                  <a:pt x="1223892" y="653623"/>
                  <a:pt x="1219618" y="643678"/>
                </a:cubicBezTo>
                <a:cubicBezTo>
                  <a:pt x="1215345" y="633733"/>
                  <a:pt x="1209039" y="624709"/>
                  <a:pt x="1200700" y="616607"/>
                </a:cubicBezTo>
                <a:cubicBezTo>
                  <a:pt x="1192361" y="608505"/>
                  <a:pt x="1194125" y="605576"/>
                  <a:pt x="1205991" y="607820"/>
                </a:cubicBezTo>
                <a:cubicBezTo>
                  <a:pt x="1217858" y="610064"/>
                  <a:pt x="1224433" y="610986"/>
                  <a:pt x="1225716" y="610584"/>
                </a:cubicBezTo>
                <a:cubicBezTo>
                  <a:pt x="1227000" y="610183"/>
                  <a:pt x="1228717" y="605899"/>
                  <a:pt x="1230868" y="597732"/>
                </a:cubicBezTo>
                <a:cubicBezTo>
                  <a:pt x="1233019" y="589565"/>
                  <a:pt x="1234994" y="577362"/>
                  <a:pt x="1236794" y="561121"/>
                </a:cubicBezTo>
                <a:cubicBezTo>
                  <a:pt x="1238594" y="544881"/>
                  <a:pt x="1239719" y="525762"/>
                  <a:pt x="1240171" y="503764"/>
                </a:cubicBezTo>
                <a:cubicBezTo>
                  <a:pt x="1240623" y="481766"/>
                  <a:pt x="1240081" y="469452"/>
                  <a:pt x="1238547" y="466820"/>
                </a:cubicBezTo>
                <a:cubicBezTo>
                  <a:pt x="1237013" y="464189"/>
                  <a:pt x="1233843" y="463529"/>
                  <a:pt x="1229040" y="464841"/>
                </a:cubicBezTo>
                <a:cubicBezTo>
                  <a:pt x="1224236" y="466153"/>
                  <a:pt x="1218327" y="467612"/>
                  <a:pt x="1211315" y="469218"/>
                </a:cubicBezTo>
                <a:cubicBezTo>
                  <a:pt x="1216707" y="473879"/>
                  <a:pt x="1218481" y="478432"/>
                  <a:pt x="1216639" y="482878"/>
                </a:cubicBezTo>
                <a:cubicBezTo>
                  <a:pt x="1214796" y="487323"/>
                  <a:pt x="1213466" y="491855"/>
                  <a:pt x="1212649" y="496472"/>
                </a:cubicBezTo>
                <a:cubicBezTo>
                  <a:pt x="1216262" y="495669"/>
                  <a:pt x="1220152" y="494791"/>
                  <a:pt x="1224318" y="493837"/>
                </a:cubicBezTo>
                <a:cubicBezTo>
                  <a:pt x="1228484" y="492883"/>
                  <a:pt x="1232079" y="494360"/>
                  <a:pt x="1235105" y="498268"/>
                </a:cubicBezTo>
                <a:cubicBezTo>
                  <a:pt x="1238131" y="502176"/>
                  <a:pt x="1237231" y="506205"/>
                  <a:pt x="1232406" y="510357"/>
                </a:cubicBezTo>
                <a:cubicBezTo>
                  <a:pt x="1227580" y="514508"/>
                  <a:pt x="1220428" y="517774"/>
                  <a:pt x="1210949" y="520155"/>
                </a:cubicBezTo>
                <a:cubicBezTo>
                  <a:pt x="1210232" y="527253"/>
                  <a:pt x="1208999" y="534201"/>
                  <a:pt x="1207250" y="540998"/>
                </a:cubicBezTo>
                <a:cubicBezTo>
                  <a:pt x="1208053" y="540238"/>
                  <a:pt x="1211333" y="538700"/>
                  <a:pt x="1217090" y="536384"/>
                </a:cubicBezTo>
                <a:cubicBezTo>
                  <a:pt x="1222848" y="534068"/>
                  <a:pt x="1227824" y="535036"/>
                  <a:pt x="1232019" y="539288"/>
                </a:cubicBezTo>
                <a:cubicBezTo>
                  <a:pt x="1236213" y="543540"/>
                  <a:pt x="1236163" y="547778"/>
                  <a:pt x="1231868" y="552001"/>
                </a:cubicBezTo>
                <a:cubicBezTo>
                  <a:pt x="1227573" y="556224"/>
                  <a:pt x="1218314" y="560422"/>
                  <a:pt x="1204087" y="564595"/>
                </a:cubicBezTo>
                <a:cubicBezTo>
                  <a:pt x="1201607" y="580341"/>
                  <a:pt x="1195261" y="597954"/>
                  <a:pt x="1185051" y="617435"/>
                </a:cubicBezTo>
                <a:cubicBezTo>
                  <a:pt x="1174841" y="636917"/>
                  <a:pt x="1161792" y="651120"/>
                  <a:pt x="1145902" y="660047"/>
                </a:cubicBezTo>
                <a:cubicBezTo>
                  <a:pt x="1130013" y="668974"/>
                  <a:pt x="1126633" y="667612"/>
                  <a:pt x="1135760" y="655960"/>
                </a:cubicBezTo>
                <a:cubicBezTo>
                  <a:pt x="1144888" y="644309"/>
                  <a:pt x="1153001" y="631614"/>
                  <a:pt x="1160099" y="617876"/>
                </a:cubicBezTo>
                <a:cubicBezTo>
                  <a:pt x="1167198" y="604138"/>
                  <a:pt x="1173414" y="588465"/>
                  <a:pt x="1178748" y="570855"/>
                </a:cubicBezTo>
                <a:cubicBezTo>
                  <a:pt x="1177572" y="572662"/>
                  <a:pt x="1175350" y="573565"/>
                  <a:pt x="1172080" y="573565"/>
                </a:cubicBezTo>
                <a:cubicBezTo>
                  <a:pt x="1168380" y="573565"/>
                  <a:pt x="1164068" y="571174"/>
                  <a:pt x="1159142" y="566391"/>
                </a:cubicBezTo>
                <a:cubicBezTo>
                  <a:pt x="1154216" y="561609"/>
                  <a:pt x="1154600" y="558268"/>
                  <a:pt x="1160293" y="556367"/>
                </a:cubicBezTo>
                <a:cubicBezTo>
                  <a:pt x="1165986" y="554467"/>
                  <a:pt x="1173149" y="551954"/>
                  <a:pt x="1181781" y="548828"/>
                </a:cubicBezTo>
                <a:cubicBezTo>
                  <a:pt x="1183359" y="541658"/>
                  <a:pt x="1184599" y="533255"/>
                  <a:pt x="1185503" y="523618"/>
                </a:cubicBezTo>
                <a:cubicBezTo>
                  <a:pt x="1178591" y="525425"/>
                  <a:pt x="1172363" y="523908"/>
                  <a:pt x="1166821" y="519069"/>
                </a:cubicBezTo>
                <a:cubicBezTo>
                  <a:pt x="1161278" y="514229"/>
                  <a:pt x="1161874" y="510866"/>
                  <a:pt x="1168606" y="508980"/>
                </a:cubicBezTo>
                <a:cubicBezTo>
                  <a:pt x="1175339" y="507095"/>
                  <a:pt x="1181473" y="505112"/>
                  <a:pt x="1187008" y="503033"/>
                </a:cubicBezTo>
                <a:cubicBezTo>
                  <a:pt x="1188701" y="489108"/>
                  <a:pt x="1188880" y="479579"/>
                  <a:pt x="1187546" y="474446"/>
                </a:cubicBezTo>
                <a:cubicBezTo>
                  <a:pt x="1183918" y="473714"/>
                  <a:pt x="1180197" y="470681"/>
                  <a:pt x="1176382" y="465347"/>
                </a:cubicBezTo>
                <a:cubicBezTo>
                  <a:pt x="1172568" y="460012"/>
                  <a:pt x="1174733" y="457345"/>
                  <a:pt x="1182878" y="457345"/>
                </a:cubicBezTo>
                <a:cubicBezTo>
                  <a:pt x="1188615" y="457345"/>
                  <a:pt x="1197251" y="455423"/>
                  <a:pt x="1208787" y="451580"/>
                </a:cubicBezTo>
                <a:cubicBezTo>
                  <a:pt x="1220324" y="447737"/>
                  <a:pt x="1228147" y="443908"/>
                  <a:pt x="1232255" y="440094"/>
                </a:cubicBezTo>
                <a:cubicBezTo>
                  <a:pt x="1234310" y="438186"/>
                  <a:pt x="1236968" y="437178"/>
                  <a:pt x="1240231" y="437069"/>
                </a:cubicBezTo>
                <a:close/>
                <a:moveTo>
                  <a:pt x="442557" y="431095"/>
                </a:moveTo>
                <a:cubicBezTo>
                  <a:pt x="443971" y="431342"/>
                  <a:pt x="445640" y="431893"/>
                  <a:pt x="447563" y="432748"/>
                </a:cubicBezTo>
                <a:cubicBezTo>
                  <a:pt x="455257" y="436168"/>
                  <a:pt x="462484" y="440760"/>
                  <a:pt x="469246" y="446525"/>
                </a:cubicBezTo>
                <a:cubicBezTo>
                  <a:pt x="476007" y="452290"/>
                  <a:pt x="477846" y="456699"/>
                  <a:pt x="474763" y="459754"/>
                </a:cubicBezTo>
                <a:cubicBezTo>
                  <a:pt x="471680" y="462808"/>
                  <a:pt x="468647" y="466257"/>
                  <a:pt x="465664" y="470100"/>
                </a:cubicBezTo>
                <a:cubicBezTo>
                  <a:pt x="462681" y="473944"/>
                  <a:pt x="457655" y="482935"/>
                  <a:pt x="450585" y="497074"/>
                </a:cubicBezTo>
                <a:cubicBezTo>
                  <a:pt x="443516" y="511214"/>
                  <a:pt x="437371" y="522177"/>
                  <a:pt x="432151" y="529964"/>
                </a:cubicBezTo>
                <a:cubicBezTo>
                  <a:pt x="442046" y="536790"/>
                  <a:pt x="446531" y="545831"/>
                  <a:pt x="445606" y="557088"/>
                </a:cubicBezTo>
                <a:cubicBezTo>
                  <a:pt x="444681" y="568345"/>
                  <a:pt x="443767" y="592512"/>
                  <a:pt x="442863" y="629589"/>
                </a:cubicBezTo>
                <a:cubicBezTo>
                  <a:pt x="441959" y="666665"/>
                  <a:pt x="438740" y="689993"/>
                  <a:pt x="433205" y="699572"/>
                </a:cubicBezTo>
                <a:cubicBezTo>
                  <a:pt x="427670" y="709152"/>
                  <a:pt x="422257" y="708151"/>
                  <a:pt x="416965" y="696572"/>
                </a:cubicBezTo>
                <a:cubicBezTo>
                  <a:pt x="411673" y="684992"/>
                  <a:pt x="410156" y="675026"/>
                  <a:pt x="412415" y="666672"/>
                </a:cubicBezTo>
                <a:cubicBezTo>
                  <a:pt x="414674" y="658319"/>
                  <a:pt x="416474" y="643169"/>
                  <a:pt x="417815" y="621221"/>
                </a:cubicBezTo>
                <a:cubicBezTo>
                  <a:pt x="419155" y="599273"/>
                  <a:pt x="419607" y="582144"/>
                  <a:pt x="419169" y="569833"/>
                </a:cubicBezTo>
                <a:cubicBezTo>
                  <a:pt x="418732" y="557522"/>
                  <a:pt x="418334" y="548864"/>
                  <a:pt x="417975" y="543859"/>
                </a:cubicBezTo>
                <a:cubicBezTo>
                  <a:pt x="415925" y="550169"/>
                  <a:pt x="410325" y="557898"/>
                  <a:pt x="401176" y="567047"/>
                </a:cubicBezTo>
                <a:cubicBezTo>
                  <a:pt x="392027" y="576196"/>
                  <a:pt x="381150" y="584069"/>
                  <a:pt x="368545" y="590666"/>
                </a:cubicBezTo>
                <a:cubicBezTo>
                  <a:pt x="355940" y="597262"/>
                  <a:pt x="355305" y="593641"/>
                  <a:pt x="366642" y="579803"/>
                </a:cubicBezTo>
                <a:cubicBezTo>
                  <a:pt x="377977" y="565965"/>
                  <a:pt x="387940" y="552259"/>
                  <a:pt x="396530" y="538686"/>
                </a:cubicBezTo>
                <a:cubicBezTo>
                  <a:pt x="405120" y="525113"/>
                  <a:pt x="412745" y="511447"/>
                  <a:pt x="419406" y="497687"/>
                </a:cubicBezTo>
                <a:cubicBezTo>
                  <a:pt x="426067" y="483928"/>
                  <a:pt x="430728" y="471968"/>
                  <a:pt x="433388" y="461808"/>
                </a:cubicBezTo>
                <a:cubicBezTo>
                  <a:pt x="436048" y="451648"/>
                  <a:pt x="437152" y="443410"/>
                  <a:pt x="436701" y="437093"/>
                </a:cubicBezTo>
                <a:cubicBezTo>
                  <a:pt x="436362" y="432355"/>
                  <a:pt x="438314" y="430356"/>
                  <a:pt x="442557" y="431095"/>
                </a:cubicBezTo>
                <a:close/>
                <a:moveTo>
                  <a:pt x="209275" y="427002"/>
                </a:moveTo>
                <a:cubicBezTo>
                  <a:pt x="211084" y="427217"/>
                  <a:pt x="213214" y="427741"/>
                  <a:pt x="215664" y="428575"/>
                </a:cubicBezTo>
                <a:cubicBezTo>
                  <a:pt x="225466" y="431909"/>
                  <a:pt x="234267" y="436788"/>
                  <a:pt x="242068" y="443213"/>
                </a:cubicBezTo>
                <a:cubicBezTo>
                  <a:pt x="249870" y="449637"/>
                  <a:pt x="248593" y="454265"/>
                  <a:pt x="238240" y="457097"/>
                </a:cubicBezTo>
                <a:cubicBezTo>
                  <a:pt x="227886" y="459930"/>
                  <a:pt x="205616" y="471176"/>
                  <a:pt x="171428" y="490836"/>
                </a:cubicBezTo>
                <a:lnTo>
                  <a:pt x="171428" y="524801"/>
                </a:lnTo>
                <a:cubicBezTo>
                  <a:pt x="191419" y="522177"/>
                  <a:pt x="206975" y="519531"/>
                  <a:pt x="218095" y="516864"/>
                </a:cubicBezTo>
                <a:cubicBezTo>
                  <a:pt x="229216" y="514197"/>
                  <a:pt x="239820" y="511031"/>
                  <a:pt x="249909" y="507367"/>
                </a:cubicBezTo>
                <a:cubicBezTo>
                  <a:pt x="259997" y="503703"/>
                  <a:pt x="270136" y="505524"/>
                  <a:pt x="280325" y="512831"/>
                </a:cubicBezTo>
                <a:cubicBezTo>
                  <a:pt x="290513" y="520137"/>
                  <a:pt x="289405" y="526009"/>
                  <a:pt x="277001" y="530448"/>
                </a:cubicBezTo>
                <a:cubicBezTo>
                  <a:pt x="264597" y="534886"/>
                  <a:pt x="250099" y="537887"/>
                  <a:pt x="233507" y="539450"/>
                </a:cubicBezTo>
                <a:lnTo>
                  <a:pt x="233507" y="580233"/>
                </a:lnTo>
                <a:cubicBezTo>
                  <a:pt x="233507" y="593268"/>
                  <a:pt x="233041" y="607031"/>
                  <a:pt x="232109" y="621522"/>
                </a:cubicBezTo>
                <a:cubicBezTo>
                  <a:pt x="231177" y="636013"/>
                  <a:pt x="228918" y="648966"/>
                  <a:pt x="225333" y="660381"/>
                </a:cubicBezTo>
                <a:cubicBezTo>
                  <a:pt x="221748" y="671795"/>
                  <a:pt x="217471" y="676868"/>
                  <a:pt x="212503" y="675599"/>
                </a:cubicBezTo>
                <a:cubicBezTo>
                  <a:pt x="207533" y="674330"/>
                  <a:pt x="204816" y="659904"/>
                  <a:pt x="204350" y="632320"/>
                </a:cubicBezTo>
                <a:cubicBezTo>
                  <a:pt x="203884" y="604737"/>
                  <a:pt x="203877" y="584127"/>
                  <a:pt x="204329" y="570489"/>
                </a:cubicBezTo>
                <a:cubicBezTo>
                  <a:pt x="204780" y="556851"/>
                  <a:pt x="204138" y="547975"/>
                  <a:pt x="202403" y="543859"/>
                </a:cubicBezTo>
                <a:cubicBezTo>
                  <a:pt x="187102" y="544763"/>
                  <a:pt x="176777" y="545214"/>
                  <a:pt x="171428" y="545214"/>
                </a:cubicBezTo>
                <a:cubicBezTo>
                  <a:pt x="171428" y="560874"/>
                  <a:pt x="167711" y="578688"/>
                  <a:pt x="160275" y="598657"/>
                </a:cubicBezTo>
                <a:cubicBezTo>
                  <a:pt x="152840" y="618626"/>
                  <a:pt x="140665" y="634959"/>
                  <a:pt x="123751" y="647657"/>
                </a:cubicBezTo>
                <a:cubicBezTo>
                  <a:pt x="106836" y="660356"/>
                  <a:pt x="104467" y="656903"/>
                  <a:pt x="116642" y="637300"/>
                </a:cubicBezTo>
                <a:cubicBezTo>
                  <a:pt x="128817" y="617697"/>
                  <a:pt x="136689" y="599435"/>
                  <a:pt x="140260" y="582513"/>
                </a:cubicBezTo>
                <a:cubicBezTo>
                  <a:pt x="143831" y="565592"/>
                  <a:pt x="145179" y="547276"/>
                  <a:pt x="144304" y="527565"/>
                </a:cubicBezTo>
                <a:cubicBezTo>
                  <a:pt x="143430" y="507855"/>
                  <a:pt x="140504" y="493468"/>
                  <a:pt x="135528" y="484405"/>
                </a:cubicBezTo>
                <a:cubicBezTo>
                  <a:pt x="130552" y="475342"/>
                  <a:pt x="132083" y="471283"/>
                  <a:pt x="140120" y="472230"/>
                </a:cubicBezTo>
                <a:cubicBezTo>
                  <a:pt x="148158" y="473176"/>
                  <a:pt x="156170" y="474503"/>
                  <a:pt x="164158" y="476209"/>
                </a:cubicBezTo>
                <a:cubicBezTo>
                  <a:pt x="172318" y="473212"/>
                  <a:pt x="180717" y="466974"/>
                  <a:pt x="189358" y="457495"/>
                </a:cubicBezTo>
                <a:cubicBezTo>
                  <a:pt x="197997" y="448016"/>
                  <a:pt x="202092" y="439993"/>
                  <a:pt x="201640" y="433425"/>
                </a:cubicBezTo>
                <a:cubicBezTo>
                  <a:pt x="201301" y="428499"/>
                  <a:pt x="203846" y="426358"/>
                  <a:pt x="209275" y="427002"/>
                </a:cubicBezTo>
                <a:close/>
                <a:moveTo>
                  <a:pt x="2231072" y="426854"/>
                </a:moveTo>
                <a:cubicBezTo>
                  <a:pt x="2234915" y="425570"/>
                  <a:pt x="2241917" y="427499"/>
                  <a:pt x="2252077" y="432640"/>
                </a:cubicBezTo>
                <a:cubicBezTo>
                  <a:pt x="2262237" y="437781"/>
                  <a:pt x="2265739" y="443385"/>
                  <a:pt x="2262584" y="449451"/>
                </a:cubicBezTo>
                <a:cubicBezTo>
                  <a:pt x="2259429" y="455516"/>
                  <a:pt x="2257852" y="477486"/>
                  <a:pt x="2257852" y="515358"/>
                </a:cubicBezTo>
                <a:lnTo>
                  <a:pt x="2279879" y="511422"/>
                </a:lnTo>
                <a:cubicBezTo>
                  <a:pt x="2290433" y="508654"/>
                  <a:pt x="2297951" y="509855"/>
                  <a:pt x="2302432" y="515025"/>
                </a:cubicBezTo>
                <a:cubicBezTo>
                  <a:pt x="2306913" y="520194"/>
                  <a:pt x="2304551" y="524486"/>
                  <a:pt x="2295345" y="527899"/>
                </a:cubicBezTo>
                <a:cubicBezTo>
                  <a:pt x="2286138" y="531312"/>
                  <a:pt x="2273196" y="534216"/>
                  <a:pt x="2256518" y="536610"/>
                </a:cubicBezTo>
                <a:lnTo>
                  <a:pt x="2256518" y="541515"/>
                </a:lnTo>
                <a:cubicBezTo>
                  <a:pt x="2270299" y="543135"/>
                  <a:pt x="2281166" y="546727"/>
                  <a:pt x="2289117" y="552291"/>
                </a:cubicBezTo>
                <a:cubicBezTo>
                  <a:pt x="2297069" y="557855"/>
                  <a:pt x="2299532" y="565040"/>
                  <a:pt x="2296506" y="573845"/>
                </a:cubicBezTo>
                <a:cubicBezTo>
                  <a:pt x="2293480" y="582650"/>
                  <a:pt x="2286956" y="582191"/>
                  <a:pt x="2276932" y="572468"/>
                </a:cubicBezTo>
                <a:cubicBezTo>
                  <a:pt x="2266908" y="562745"/>
                  <a:pt x="2260104" y="555912"/>
                  <a:pt x="2256518" y="551969"/>
                </a:cubicBezTo>
                <a:cubicBezTo>
                  <a:pt x="2256518" y="560286"/>
                  <a:pt x="2255210" y="568890"/>
                  <a:pt x="2252593" y="577781"/>
                </a:cubicBezTo>
                <a:cubicBezTo>
                  <a:pt x="2249976" y="586672"/>
                  <a:pt x="2245674" y="587167"/>
                  <a:pt x="2239687" y="579265"/>
                </a:cubicBezTo>
                <a:cubicBezTo>
                  <a:pt x="2233700" y="571364"/>
                  <a:pt x="2231380" y="564588"/>
                  <a:pt x="2232728" y="558938"/>
                </a:cubicBezTo>
                <a:cubicBezTo>
                  <a:pt x="2234076" y="553288"/>
                  <a:pt x="2234714" y="548262"/>
                  <a:pt x="2234642" y="543859"/>
                </a:cubicBezTo>
                <a:cubicBezTo>
                  <a:pt x="2216746" y="571220"/>
                  <a:pt x="2197666" y="589311"/>
                  <a:pt x="2177404" y="598130"/>
                </a:cubicBezTo>
                <a:cubicBezTo>
                  <a:pt x="2157141" y="606949"/>
                  <a:pt x="2152312" y="606361"/>
                  <a:pt x="2162916" y="596366"/>
                </a:cubicBezTo>
                <a:cubicBezTo>
                  <a:pt x="2173521" y="586371"/>
                  <a:pt x="2184377" y="575598"/>
                  <a:pt x="2195483" y="564047"/>
                </a:cubicBezTo>
                <a:cubicBezTo>
                  <a:pt x="2206589" y="552496"/>
                  <a:pt x="2214279" y="543967"/>
                  <a:pt x="2218553" y="538460"/>
                </a:cubicBezTo>
                <a:cubicBezTo>
                  <a:pt x="2209604" y="542848"/>
                  <a:pt x="2202262" y="545523"/>
                  <a:pt x="2196526" y="546484"/>
                </a:cubicBezTo>
                <a:cubicBezTo>
                  <a:pt x="2190790" y="547444"/>
                  <a:pt x="2183803" y="544071"/>
                  <a:pt x="2175564" y="536363"/>
                </a:cubicBezTo>
                <a:cubicBezTo>
                  <a:pt x="2167326" y="528655"/>
                  <a:pt x="2168767" y="525260"/>
                  <a:pt x="2179888" y="526178"/>
                </a:cubicBezTo>
                <a:cubicBezTo>
                  <a:pt x="2191009" y="527096"/>
                  <a:pt x="2209296" y="525095"/>
                  <a:pt x="2234750" y="520176"/>
                </a:cubicBezTo>
                <a:lnTo>
                  <a:pt x="2234750" y="473607"/>
                </a:lnTo>
                <a:cubicBezTo>
                  <a:pt x="2234750" y="455538"/>
                  <a:pt x="2233176" y="443550"/>
                  <a:pt x="2230029" y="437641"/>
                </a:cubicBezTo>
                <a:cubicBezTo>
                  <a:pt x="2226881" y="431733"/>
                  <a:pt x="2227229" y="428137"/>
                  <a:pt x="2231072" y="426854"/>
                </a:cubicBezTo>
                <a:close/>
                <a:moveTo>
                  <a:pt x="1983918" y="424918"/>
                </a:moveTo>
                <a:cubicBezTo>
                  <a:pt x="1988651" y="423118"/>
                  <a:pt x="1996100" y="425341"/>
                  <a:pt x="2006267" y="431586"/>
                </a:cubicBezTo>
                <a:cubicBezTo>
                  <a:pt x="2016435" y="437831"/>
                  <a:pt x="2018912" y="444112"/>
                  <a:pt x="2013699" y="450429"/>
                </a:cubicBezTo>
                <a:cubicBezTo>
                  <a:pt x="2008487" y="456746"/>
                  <a:pt x="2000295" y="469842"/>
                  <a:pt x="1989124" y="489718"/>
                </a:cubicBezTo>
                <a:cubicBezTo>
                  <a:pt x="2006820" y="485401"/>
                  <a:pt x="2021654" y="480271"/>
                  <a:pt x="2033629" y="474327"/>
                </a:cubicBezTo>
                <a:cubicBezTo>
                  <a:pt x="2045603" y="468383"/>
                  <a:pt x="2055125" y="468304"/>
                  <a:pt x="2062194" y="474091"/>
                </a:cubicBezTo>
                <a:cubicBezTo>
                  <a:pt x="2069264" y="479877"/>
                  <a:pt x="2069200" y="484821"/>
                  <a:pt x="2062001" y="488922"/>
                </a:cubicBezTo>
                <a:cubicBezTo>
                  <a:pt x="2054802" y="493023"/>
                  <a:pt x="2046029" y="495963"/>
                  <a:pt x="2035683" y="497741"/>
                </a:cubicBezTo>
                <a:cubicBezTo>
                  <a:pt x="2025336" y="499519"/>
                  <a:pt x="2022189" y="501491"/>
                  <a:pt x="2026240" y="503656"/>
                </a:cubicBezTo>
                <a:cubicBezTo>
                  <a:pt x="2030291" y="505822"/>
                  <a:pt x="2030467" y="511052"/>
                  <a:pt x="2026767" y="519348"/>
                </a:cubicBezTo>
                <a:cubicBezTo>
                  <a:pt x="2023067" y="527644"/>
                  <a:pt x="2019066" y="537872"/>
                  <a:pt x="2014764" y="550033"/>
                </a:cubicBezTo>
                <a:cubicBezTo>
                  <a:pt x="2026365" y="559770"/>
                  <a:pt x="2039128" y="567248"/>
                  <a:pt x="2053052" y="572468"/>
                </a:cubicBezTo>
                <a:cubicBezTo>
                  <a:pt x="2066977" y="577688"/>
                  <a:pt x="2080048" y="581312"/>
                  <a:pt x="2092266" y="583341"/>
                </a:cubicBezTo>
                <a:cubicBezTo>
                  <a:pt x="2104484" y="585371"/>
                  <a:pt x="2105032" y="588522"/>
                  <a:pt x="2093911" y="592795"/>
                </a:cubicBezTo>
                <a:cubicBezTo>
                  <a:pt x="2082790" y="597069"/>
                  <a:pt x="2071788" y="600331"/>
                  <a:pt x="2060904" y="602582"/>
                </a:cubicBezTo>
                <a:cubicBezTo>
                  <a:pt x="2050019" y="604834"/>
                  <a:pt x="2040967" y="602894"/>
                  <a:pt x="2033747" y="596764"/>
                </a:cubicBezTo>
                <a:cubicBezTo>
                  <a:pt x="2026527" y="590633"/>
                  <a:pt x="2015725" y="580197"/>
                  <a:pt x="2001342" y="565456"/>
                </a:cubicBezTo>
                <a:cubicBezTo>
                  <a:pt x="1989052" y="579724"/>
                  <a:pt x="1974242" y="588016"/>
                  <a:pt x="1956912" y="590332"/>
                </a:cubicBezTo>
                <a:cubicBezTo>
                  <a:pt x="1939582" y="592648"/>
                  <a:pt x="1937818" y="589888"/>
                  <a:pt x="1951621" y="582051"/>
                </a:cubicBezTo>
                <a:cubicBezTo>
                  <a:pt x="1965423" y="574214"/>
                  <a:pt x="1976970" y="563957"/>
                  <a:pt x="1986263" y="551280"/>
                </a:cubicBezTo>
                <a:cubicBezTo>
                  <a:pt x="1974533" y="539335"/>
                  <a:pt x="1966524" y="531018"/>
                  <a:pt x="1962236" y="526328"/>
                </a:cubicBezTo>
                <a:cubicBezTo>
                  <a:pt x="1958020" y="531577"/>
                  <a:pt x="1953546" y="534463"/>
                  <a:pt x="1948813" y="534986"/>
                </a:cubicBezTo>
                <a:cubicBezTo>
                  <a:pt x="1944081" y="535510"/>
                  <a:pt x="1944676" y="530896"/>
                  <a:pt x="1950599" y="521144"/>
                </a:cubicBezTo>
                <a:cubicBezTo>
                  <a:pt x="1956521" y="511393"/>
                  <a:pt x="1963494" y="496153"/>
                  <a:pt x="1971518" y="475424"/>
                </a:cubicBezTo>
                <a:cubicBezTo>
                  <a:pt x="1979541" y="454695"/>
                  <a:pt x="1982430" y="441545"/>
                  <a:pt x="1980186" y="435974"/>
                </a:cubicBezTo>
                <a:cubicBezTo>
                  <a:pt x="1977942" y="430403"/>
                  <a:pt x="1979186" y="426718"/>
                  <a:pt x="1983918" y="424918"/>
                </a:cubicBezTo>
                <a:close/>
                <a:moveTo>
                  <a:pt x="1877238" y="421304"/>
                </a:moveTo>
                <a:cubicBezTo>
                  <a:pt x="1881949" y="420121"/>
                  <a:pt x="1888724" y="421372"/>
                  <a:pt x="1897565" y="425058"/>
                </a:cubicBezTo>
                <a:cubicBezTo>
                  <a:pt x="1906406" y="428743"/>
                  <a:pt x="1909905" y="432569"/>
                  <a:pt x="1908062" y="436534"/>
                </a:cubicBezTo>
                <a:cubicBezTo>
                  <a:pt x="1906219" y="440499"/>
                  <a:pt x="1904897" y="448777"/>
                  <a:pt x="1904094" y="461367"/>
                </a:cubicBezTo>
                <a:cubicBezTo>
                  <a:pt x="1914591" y="458671"/>
                  <a:pt x="1923105" y="457822"/>
                  <a:pt x="1929637" y="458818"/>
                </a:cubicBezTo>
                <a:cubicBezTo>
                  <a:pt x="1936169" y="459815"/>
                  <a:pt x="1940292" y="462565"/>
                  <a:pt x="1942005" y="467067"/>
                </a:cubicBezTo>
                <a:cubicBezTo>
                  <a:pt x="1943719" y="471570"/>
                  <a:pt x="1940213" y="474912"/>
                  <a:pt x="1931487" y="477091"/>
                </a:cubicBezTo>
                <a:cubicBezTo>
                  <a:pt x="1922761" y="479271"/>
                  <a:pt x="1913472" y="481494"/>
                  <a:pt x="1903620" y="483759"/>
                </a:cubicBezTo>
                <a:cubicBezTo>
                  <a:pt x="1903032" y="487889"/>
                  <a:pt x="1902738" y="492127"/>
                  <a:pt x="1902738" y="496472"/>
                </a:cubicBezTo>
                <a:cubicBezTo>
                  <a:pt x="1910626" y="495712"/>
                  <a:pt x="1917251" y="493945"/>
                  <a:pt x="1922614" y="491170"/>
                </a:cubicBezTo>
                <a:cubicBezTo>
                  <a:pt x="1927977" y="488395"/>
                  <a:pt x="1933086" y="487986"/>
                  <a:pt x="1937940" y="489944"/>
                </a:cubicBezTo>
                <a:cubicBezTo>
                  <a:pt x="1942794" y="491901"/>
                  <a:pt x="1947813" y="494411"/>
                  <a:pt x="1952997" y="497472"/>
                </a:cubicBezTo>
                <a:cubicBezTo>
                  <a:pt x="1958181" y="500534"/>
                  <a:pt x="1958396" y="504072"/>
                  <a:pt x="1953643" y="508088"/>
                </a:cubicBezTo>
                <a:cubicBezTo>
                  <a:pt x="1948889" y="512103"/>
                  <a:pt x="1944519" y="518477"/>
                  <a:pt x="1940532" y="527210"/>
                </a:cubicBezTo>
                <a:cubicBezTo>
                  <a:pt x="1947731" y="536001"/>
                  <a:pt x="1945859" y="540963"/>
                  <a:pt x="1934918" y="542095"/>
                </a:cubicBezTo>
                <a:cubicBezTo>
                  <a:pt x="1923976" y="543228"/>
                  <a:pt x="1912798" y="544562"/>
                  <a:pt x="1901383" y="546096"/>
                </a:cubicBezTo>
                <a:lnTo>
                  <a:pt x="1901383" y="550979"/>
                </a:lnTo>
                <a:cubicBezTo>
                  <a:pt x="1914304" y="552600"/>
                  <a:pt x="1924034" y="555672"/>
                  <a:pt x="1930573" y="560196"/>
                </a:cubicBezTo>
                <a:cubicBezTo>
                  <a:pt x="1937112" y="564721"/>
                  <a:pt x="1940632" y="570328"/>
                  <a:pt x="1941134" y="577017"/>
                </a:cubicBezTo>
                <a:cubicBezTo>
                  <a:pt x="1941636" y="583707"/>
                  <a:pt x="1937739" y="586335"/>
                  <a:pt x="1929443" y="584901"/>
                </a:cubicBezTo>
                <a:cubicBezTo>
                  <a:pt x="1921148" y="583467"/>
                  <a:pt x="1911637" y="576985"/>
                  <a:pt x="1900910" y="565456"/>
                </a:cubicBezTo>
                <a:cubicBezTo>
                  <a:pt x="1900250" y="581216"/>
                  <a:pt x="1898680" y="593706"/>
                  <a:pt x="1896199" y="602927"/>
                </a:cubicBezTo>
                <a:lnTo>
                  <a:pt x="1894179" y="607758"/>
                </a:lnTo>
                <a:lnTo>
                  <a:pt x="1912235" y="604715"/>
                </a:lnTo>
                <a:cubicBezTo>
                  <a:pt x="1920180" y="603257"/>
                  <a:pt x="1929798" y="601399"/>
                  <a:pt x="1941091" y="599141"/>
                </a:cubicBezTo>
                <a:cubicBezTo>
                  <a:pt x="1963677" y="594624"/>
                  <a:pt x="1978713" y="591680"/>
                  <a:pt x="1986198" y="590311"/>
                </a:cubicBezTo>
                <a:cubicBezTo>
                  <a:pt x="1993684" y="588941"/>
                  <a:pt x="1999642" y="590874"/>
                  <a:pt x="2004073" y="596108"/>
                </a:cubicBezTo>
                <a:cubicBezTo>
                  <a:pt x="2008505" y="601342"/>
                  <a:pt x="2006339" y="605415"/>
                  <a:pt x="1997577" y="608326"/>
                </a:cubicBezTo>
                <a:cubicBezTo>
                  <a:pt x="1988815" y="611237"/>
                  <a:pt x="1974296" y="614119"/>
                  <a:pt x="1954019" y="616973"/>
                </a:cubicBezTo>
                <a:cubicBezTo>
                  <a:pt x="1959425" y="620142"/>
                  <a:pt x="1961436" y="623734"/>
                  <a:pt x="1960053" y="627749"/>
                </a:cubicBezTo>
                <a:cubicBezTo>
                  <a:pt x="1958669" y="631765"/>
                  <a:pt x="1957561" y="637945"/>
                  <a:pt x="1956729" y="646291"/>
                </a:cubicBezTo>
                <a:cubicBezTo>
                  <a:pt x="1972059" y="641000"/>
                  <a:pt x="1983574" y="637651"/>
                  <a:pt x="1991275" y="636246"/>
                </a:cubicBezTo>
                <a:cubicBezTo>
                  <a:pt x="1998975" y="634841"/>
                  <a:pt x="2005041" y="636820"/>
                  <a:pt x="2009472" y="642183"/>
                </a:cubicBezTo>
                <a:cubicBezTo>
                  <a:pt x="2013904" y="647546"/>
                  <a:pt x="2008275" y="652074"/>
                  <a:pt x="1992587" y="655767"/>
                </a:cubicBezTo>
                <a:cubicBezTo>
                  <a:pt x="1976899" y="659459"/>
                  <a:pt x="1964824" y="660854"/>
                  <a:pt x="1956364" y="659950"/>
                </a:cubicBezTo>
                <a:cubicBezTo>
                  <a:pt x="1955704" y="669386"/>
                  <a:pt x="1955374" y="678779"/>
                  <a:pt x="1955374" y="688129"/>
                </a:cubicBezTo>
                <a:cubicBezTo>
                  <a:pt x="1975637" y="686379"/>
                  <a:pt x="1990974" y="684827"/>
                  <a:pt x="2001385" y="683472"/>
                </a:cubicBezTo>
                <a:cubicBezTo>
                  <a:pt x="2011796" y="682117"/>
                  <a:pt x="2023078" y="681679"/>
                  <a:pt x="2035231" y="682160"/>
                </a:cubicBezTo>
                <a:cubicBezTo>
                  <a:pt x="2047384" y="682640"/>
                  <a:pt x="2056236" y="686494"/>
                  <a:pt x="2061786" y="693722"/>
                </a:cubicBezTo>
                <a:cubicBezTo>
                  <a:pt x="2067335" y="700949"/>
                  <a:pt x="2066977" y="705226"/>
                  <a:pt x="2060710" y="706553"/>
                </a:cubicBezTo>
                <a:cubicBezTo>
                  <a:pt x="2054443" y="707879"/>
                  <a:pt x="2042294" y="707868"/>
                  <a:pt x="2024261" y="706520"/>
                </a:cubicBezTo>
                <a:cubicBezTo>
                  <a:pt x="2006228" y="705172"/>
                  <a:pt x="1982517" y="705836"/>
                  <a:pt x="1953126" y="708510"/>
                </a:cubicBezTo>
                <a:cubicBezTo>
                  <a:pt x="1923736" y="711184"/>
                  <a:pt x="1899580" y="713877"/>
                  <a:pt x="1880658" y="716587"/>
                </a:cubicBezTo>
                <a:cubicBezTo>
                  <a:pt x="1861736" y="719297"/>
                  <a:pt x="1849120" y="721560"/>
                  <a:pt x="1842811" y="723374"/>
                </a:cubicBezTo>
                <a:cubicBezTo>
                  <a:pt x="1836501" y="725188"/>
                  <a:pt x="1828685" y="722965"/>
                  <a:pt x="1819364" y="716705"/>
                </a:cubicBezTo>
                <a:cubicBezTo>
                  <a:pt x="1810043" y="710446"/>
                  <a:pt x="1810179" y="706391"/>
                  <a:pt x="1819773" y="704541"/>
                </a:cubicBezTo>
                <a:cubicBezTo>
                  <a:pt x="1829367" y="702691"/>
                  <a:pt x="1848869" y="700082"/>
                  <a:pt x="1878281" y="696712"/>
                </a:cubicBezTo>
                <a:cubicBezTo>
                  <a:pt x="1878281" y="671057"/>
                  <a:pt x="1876930" y="655175"/>
                  <a:pt x="1874226" y="649066"/>
                </a:cubicBezTo>
                <a:cubicBezTo>
                  <a:pt x="1871523" y="642957"/>
                  <a:pt x="1870692" y="638716"/>
                  <a:pt x="1871731" y="636343"/>
                </a:cubicBezTo>
                <a:cubicBezTo>
                  <a:pt x="1872771" y="633970"/>
                  <a:pt x="1879099" y="635063"/>
                  <a:pt x="1890714" y="639623"/>
                </a:cubicBezTo>
                <a:cubicBezTo>
                  <a:pt x="1902330" y="644183"/>
                  <a:pt x="1907223" y="649314"/>
                  <a:pt x="1905395" y="655014"/>
                </a:cubicBezTo>
                <a:cubicBezTo>
                  <a:pt x="1903567" y="660714"/>
                  <a:pt x="1902229" y="673552"/>
                  <a:pt x="1901383" y="693528"/>
                </a:cubicBezTo>
                <a:cubicBezTo>
                  <a:pt x="1911507" y="693600"/>
                  <a:pt x="1921804" y="692890"/>
                  <a:pt x="1932272" y="691399"/>
                </a:cubicBezTo>
                <a:lnTo>
                  <a:pt x="1932272" y="655820"/>
                </a:lnTo>
                <a:cubicBezTo>
                  <a:pt x="1932272" y="642541"/>
                  <a:pt x="1931928" y="630868"/>
                  <a:pt x="1931240" y="620802"/>
                </a:cubicBezTo>
                <a:cubicBezTo>
                  <a:pt x="1911651" y="623498"/>
                  <a:pt x="1898153" y="622347"/>
                  <a:pt x="1890746" y="617349"/>
                </a:cubicBezTo>
                <a:cubicBezTo>
                  <a:pt x="1887043" y="614850"/>
                  <a:pt x="1885415" y="612812"/>
                  <a:pt x="1885861" y="611235"/>
                </a:cubicBezTo>
                <a:lnTo>
                  <a:pt x="1888675" y="609989"/>
                </a:lnTo>
                <a:lnTo>
                  <a:pt x="1887199" y="609644"/>
                </a:lnTo>
                <a:cubicBezTo>
                  <a:pt x="1885819" y="608831"/>
                  <a:pt x="1884313" y="607499"/>
                  <a:pt x="1882680" y="605648"/>
                </a:cubicBezTo>
                <a:cubicBezTo>
                  <a:pt x="1876148" y="598241"/>
                  <a:pt x="1873785" y="592096"/>
                  <a:pt x="1875592" y="587213"/>
                </a:cubicBezTo>
                <a:cubicBezTo>
                  <a:pt x="1877399" y="582330"/>
                  <a:pt x="1878747" y="575981"/>
                  <a:pt x="1879636" y="568166"/>
                </a:cubicBezTo>
                <a:cubicBezTo>
                  <a:pt x="1870645" y="581947"/>
                  <a:pt x="1859933" y="593211"/>
                  <a:pt x="1847500" y="601959"/>
                </a:cubicBezTo>
                <a:cubicBezTo>
                  <a:pt x="1835067" y="610706"/>
                  <a:pt x="1822466" y="616708"/>
                  <a:pt x="1809696" y="619963"/>
                </a:cubicBezTo>
                <a:cubicBezTo>
                  <a:pt x="1796926" y="623218"/>
                  <a:pt x="1796133" y="620479"/>
                  <a:pt x="1807319" y="611746"/>
                </a:cubicBezTo>
                <a:cubicBezTo>
                  <a:pt x="1818504" y="603013"/>
                  <a:pt x="1830733" y="592899"/>
                  <a:pt x="1844004" y="581406"/>
                </a:cubicBezTo>
                <a:cubicBezTo>
                  <a:pt x="1857276" y="569912"/>
                  <a:pt x="1868250" y="558752"/>
                  <a:pt x="1876926" y="547925"/>
                </a:cubicBezTo>
                <a:cubicBezTo>
                  <a:pt x="1873241" y="548756"/>
                  <a:pt x="1866594" y="549975"/>
                  <a:pt x="1856986" y="551581"/>
                </a:cubicBezTo>
                <a:cubicBezTo>
                  <a:pt x="1849845" y="562638"/>
                  <a:pt x="1844012" y="560634"/>
                  <a:pt x="1839487" y="545569"/>
                </a:cubicBezTo>
                <a:cubicBezTo>
                  <a:pt x="1834963" y="530505"/>
                  <a:pt x="1830399" y="519908"/>
                  <a:pt x="1825796" y="513777"/>
                </a:cubicBezTo>
                <a:cubicBezTo>
                  <a:pt x="1821193" y="507647"/>
                  <a:pt x="1822964" y="504581"/>
                  <a:pt x="1831109" y="504581"/>
                </a:cubicBezTo>
                <a:cubicBezTo>
                  <a:pt x="1836945" y="504581"/>
                  <a:pt x="1841377" y="504804"/>
                  <a:pt x="1844402" y="505248"/>
                </a:cubicBezTo>
                <a:cubicBezTo>
                  <a:pt x="1847428" y="505693"/>
                  <a:pt x="1859617" y="504359"/>
                  <a:pt x="1880970" y="501247"/>
                </a:cubicBezTo>
                <a:lnTo>
                  <a:pt x="1880970" y="487180"/>
                </a:lnTo>
                <a:cubicBezTo>
                  <a:pt x="1878632" y="487180"/>
                  <a:pt x="1873359" y="487628"/>
                  <a:pt x="1865149" y="488524"/>
                </a:cubicBezTo>
                <a:cubicBezTo>
                  <a:pt x="1856939" y="489420"/>
                  <a:pt x="1850325" y="487330"/>
                  <a:pt x="1845306" y="482254"/>
                </a:cubicBezTo>
                <a:cubicBezTo>
                  <a:pt x="1840287" y="477177"/>
                  <a:pt x="1841864" y="474030"/>
                  <a:pt x="1850038" y="472811"/>
                </a:cubicBezTo>
                <a:cubicBezTo>
                  <a:pt x="1858212" y="471592"/>
                  <a:pt x="1868523" y="469426"/>
                  <a:pt x="1880970" y="466315"/>
                </a:cubicBezTo>
                <a:cubicBezTo>
                  <a:pt x="1880970" y="451300"/>
                  <a:pt x="1879170" y="440341"/>
                  <a:pt x="1875571" y="433436"/>
                </a:cubicBezTo>
                <a:cubicBezTo>
                  <a:pt x="1871972" y="426531"/>
                  <a:pt x="1872527" y="422487"/>
                  <a:pt x="1877238" y="421304"/>
                </a:cubicBezTo>
                <a:close/>
                <a:moveTo>
                  <a:pt x="1559938" y="419116"/>
                </a:moveTo>
                <a:cubicBezTo>
                  <a:pt x="1561644" y="419202"/>
                  <a:pt x="1563729" y="419662"/>
                  <a:pt x="1566192" y="420498"/>
                </a:cubicBezTo>
                <a:cubicBezTo>
                  <a:pt x="1576044" y="423839"/>
                  <a:pt x="1584397" y="428392"/>
                  <a:pt x="1591252" y="434157"/>
                </a:cubicBezTo>
                <a:cubicBezTo>
                  <a:pt x="1598106" y="439921"/>
                  <a:pt x="1599795" y="444790"/>
                  <a:pt x="1596317" y="448762"/>
                </a:cubicBezTo>
                <a:cubicBezTo>
                  <a:pt x="1592840" y="452734"/>
                  <a:pt x="1589624" y="456570"/>
                  <a:pt x="1586670" y="460270"/>
                </a:cubicBezTo>
                <a:cubicBezTo>
                  <a:pt x="1617645" y="492464"/>
                  <a:pt x="1639356" y="513895"/>
                  <a:pt x="1651803" y="524564"/>
                </a:cubicBezTo>
                <a:cubicBezTo>
                  <a:pt x="1664250" y="535234"/>
                  <a:pt x="1677071" y="544311"/>
                  <a:pt x="1690264" y="551797"/>
                </a:cubicBezTo>
                <a:cubicBezTo>
                  <a:pt x="1703456" y="559282"/>
                  <a:pt x="1718510" y="566165"/>
                  <a:pt x="1735424" y="572446"/>
                </a:cubicBezTo>
                <a:cubicBezTo>
                  <a:pt x="1752339" y="578727"/>
                  <a:pt x="1753651" y="583410"/>
                  <a:pt x="1739361" y="586493"/>
                </a:cubicBezTo>
                <a:cubicBezTo>
                  <a:pt x="1725071" y="589576"/>
                  <a:pt x="1709397" y="590648"/>
                  <a:pt x="1692339" y="589708"/>
                </a:cubicBezTo>
                <a:cubicBezTo>
                  <a:pt x="1675282" y="588769"/>
                  <a:pt x="1663279" y="583833"/>
                  <a:pt x="1656331" y="574899"/>
                </a:cubicBezTo>
                <a:cubicBezTo>
                  <a:pt x="1649383" y="565965"/>
                  <a:pt x="1639797" y="553417"/>
                  <a:pt x="1627572" y="537256"/>
                </a:cubicBezTo>
                <a:cubicBezTo>
                  <a:pt x="1615347" y="521094"/>
                  <a:pt x="1598766" y="499455"/>
                  <a:pt x="1577829" y="472337"/>
                </a:cubicBezTo>
                <a:cubicBezTo>
                  <a:pt x="1567977" y="492729"/>
                  <a:pt x="1557391" y="510848"/>
                  <a:pt x="1546069" y="526694"/>
                </a:cubicBezTo>
                <a:cubicBezTo>
                  <a:pt x="1534748" y="542540"/>
                  <a:pt x="1520866" y="559139"/>
                  <a:pt x="1504425" y="576490"/>
                </a:cubicBezTo>
                <a:cubicBezTo>
                  <a:pt x="1487984" y="593842"/>
                  <a:pt x="1468761" y="607591"/>
                  <a:pt x="1446756" y="617736"/>
                </a:cubicBezTo>
                <a:cubicBezTo>
                  <a:pt x="1424751" y="627882"/>
                  <a:pt x="1422180" y="625276"/>
                  <a:pt x="1439045" y="609917"/>
                </a:cubicBezTo>
                <a:cubicBezTo>
                  <a:pt x="1455909" y="594559"/>
                  <a:pt x="1471977" y="578118"/>
                  <a:pt x="1487249" y="560594"/>
                </a:cubicBezTo>
                <a:cubicBezTo>
                  <a:pt x="1502522" y="543071"/>
                  <a:pt x="1515474" y="526113"/>
                  <a:pt x="1526108" y="509722"/>
                </a:cubicBezTo>
                <a:cubicBezTo>
                  <a:pt x="1536741" y="493332"/>
                  <a:pt x="1544743" y="477851"/>
                  <a:pt x="1550113" y="463282"/>
                </a:cubicBezTo>
                <a:cubicBezTo>
                  <a:pt x="1555484" y="448712"/>
                  <a:pt x="1557043" y="437104"/>
                  <a:pt x="1554792" y="428456"/>
                </a:cubicBezTo>
                <a:cubicBezTo>
                  <a:pt x="1553103" y="421971"/>
                  <a:pt x="1554818" y="418857"/>
                  <a:pt x="1559938" y="419116"/>
                </a:cubicBezTo>
                <a:close/>
                <a:moveTo>
                  <a:pt x="5787885" y="233967"/>
                </a:moveTo>
                <a:cubicBezTo>
                  <a:pt x="5794682" y="233967"/>
                  <a:pt x="5800222" y="236107"/>
                  <a:pt x="5804502" y="240388"/>
                </a:cubicBezTo>
                <a:cubicBezTo>
                  <a:pt x="5808782" y="244668"/>
                  <a:pt x="5810922" y="249741"/>
                  <a:pt x="5810922" y="255606"/>
                </a:cubicBezTo>
                <a:cubicBezTo>
                  <a:pt x="5810922" y="262174"/>
                  <a:pt x="5808725" y="267656"/>
                  <a:pt x="5804330" y="272051"/>
                </a:cubicBezTo>
                <a:cubicBezTo>
                  <a:pt x="5799935" y="276446"/>
                  <a:pt x="5794454" y="278644"/>
                  <a:pt x="5787885" y="278644"/>
                </a:cubicBezTo>
                <a:cubicBezTo>
                  <a:pt x="5781289" y="278644"/>
                  <a:pt x="5775804" y="276457"/>
                  <a:pt x="5771430" y="272083"/>
                </a:cubicBezTo>
                <a:cubicBezTo>
                  <a:pt x="5767056" y="267710"/>
                  <a:pt x="5764869" y="262217"/>
                  <a:pt x="5764869" y="255606"/>
                </a:cubicBezTo>
                <a:cubicBezTo>
                  <a:pt x="5764869" y="249698"/>
                  <a:pt x="5766998" y="244615"/>
                  <a:pt x="5771258" y="240356"/>
                </a:cubicBezTo>
                <a:cubicBezTo>
                  <a:pt x="5775516" y="236097"/>
                  <a:pt x="5781060" y="233967"/>
                  <a:pt x="5787885" y="233967"/>
                </a:cubicBezTo>
                <a:close/>
                <a:moveTo>
                  <a:pt x="891601" y="221502"/>
                </a:moveTo>
                <a:cubicBezTo>
                  <a:pt x="889271" y="220907"/>
                  <a:pt x="881649" y="221487"/>
                  <a:pt x="868735" y="223244"/>
                </a:cubicBezTo>
                <a:cubicBezTo>
                  <a:pt x="855822" y="225001"/>
                  <a:pt x="839011" y="227507"/>
                  <a:pt x="818304" y="230762"/>
                </a:cubicBezTo>
                <a:cubicBezTo>
                  <a:pt x="821015" y="243095"/>
                  <a:pt x="823582" y="258102"/>
                  <a:pt x="826005" y="275783"/>
                </a:cubicBezTo>
                <a:cubicBezTo>
                  <a:pt x="841865" y="274951"/>
                  <a:pt x="862787" y="272026"/>
                  <a:pt x="888772" y="267007"/>
                </a:cubicBezTo>
                <a:cubicBezTo>
                  <a:pt x="891195" y="257299"/>
                  <a:pt x="892855" y="247436"/>
                  <a:pt x="893752" y="237419"/>
                </a:cubicBezTo>
                <a:cubicBezTo>
                  <a:pt x="894648" y="227403"/>
                  <a:pt x="893931" y="222097"/>
                  <a:pt x="891601" y="221502"/>
                </a:cubicBezTo>
                <a:close/>
                <a:moveTo>
                  <a:pt x="6961086" y="221491"/>
                </a:moveTo>
                <a:cubicBezTo>
                  <a:pt x="6957276" y="221781"/>
                  <a:pt x="6952142" y="222366"/>
                  <a:pt x="6945684" y="223244"/>
                </a:cubicBezTo>
                <a:cubicBezTo>
                  <a:pt x="6932772" y="225001"/>
                  <a:pt x="6915961" y="227507"/>
                  <a:pt x="6895254" y="230762"/>
                </a:cubicBezTo>
                <a:cubicBezTo>
                  <a:pt x="6897964" y="243095"/>
                  <a:pt x="6900531" y="258102"/>
                  <a:pt x="6902954" y="275783"/>
                </a:cubicBezTo>
                <a:cubicBezTo>
                  <a:pt x="6918815" y="274951"/>
                  <a:pt x="6939737" y="272026"/>
                  <a:pt x="6965722" y="267007"/>
                </a:cubicBezTo>
                <a:cubicBezTo>
                  <a:pt x="6968145" y="257299"/>
                  <a:pt x="6969805" y="247436"/>
                  <a:pt x="6970701" y="237419"/>
                </a:cubicBezTo>
                <a:cubicBezTo>
                  <a:pt x="6971598" y="227403"/>
                  <a:pt x="6970880" y="222097"/>
                  <a:pt x="6968550" y="221502"/>
                </a:cubicBezTo>
                <a:cubicBezTo>
                  <a:pt x="6967385" y="221204"/>
                  <a:pt x="6964897" y="221201"/>
                  <a:pt x="6961086" y="221491"/>
                </a:cubicBezTo>
                <a:close/>
                <a:moveTo>
                  <a:pt x="4765465" y="207101"/>
                </a:moveTo>
                <a:lnTo>
                  <a:pt x="4741395" y="212113"/>
                </a:lnTo>
                <a:cubicBezTo>
                  <a:pt x="4735961" y="224316"/>
                  <a:pt x="4733397" y="230931"/>
                  <a:pt x="4733705" y="231956"/>
                </a:cubicBezTo>
                <a:cubicBezTo>
                  <a:pt x="4734014" y="232981"/>
                  <a:pt x="4735416" y="233852"/>
                  <a:pt x="4737911" y="234569"/>
                </a:cubicBezTo>
                <a:cubicBezTo>
                  <a:pt x="4740406" y="235286"/>
                  <a:pt x="4744629" y="236878"/>
                  <a:pt x="4750580" y="239345"/>
                </a:cubicBezTo>
                <a:cubicBezTo>
                  <a:pt x="4756058" y="232691"/>
                  <a:pt x="4761020" y="221943"/>
                  <a:pt x="4765465" y="207101"/>
                </a:cubicBezTo>
                <a:close/>
                <a:moveTo>
                  <a:pt x="1546015" y="207101"/>
                </a:moveTo>
                <a:lnTo>
                  <a:pt x="1521945" y="212113"/>
                </a:lnTo>
                <a:cubicBezTo>
                  <a:pt x="1516510" y="224316"/>
                  <a:pt x="1513947" y="230931"/>
                  <a:pt x="1514255" y="231956"/>
                </a:cubicBezTo>
                <a:cubicBezTo>
                  <a:pt x="1514564" y="232981"/>
                  <a:pt x="1515966" y="233852"/>
                  <a:pt x="1518461" y="234569"/>
                </a:cubicBezTo>
                <a:cubicBezTo>
                  <a:pt x="1520956" y="235286"/>
                  <a:pt x="1525179" y="236878"/>
                  <a:pt x="1531130" y="239345"/>
                </a:cubicBezTo>
                <a:cubicBezTo>
                  <a:pt x="1536608" y="232691"/>
                  <a:pt x="1541570" y="221943"/>
                  <a:pt x="1546015" y="207101"/>
                </a:cubicBezTo>
                <a:close/>
                <a:moveTo>
                  <a:pt x="6978552" y="191732"/>
                </a:moveTo>
                <a:cubicBezTo>
                  <a:pt x="6982783" y="191882"/>
                  <a:pt x="6987533" y="193262"/>
                  <a:pt x="6992803" y="195872"/>
                </a:cubicBezTo>
                <a:cubicBezTo>
                  <a:pt x="7003343" y="201092"/>
                  <a:pt x="7012216" y="207072"/>
                  <a:pt x="7019422" y="213812"/>
                </a:cubicBezTo>
                <a:cubicBezTo>
                  <a:pt x="7026628" y="220552"/>
                  <a:pt x="7026022" y="227417"/>
                  <a:pt x="7017604" y="234408"/>
                </a:cubicBezTo>
                <a:cubicBezTo>
                  <a:pt x="7009186" y="241399"/>
                  <a:pt x="7001250" y="251577"/>
                  <a:pt x="6993792" y="264942"/>
                </a:cubicBezTo>
                <a:cubicBezTo>
                  <a:pt x="7007287" y="281060"/>
                  <a:pt x="7007316" y="289399"/>
                  <a:pt x="6993878" y="289958"/>
                </a:cubicBezTo>
                <a:cubicBezTo>
                  <a:pt x="6980442" y="290518"/>
                  <a:pt x="6950470" y="292518"/>
                  <a:pt x="6903965" y="295960"/>
                </a:cubicBezTo>
                <a:cubicBezTo>
                  <a:pt x="6900308" y="309612"/>
                  <a:pt x="6895254" y="312415"/>
                  <a:pt x="6888800" y="304370"/>
                </a:cubicBezTo>
                <a:cubicBezTo>
                  <a:pt x="6882348" y="296325"/>
                  <a:pt x="6876880" y="282233"/>
                  <a:pt x="6872399" y="262092"/>
                </a:cubicBezTo>
                <a:cubicBezTo>
                  <a:pt x="6867918" y="241951"/>
                  <a:pt x="6863383" y="228514"/>
                  <a:pt x="6858794" y="221781"/>
                </a:cubicBezTo>
                <a:cubicBezTo>
                  <a:pt x="6854205" y="215049"/>
                  <a:pt x="6855144" y="211116"/>
                  <a:pt x="6861612" y="209983"/>
                </a:cubicBezTo>
                <a:cubicBezTo>
                  <a:pt x="6868079" y="208850"/>
                  <a:pt x="6874206" y="208961"/>
                  <a:pt x="6879992" y="210316"/>
                </a:cubicBezTo>
                <a:cubicBezTo>
                  <a:pt x="6885778" y="211672"/>
                  <a:pt x="6895006" y="211693"/>
                  <a:pt x="6907676" y="210381"/>
                </a:cubicBezTo>
                <a:cubicBezTo>
                  <a:pt x="6920346" y="209069"/>
                  <a:pt x="6931875" y="207327"/>
                  <a:pt x="6942264" y="205154"/>
                </a:cubicBezTo>
                <a:cubicBezTo>
                  <a:pt x="6952654" y="202981"/>
                  <a:pt x="6961040" y="199586"/>
                  <a:pt x="6967420" y="194969"/>
                </a:cubicBezTo>
                <a:cubicBezTo>
                  <a:pt x="6970612" y="192660"/>
                  <a:pt x="6974322" y="191581"/>
                  <a:pt x="6978552" y="191732"/>
                </a:cubicBezTo>
                <a:close/>
                <a:moveTo>
                  <a:pt x="901603" y="191732"/>
                </a:moveTo>
                <a:cubicBezTo>
                  <a:pt x="905834" y="191882"/>
                  <a:pt x="910583" y="193262"/>
                  <a:pt x="915853" y="195872"/>
                </a:cubicBezTo>
                <a:cubicBezTo>
                  <a:pt x="926394" y="201092"/>
                  <a:pt x="935267" y="207072"/>
                  <a:pt x="942472" y="213812"/>
                </a:cubicBezTo>
                <a:cubicBezTo>
                  <a:pt x="949678" y="220552"/>
                  <a:pt x="949073" y="227417"/>
                  <a:pt x="940655" y="234408"/>
                </a:cubicBezTo>
                <a:cubicBezTo>
                  <a:pt x="932237" y="241399"/>
                  <a:pt x="924300" y="251577"/>
                  <a:pt x="916843" y="264942"/>
                </a:cubicBezTo>
                <a:cubicBezTo>
                  <a:pt x="930337" y="281060"/>
                  <a:pt x="930366" y="289399"/>
                  <a:pt x="916929" y="289958"/>
                </a:cubicBezTo>
                <a:cubicBezTo>
                  <a:pt x="903492" y="290518"/>
                  <a:pt x="873521" y="292518"/>
                  <a:pt x="827016" y="295960"/>
                </a:cubicBezTo>
                <a:cubicBezTo>
                  <a:pt x="823359" y="309612"/>
                  <a:pt x="818304" y="312415"/>
                  <a:pt x="811851" y="304370"/>
                </a:cubicBezTo>
                <a:cubicBezTo>
                  <a:pt x="805398" y="296325"/>
                  <a:pt x="799931" y="282233"/>
                  <a:pt x="795450" y="262092"/>
                </a:cubicBezTo>
                <a:cubicBezTo>
                  <a:pt x="790968" y="241951"/>
                  <a:pt x="786434" y="228514"/>
                  <a:pt x="781844" y="221781"/>
                </a:cubicBezTo>
                <a:cubicBezTo>
                  <a:pt x="777256" y="215049"/>
                  <a:pt x="778195" y="211116"/>
                  <a:pt x="784662" y="209983"/>
                </a:cubicBezTo>
                <a:cubicBezTo>
                  <a:pt x="791130" y="208850"/>
                  <a:pt x="797256" y="208961"/>
                  <a:pt x="803042" y="210316"/>
                </a:cubicBezTo>
                <a:cubicBezTo>
                  <a:pt x="808829" y="211672"/>
                  <a:pt x="818057" y="211693"/>
                  <a:pt x="830726" y="210381"/>
                </a:cubicBezTo>
                <a:cubicBezTo>
                  <a:pt x="843396" y="209069"/>
                  <a:pt x="854925" y="207327"/>
                  <a:pt x="865315" y="205154"/>
                </a:cubicBezTo>
                <a:cubicBezTo>
                  <a:pt x="875704" y="202981"/>
                  <a:pt x="884090" y="199586"/>
                  <a:pt x="890472" y="194969"/>
                </a:cubicBezTo>
                <a:cubicBezTo>
                  <a:pt x="893662" y="192660"/>
                  <a:pt x="897373" y="191581"/>
                  <a:pt x="901603" y="191732"/>
                </a:cubicBezTo>
                <a:close/>
                <a:moveTo>
                  <a:pt x="4100216" y="151409"/>
                </a:moveTo>
                <a:cubicBezTo>
                  <a:pt x="4102535" y="151720"/>
                  <a:pt x="4105339" y="152355"/>
                  <a:pt x="4108631" y="153314"/>
                </a:cubicBezTo>
                <a:cubicBezTo>
                  <a:pt x="4121795" y="157150"/>
                  <a:pt x="4131270" y="162962"/>
                  <a:pt x="4137056" y="170748"/>
                </a:cubicBezTo>
                <a:cubicBezTo>
                  <a:pt x="4142843" y="178535"/>
                  <a:pt x="4144270" y="188114"/>
                  <a:pt x="4141337" y="199486"/>
                </a:cubicBezTo>
                <a:cubicBezTo>
                  <a:pt x="4138404" y="210858"/>
                  <a:pt x="4129159" y="208176"/>
                  <a:pt x="4113599" y="191441"/>
                </a:cubicBezTo>
                <a:cubicBezTo>
                  <a:pt x="4101912" y="175251"/>
                  <a:pt x="4094871" y="163890"/>
                  <a:pt x="4092476" y="157358"/>
                </a:cubicBezTo>
                <a:cubicBezTo>
                  <a:pt x="4090680" y="152459"/>
                  <a:pt x="4093260" y="150476"/>
                  <a:pt x="4100216" y="151409"/>
                </a:cubicBezTo>
                <a:close/>
                <a:moveTo>
                  <a:pt x="460824" y="142312"/>
                </a:moveTo>
                <a:cubicBezTo>
                  <a:pt x="454084" y="143172"/>
                  <a:pt x="442276" y="144785"/>
                  <a:pt x="425397" y="147151"/>
                </a:cubicBezTo>
                <a:cubicBezTo>
                  <a:pt x="428036" y="170454"/>
                  <a:pt x="429810" y="189831"/>
                  <a:pt x="430720" y="205283"/>
                </a:cubicBezTo>
                <a:cubicBezTo>
                  <a:pt x="431631" y="220735"/>
                  <a:pt x="432474" y="233895"/>
                  <a:pt x="433248" y="244765"/>
                </a:cubicBezTo>
                <a:cubicBezTo>
                  <a:pt x="439730" y="244765"/>
                  <a:pt x="451905" y="243984"/>
                  <a:pt x="469773" y="242421"/>
                </a:cubicBezTo>
                <a:cubicBezTo>
                  <a:pt x="469773" y="200404"/>
                  <a:pt x="468891" y="174326"/>
                  <a:pt x="467127" y="164188"/>
                </a:cubicBezTo>
                <a:cubicBezTo>
                  <a:pt x="465363" y="154049"/>
                  <a:pt x="463262" y="146757"/>
                  <a:pt x="460824" y="142312"/>
                </a:cubicBezTo>
                <a:close/>
                <a:moveTo>
                  <a:pt x="527549" y="135557"/>
                </a:moveTo>
                <a:cubicBezTo>
                  <a:pt x="510470" y="137321"/>
                  <a:pt x="496216" y="138834"/>
                  <a:pt x="484787" y="140096"/>
                </a:cubicBezTo>
                <a:cubicBezTo>
                  <a:pt x="487382" y="141057"/>
                  <a:pt x="488931" y="142523"/>
                  <a:pt x="489433" y="144495"/>
                </a:cubicBezTo>
                <a:cubicBezTo>
                  <a:pt x="489935" y="146467"/>
                  <a:pt x="490186" y="150636"/>
                  <a:pt x="490186" y="157003"/>
                </a:cubicBezTo>
                <a:cubicBezTo>
                  <a:pt x="495649" y="157089"/>
                  <a:pt x="502224" y="155759"/>
                  <a:pt x="509911" y="153013"/>
                </a:cubicBezTo>
                <a:cubicBezTo>
                  <a:pt x="517597" y="150267"/>
                  <a:pt x="523656" y="152310"/>
                  <a:pt x="528087" y="159143"/>
                </a:cubicBezTo>
                <a:cubicBezTo>
                  <a:pt x="532518" y="165977"/>
                  <a:pt x="529618" y="170504"/>
                  <a:pt x="519386" y="172727"/>
                </a:cubicBezTo>
                <a:cubicBezTo>
                  <a:pt x="509154" y="174950"/>
                  <a:pt x="499421" y="176061"/>
                  <a:pt x="490186" y="176061"/>
                </a:cubicBezTo>
                <a:lnTo>
                  <a:pt x="490186" y="194797"/>
                </a:lnTo>
                <a:cubicBezTo>
                  <a:pt x="495607" y="194897"/>
                  <a:pt x="501704" y="193797"/>
                  <a:pt x="508480" y="191495"/>
                </a:cubicBezTo>
                <a:cubicBezTo>
                  <a:pt x="515256" y="189193"/>
                  <a:pt x="520874" y="191151"/>
                  <a:pt x="525334" y="197367"/>
                </a:cubicBezTo>
                <a:cubicBezTo>
                  <a:pt x="529794" y="203584"/>
                  <a:pt x="527632" y="208112"/>
                  <a:pt x="518848" y="210951"/>
                </a:cubicBezTo>
                <a:cubicBezTo>
                  <a:pt x="510065" y="213790"/>
                  <a:pt x="500511" y="215210"/>
                  <a:pt x="490186" y="215210"/>
                </a:cubicBezTo>
                <a:lnTo>
                  <a:pt x="490186" y="239345"/>
                </a:lnTo>
                <a:lnTo>
                  <a:pt x="526668" y="235774"/>
                </a:lnTo>
                <a:cubicBezTo>
                  <a:pt x="528331" y="218179"/>
                  <a:pt x="529388" y="198765"/>
                  <a:pt x="529840" y="177535"/>
                </a:cubicBezTo>
                <a:cubicBezTo>
                  <a:pt x="530292" y="156304"/>
                  <a:pt x="529529" y="142312"/>
                  <a:pt x="527549" y="135557"/>
                </a:cubicBezTo>
                <a:close/>
                <a:moveTo>
                  <a:pt x="3696483" y="132379"/>
                </a:moveTo>
                <a:cubicBezTo>
                  <a:pt x="3699991" y="132315"/>
                  <a:pt x="3703997" y="133492"/>
                  <a:pt x="3708499" y="135912"/>
                </a:cubicBezTo>
                <a:cubicBezTo>
                  <a:pt x="3717505" y="140752"/>
                  <a:pt x="3724206" y="146123"/>
                  <a:pt x="3728601" y="152024"/>
                </a:cubicBezTo>
                <a:cubicBezTo>
                  <a:pt x="3732996" y="157925"/>
                  <a:pt x="3731530" y="161972"/>
                  <a:pt x="3724202" y="164166"/>
                </a:cubicBezTo>
                <a:cubicBezTo>
                  <a:pt x="3716874" y="166360"/>
                  <a:pt x="3702541" y="180794"/>
                  <a:pt x="3681203" y="207466"/>
                </a:cubicBezTo>
                <a:cubicBezTo>
                  <a:pt x="3687384" y="214751"/>
                  <a:pt x="3691406" y="221631"/>
                  <a:pt x="3693270" y="228106"/>
                </a:cubicBezTo>
                <a:cubicBezTo>
                  <a:pt x="3695134" y="234580"/>
                  <a:pt x="3693586" y="240348"/>
                  <a:pt x="3688624" y="245411"/>
                </a:cubicBezTo>
                <a:cubicBezTo>
                  <a:pt x="3683662" y="250473"/>
                  <a:pt x="3677668" y="249555"/>
                  <a:pt x="3670641" y="242657"/>
                </a:cubicBezTo>
                <a:cubicBezTo>
                  <a:pt x="3663615" y="235760"/>
                  <a:pt x="3657932" y="229281"/>
                  <a:pt x="3653594" y="223223"/>
                </a:cubicBezTo>
                <a:cubicBezTo>
                  <a:pt x="3649257" y="217164"/>
                  <a:pt x="3644876" y="209560"/>
                  <a:pt x="3640451" y="200411"/>
                </a:cubicBezTo>
                <a:cubicBezTo>
                  <a:pt x="3636028" y="191262"/>
                  <a:pt x="3637749" y="187412"/>
                  <a:pt x="3645614" y="188860"/>
                </a:cubicBezTo>
                <a:cubicBezTo>
                  <a:pt x="3653480" y="190308"/>
                  <a:pt x="3661177" y="193635"/>
                  <a:pt x="3668705" y="198841"/>
                </a:cubicBezTo>
                <a:cubicBezTo>
                  <a:pt x="3683232" y="173860"/>
                  <a:pt x="3690140" y="160667"/>
                  <a:pt x="3689430" y="159262"/>
                </a:cubicBezTo>
                <a:cubicBezTo>
                  <a:pt x="3688721" y="157856"/>
                  <a:pt x="3683368" y="158688"/>
                  <a:pt x="3673373" y="161757"/>
                </a:cubicBezTo>
                <a:cubicBezTo>
                  <a:pt x="3663378" y="164826"/>
                  <a:pt x="3655358" y="167525"/>
                  <a:pt x="3649314" y="169856"/>
                </a:cubicBezTo>
                <a:cubicBezTo>
                  <a:pt x="3643269" y="172186"/>
                  <a:pt x="3636024" y="170078"/>
                  <a:pt x="3627578" y="163532"/>
                </a:cubicBezTo>
                <a:cubicBezTo>
                  <a:pt x="3619132" y="156985"/>
                  <a:pt x="3619056" y="153379"/>
                  <a:pt x="3627352" y="152712"/>
                </a:cubicBezTo>
                <a:cubicBezTo>
                  <a:pt x="3635648" y="152045"/>
                  <a:pt x="3646482" y="150417"/>
                  <a:pt x="3659854" y="147829"/>
                </a:cubicBezTo>
                <a:cubicBezTo>
                  <a:pt x="3673226" y="145241"/>
                  <a:pt x="3682426" y="141397"/>
                  <a:pt x="3687451" y="136299"/>
                </a:cubicBezTo>
                <a:cubicBezTo>
                  <a:pt x="3689965" y="133751"/>
                  <a:pt x="3692975" y="132444"/>
                  <a:pt x="3696483" y="132379"/>
                </a:cubicBezTo>
                <a:close/>
                <a:moveTo>
                  <a:pt x="6162735" y="130825"/>
                </a:moveTo>
                <a:cubicBezTo>
                  <a:pt x="6169640" y="132273"/>
                  <a:pt x="6177541" y="135271"/>
                  <a:pt x="6186439" y="139816"/>
                </a:cubicBezTo>
                <a:cubicBezTo>
                  <a:pt x="6195338" y="144362"/>
                  <a:pt x="6198639" y="150127"/>
                  <a:pt x="6196344" y="157111"/>
                </a:cubicBezTo>
                <a:cubicBezTo>
                  <a:pt x="6194050" y="164094"/>
                  <a:pt x="6191598" y="178908"/>
                  <a:pt x="6188988" y="201551"/>
                </a:cubicBezTo>
                <a:cubicBezTo>
                  <a:pt x="6195126" y="196704"/>
                  <a:pt x="6206096" y="187480"/>
                  <a:pt x="6221898" y="173878"/>
                </a:cubicBezTo>
                <a:cubicBezTo>
                  <a:pt x="6237702" y="160276"/>
                  <a:pt x="6246403" y="148890"/>
                  <a:pt x="6248002" y="139720"/>
                </a:cubicBezTo>
                <a:cubicBezTo>
                  <a:pt x="6249600" y="130549"/>
                  <a:pt x="6255710" y="128814"/>
                  <a:pt x="6266328" y="134514"/>
                </a:cubicBezTo>
                <a:cubicBezTo>
                  <a:pt x="6276948" y="140214"/>
                  <a:pt x="6284257" y="145140"/>
                  <a:pt x="6288258" y="149292"/>
                </a:cubicBezTo>
                <a:cubicBezTo>
                  <a:pt x="6292259" y="153443"/>
                  <a:pt x="6290327" y="157946"/>
                  <a:pt x="6282462" y="162800"/>
                </a:cubicBezTo>
                <a:cubicBezTo>
                  <a:pt x="6274596" y="167654"/>
                  <a:pt x="6258893" y="177323"/>
                  <a:pt x="6235354" y="191807"/>
                </a:cubicBezTo>
                <a:cubicBezTo>
                  <a:pt x="6211814" y="206290"/>
                  <a:pt x="6195907" y="215038"/>
                  <a:pt x="6187632" y="218049"/>
                </a:cubicBezTo>
                <a:cubicBezTo>
                  <a:pt x="6187632" y="229608"/>
                  <a:pt x="6188877" y="239947"/>
                  <a:pt x="6191365" y="249067"/>
                </a:cubicBezTo>
                <a:cubicBezTo>
                  <a:pt x="6193854" y="258188"/>
                  <a:pt x="6205060" y="263795"/>
                  <a:pt x="6224986" y="265888"/>
                </a:cubicBezTo>
                <a:cubicBezTo>
                  <a:pt x="6244911" y="267982"/>
                  <a:pt x="6261496" y="267971"/>
                  <a:pt x="6274739" y="265856"/>
                </a:cubicBezTo>
                <a:cubicBezTo>
                  <a:pt x="6287982" y="263741"/>
                  <a:pt x="6296360" y="261314"/>
                  <a:pt x="6299874" y="258575"/>
                </a:cubicBezTo>
                <a:cubicBezTo>
                  <a:pt x="6303388" y="255836"/>
                  <a:pt x="6306302" y="250304"/>
                  <a:pt x="6308618" y="241980"/>
                </a:cubicBezTo>
                <a:cubicBezTo>
                  <a:pt x="6310934" y="233655"/>
                  <a:pt x="6314845" y="223036"/>
                  <a:pt x="6320352" y="210123"/>
                </a:cubicBezTo>
                <a:cubicBezTo>
                  <a:pt x="6325858" y="197210"/>
                  <a:pt x="6328952" y="200805"/>
                  <a:pt x="6329634" y="220910"/>
                </a:cubicBezTo>
                <a:cubicBezTo>
                  <a:pt x="6330314" y="241015"/>
                  <a:pt x="6332914" y="255295"/>
                  <a:pt x="6337430" y="263748"/>
                </a:cubicBezTo>
                <a:cubicBezTo>
                  <a:pt x="6341948" y="272202"/>
                  <a:pt x="6338776" y="279257"/>
                  <a:pt x="6327912" y="284914"/>
                </a:cubicBezTo>
                <a:cubicBezTo>
                  <a:pt x="6317050" y="290571"/>
                  <a:pt x="6301720" y="294314"/>
                  <a:pt x="6281924" y="296143"/>
                </a:cubicBezTo>
                <a:cubicBezTo>
                  <a:pt x="6262127" y="297971"/>
                  <a:pt x="6241997" y="297731"/>
                  <a:pt x="6221533" y="295422"/>
                </a:cubicBezTo>
                <a:cubicBezTo>
                  <a:pt x="6201070" y="293113"/>
                  <a:pt x="6186690" y="287076"/>
                  <a:pt x="6178394" y="277310"/>
                </a:cubicBezTo>
                <a:cubicBezTo>
                  <a:pt x="6170098" y="267545"/>
                  <a:pt x="6165488" y="253391"/>
                  <a:pt x="6164563" y="234849"/>
                </a:cubicBezTo>
                <a:cubicBezTo>
                  <a:pt x="6163638" y="216307"/>
                  <a:pt x="6163627" y="199970"/>
                  <a:pt x="6164530" y="185838"/>
                </a:cubicBezTo>
                <a:cubicBezTo>
                  <a:pt x="6165434" y="171705"/>
                  <a:pt x="6163635" y="158642"/>
                  <a:pt x="6159132" y="146646"/>
                </a:cubicBezTo>
                <a:cubicBezTo>
                  <a:pt x="6154629" y="134650"/>
                  <a:pt x="6155830" y="129377"/>
                  <a:pt x="6162735" y="130825"/>
                </a:cubicBezTo>
                <a:close/>
                <a:moveTo>
                  <a:pt x="598577" y="127717"/>
                </a:moveTo>
                <a:cubicBezTo>
                  <a:pt x="594461" y="126649"/>
                  <a:pt x="579024" y="128000"/>
                  <a:pt x="552265" y="131772"/>
                </a:cubicBezTo>
                <a:cubicBezTo>
                  <a:pt x="561270" y="138712"/>
                  <a:pt x="564393" y="144663"/>
                  <a:pt x="561633" y="149625"/>
                </a:cubicBezTo>
                <a:cubicBezTo>
                  <a:pt x="558872" y="154587"/>
                  <a:pt x="556602" y="163521"/>
                  <a:pt x="554825" y="176427"/>
                </a:cubicBezTo>
                <a:cubicBezTo>
                  <a:pt x="553047" y="189333"/>
                  <a:pt x="551297" y="208054"/>
                  <a:pt x="549576" y="232590"/>
                </a:cubicBezTo>
                <a:cubicBezTo>
                  <a:pt x="563256" y="230784"/>
                  <a:pt x="573026" y="230902"/>
                  <a:pt x="578884" y="232945"/>
                </a:cubicBezTo>
                <a:cubicBezTo>
                  <a:pt x="584741" y="234989"/>
                  <a:pt x="588233" y="237914"/>
                  <a:pt x="589359" y="241722"/>
                </a:cubicBezTo>
                <a:cubicBezTo>
                  <a:pt x="590485" y="245529"/>
                  <a:pt x="592658" y="240234"/>
                  <a:pt x="595877" y="225836"/>
                </a:cubicBezTo>
                <a:cubicBezTo>
                  <a:pt x="599096" y="211439"/>
                  <a:pt x="601380" y="196564"/>
                  <a:pt x="602728" y="181213"/>
                </a:cubicBezTo>
                <a:cubicBezTo>
                  <a:pt x="604076" y="165862"/>
                  <a:pt x="604750" y="152866"/>
                  <a:pt x="604750" y="142226"/>
                </a:cubicBezTo>
                <a:cubicBezTo>
                  <a:pt x="604750" y="133621"/>
                  <a:pt x="602692" y="128785"/>
                  <a:pt x="598577" y="127717"/>
                </a:cubicBezTo>
                <a:close/>
                <a:moveTo>
                  <a:pt x="2673642" y="127469"/>
                </a:moveTo>
                <a:lnTo>
                  <a:pt x="2633031" y="132481"/>
                </a:lnTo>
                <a:cubicBezTo>
                  <a:pt x="2632242" y="144972"/>
                  <a:pt x="2630536" y="154365"/>
                  <a:pt x="2627911" y="160660"/>
                </a:cubicBezTo>
                <a:cubicBezTo>
                  <a:pt x="2640832" y="163141"/>
                  <a:pt x="2648787" y="167726"/>
                  <a:pt x="2651777" y="174416"/>
                </a:cubicBezTo>
                <a:lnTo>
                  <a:pt x="2651482" y="189920"/>
                </a:lnTo>
                <a:lnTo>
                  <a:pt x="2659650" y="177879"/>
                </a:lnTo>
                <a:cubicBezTo>
                  <a:pt x="2667186" y="162800"/>
                  <a:pt x="2671850" y="145997"/>
                  <a:pt x="2673642" y="127469"/>
                </a:cubicBezTo>
                <a:close/>
                <a:moveTo>
                  <a:pt x="4024084" y="124082"/>
                </a:moveTo>
                <a:cubicBezTo>
                  <a:pt x="4019158" y="124519"/>
                  <a:pt x="4006621" y="126745"/>
                  <a:pt x="3986473" y="130761"/>
                </a:cubicBezTo>
                <a:lnTo>
                  <a:pt x="3987656" y="169156"/>
                </a:lnTo>
                <a:cubicBezTo>
                  <a:pt x="3995586" y="168411"/>
                  <a:pt x="4002187" y="166647"/>
                  <a:pt x="4007457" y="163865"/>
                </a:cubicBezTo>
                <a:cubicBezTo>
                  <a:pt x="4012727" y="161083"/>
                  <a:pt x="4018420" y="162700"/>
                  <a:pt x="4024536" y="168716"/>
                </a:cubicBezTo>
                <a:cubicBezTo>
                  <a:pt x="4030652" y="174731"/>
                  <a:pt x="4028895" y="179707"/>
                  <a:pt x="4019266" y="183644"/>
                </a:cubicBezTo>
                <a:cubicBezTo>
                  <a:pt x="4009636" y="187580"/>
                  <a:pt x="3999157" y="189548"/>
                  <a:pt x="3987828" y="189548"/>
                </a:cubicBezTo>
                <a:lnTo>
                  <a:pt x="3988990" y="224481"/>
                </a:lnTo>
                <a:cubicBezTo>
                  <a:pt x="3993521" y="224610"/>
                  <a:pt x="4000276" y="222843"/>
                  <a:pt x="4009253" y="219179"/>
                </a:cubicBezTo>
                <a:cubicBezTo>
                  <a:pt x="4018230" y="215515"/>
                  <a:pt x="4024249" y="215708"/>
                  <a:pt x="4027311" y="219760"/>
                </a:cubicBezTo>
                <a:cubicBezTo>
                  <a:pt x="4030372" y="223811"/>
                  <a:pt x="4032627" y="223552"/>
                  <a:pt x="4034076" y="218985"/>
                </a:cubicBezTo>
                <a:cubicBezTo>
                  <a:pt x="4035524" y="214418"/>
                  <a:pt x="4036474" y="198902"/>
                  <a:pt x="4036926" y="172437"/>
                </a:cubicBezTo>
                <a:cubicBezTo>
                  <a:pt x="4037377" y="145972"/>
                  <a:pt x="4036582" y="131187"/>
                  <a:pt x="4034538" y="128083"/>
                </a:cubicBezTo>
                <a:cubicBezTo>
                  <a:pt x="4032495" y="124978"/>
                  <a:pt x="4029010" y="123644"/>
                  <a:pt x="4024084" y="124082"/>
                </a:cubicBezTo>
                <a:close/>
                <a:moveTo>
                  <a:pt x="1142997" y="122382"/>
                </a:moveTo>
                <a:cubicBezTo>
                  <a:pt x="1146638" y="119907"/>
                  <a:pt x="1149145" y="126238"/>
                  <a:pt x="1150516" y="141376"/>
                </a:cubicBezTo>
                <a:cubicBezTo>
                  <a:pt x="1152345" y="161560"/>
                  <a:pt x="1146889" y="181833"/>
                  <a:pt x="1134147" y="202196"/>
                </a:cubicBezTo>
                <a:cubicBezTo>
                  <a:pt x="1121406" y="222559"/>
                  <a:pt x="1111931" y="226890"/>
                  <a:pt x="1105721" y="215189"/>
                </a:cubicBezTo>
                <a:cubicBezTo>
                  <a:pt x="1099512" y="203487"/>
                  <a:pt x="1099584" y="193227"/>
                  <a:pt x="1105937" y="184407"/>
                </a:cubicBezTo>
                <a:cubicBezTo>
                  <a:pt x="1112289" y="175588"/>
                  <a:pt x="1117667" y="166833"/>
                  <a:pt x="1122069" y="158143"/>
                </a:cubicBezTo>
                <a:cubicBezTo>
                  <a:pt x="1127475" y="149037"/>
                  <a:pt x="1133111" y="138920"/>
                  <a:pt x="1138976" y="127792"/>
                </a:cubicBezTo>
                <a:cubicBezTo>
                  <a:pt x="1140442" y="125010"/>
                  <a:pt x="1141783" y="123207"/>
                  <a:pt x="1142997" y="122382"/>
                </a:cubicBezTo>
                <a:close/>
                <a:moveTo>
                  <a:pt x="1299056" y="114596"/>
                </a:moveTo>
                <a:cubicBezTo>
                  <a:pt x="1306369" y="116022"/>
                  <a:pt x="1316515" y="119991"/>
                  <a:pt x="1329493" y="126502"/>
                </a:cubicBezTo>
                <a:cubicBezTo>
                  <a:pt x="1342800" y="132180"/>
                  <a:pt x="1353427" y="141634"/>
                  <a:pt x="1361371" y="154863"/>
                </a:cubicBezTo>
                <a:cubicBezTo>
                  <a:pt x="1369316" y="168092"/>
                  <a:pt x="1370488" y="181457"/>
                  <a:pt x="1364888" y="194958"/>
                </a:cubicBezTo>
                <a:cubicBezTo>
                  <a:pt x="1359288" y="208459"/>
                  <a:pt x="1350580" y="206118"/>
                  <a:pt x="1338764" y="187935"/>
                </a:cubicBezTo>
                <a:cubicBezTo>
                  <a:pt x="1326947" y="169752"/>
                  <a:pt x="1315547" y="152626"/>
                  <a:pt x="1304563" y="136558"/>
                </a:cubicBezTo>
                <a:cubicBezTo>
                  <a:pt x="1293578" y="120489"/>
                  <a:pt x="1291742" y="113169"/>
                  <a:pt x="1299056" y="114596"/>
                </a:cubicBezTo>
                <a:close/>
                <a:moveTo>
                  <a:pt x="2990479" y="114585"/>
                </a:moveTo>
                <a:cubicBezTo>
                  <a:pt x="3000954" y="116004"/>
                  <a:pt x="3009519" y="118622"/>
                  <a:pt x="3016173" y="122436"/>
                </a:cubicBezTo>
                <a:cubicBezTo>
                  <a:pt x="3024677" y="125935"/>
                  <a:pt x="3027348" y="130761"/>
                  <a:pt x="3024186" y="136913"/>
                </a:cubicBezTo>
                <a:cubicBezTo>
                  <a:pt x="3021024" y="143064"/>
                  <a:pt x="3019890" y="168074"/>
                  <a:pt x="3020787" y="211941"/>
                </a:cubicBezTo>
                <a:cubicBezTo>
                  <a:pt x="3021683" y="255807"/>
                  <a:pt x="3020138" y="285538"/>
                  <a:pt x="3016151" y="301133"/>
                </a:cubicBezTo>
                <a:cubicBezTo>
                  <a:pt x="3012164" y="316728"/>
                  <a:pt x="3006296" y="318334"/>
                  <a:pt x="2998545" y="305951"/>
                </a:cubicBezTo>
                <a:cubicBezTo>
                  <a:pt x="2990794" y="293569"/>
                  <a:pt x="2987593" y="283846"/>
                  <a:pt x="2988941" y="276783"/>
                </a:cubicBezTo>
                <a:cubicBezTo>
                  <a:pt x="2990289" y="269721"/>
                  <a:pt x="2991863" y="255445"/>
                  <a:pt x="2993662" y="233956"/>
                </a:cubicBezTo>
                <a:cubicBezTo>
                  <a:pt x="2995462" y="212468"/>
                  <a:pt x="2995257" y="190742"/>
                  <a:pt x="2993049" y="168780"/>
                </a:cubicBezTo>
                <a:cubicBezTo>
                  <a:pt x="2990841" y="146818"/>
                  <a:pt x="2987241" y="131940"/>
                  <a:pt x="2982251" y="124146"/>
                </a:cubicBezTo>
                <a:cubicBezTo>
                  <a:pt x="2977261" y="116352"/>
                  <a:pt x="2980003" y="113165"/>
                  <a:pt x="2990479" y="114585"/>
                </a:cubicBezTo>
                <a:close/>
                <a:moveTo>
                  <a:pt x="5532024" y="109605"/>
                </a:moveTo>
                <a:cubicBezTo>
                  <a:pt x="5528697" y="108910"/>
                  <a:pt x="5514960" y="110204"/>
                  <a:pt x="5490810" y="113488"/>
                </a:cubicBezTo>
                <a:lnTo>
                  <a:pt x="5490810" y="143538"/>
                </a:lnTo>
                <a:cubicBezTo>
                  <a:pt x="5493893" y="143538"/>
                  <a:pt x="5500328" y="142183"/>
                  <a:pt x="5510116" y="139472"/>
                </a:cubicBezTo>
                <a:cubicBezTo>
                  <a:pt x="5519903" y="136762"/>
                  <a:pt x="5527005" y="138580"/>
                  <a:pt x="5531422" y="144925"/>
                </a:cubicBezTo>
                <a:cubicBezTo>
                  <a:pt x="5535838" y="151271"/>
                  <a:pt x="5532003" y="155795"/>
                  <a:pt x="5519914" y="158498"/>
                </a:cubicBezTo>
                <a:cubicBezTo>
                  <a:pt x="5507825" y="161201"/>
                  <a:pt x="5498124" y="162108"/>
                  <a:pt x="5490810" y="161219"/>
                </a:cubicBezTo>
                <a:lnTo>
                  <a:pt x="5490810" y="192086"/>
                </a:lnTo>
                <a:cubicBezTo>
                  <a:pt x="5500346" y="192144"/>
                  <a:pt x="5509485" y="191484"/>
                  <a:pt x="5518225" y="190108"/>
                </a:cubicBezTo>
                <a:cubicBezTo>
                  <a:pt x="5526966" y="188731"/>
                  <a:pt x="5533103" y="188494"/>
                  <a:pt x="5536638" y="189398"/>
                </a:cubicBezTo>
                <a:cubicBezTo>
                  <a:pt x="5540173" y="190301"/>
                  <a:pt x="5541492" y="179664"/>
                  <a:pt x="5540596" y="157487"/>
                </a:cubicBezTo>
                <a:cubicBezTo>
                  <a:pt x="5539700" y="135310"/>
                  <a:pt x="5538879" y="121959"/>
                  <a:pt x="5538133" y="117435"/>
                </a:cubicBezTo>
                <a:cubicBezTo>
                  <a:pt x="5537387" y="112911"/>
                  <a:pt x="5535351" y="110301"/>
                  <a:pt x="5532024" y="109605"/>
                </a:cubicBezTo>
                <a:close/>
                <a:moveTo>
                  <a:pt x="4376520" y="96430"/>
                </a:moveTo>
                <a:lnTo>
                  <a:pt x="4349697" y="101205"/>
                </a:lnTo>
                <a:cubicBezTo>
                  <a:pt x="4350600" y="105608"/>
                  <a:pt x="4351733" y="111157"/>
                  <a:pt x="4353095" y="117854"/>
                </a:cubicBezTo>
                <a:cubicBezTo>
                  <a:pt x="4356881" y="117869"/>
                  <a:pt x="4364689" y="116765"/>
                  <a:pt x="4376520" y="114542"/>
                </a:cubicBezTo>
                <a:close/>
                <a:moveTo>
                  <a:pt x="3668598" y="94344"/>
                </a:moveTo>
                <a:cubicBezTo>
                  <a:pt x="3680988" y="95763"/>
                  <a:pt x="3689785" y="98595"/>
                  <a:pt x="3694991" y="102840"/>
                </a:cubicBezTo>
                <a:cubicBezTo>
                  <a:pt x="3700196" y="107085"/>
                  <a:pt x="3701645" y="113599"/>
                  <a:pt x="3699336" y="122382"/>
                </a:cubicBezTo>
                <a:cubicBezTo>
                  <a:pt x="3697027" y="131166"/>
                  <a:pt x="3691826" y="133371"/>
                  <a:pt x="3683730" y="128997"/>
                </a:cubicBezTo>
                <a:cubicBezTo>
                  <a:pt x="3675635" y="124623"/>
                  <a:pt x="3667895" y="118743"/>
                  <a:pt x="3660510" y="111358"/>
                </a:cubicBezTo>
                <a:cubicBezTo>
                  <a:pt x="3653512" y="98595"/>
                  <a:pt x="3656208" y="92924"/>
                  <a:pt x="3668598" y="94344"/>
                </a:cubicBezTo>
                <a:close/>
                <a:moveTo>
                  <a:pt x="2191428" y="91472"/>
                </a:moveTo>
                <a:cubicBezTo>
                  <a:pt x="2189951" y="91178"/>
                  <a:pt x="2183297" y="92924"/>
                  <a:pt x="2171467" y="96710"/>
                </a:cubicBezTo>
                <a:cubicBezTo>
                  <a:pt x="2172327" y="116184"/>
                  <a:pt x="2173152" y="133134"/>
                  <a:pt x="2173941" y="147560"/>
                </a:cubicBezTo>
                <a:cubicBezTo>
                  <a:pt x="2174815" y="147718"/>
                  <a:pt x="2180738" y="145839"/>
                  <a:pt x="2191708" y="141924"/>
                </a:cubicBezTo>
                <a:cubicBezTo>
                  <a:pt x="2193414" y="125820"/>
                  <a:pt x="2194490" y="114739"/>
                  <a:pt x="2194935" y="108680"/>
                </a:cubicBezTo>
                <a:cubicBezTo>
                  <a:pt x="2195379" y="102621"/>
                  <a:pt x="2195275" y="98312"/>
                  <a:pt x="2194623" y="95753"/>
                </a:cubicBezTo>
                <a:cubicBezTo>
                  <a:pt x="2193970" y="93193"/>
                  <a:pt x="2192905" y="91766"/>
                  <a:pt x="2191428" y="91472"/>
                </a:cubicBezTo>
                <a:close/>
                <a:moveTo>
                  <a:pt x="4413335" y="90353"/>
                </a:moveTo>
                <a:cubicBezTo>
                  <a:pt x="4411779" y="90805"/>
                  <a:pt x="4406764" y="91734"/>
                  <a:pt x="4398288" y="93139"/>
                </a:cubicBezTo>
                <a:lnTo>
                  <a:pt x="4398288" y="111100"/>
                </a:lnTo>
                <a:lnTo>
                  <a:pt x="4413432" y="108992"/>
                </a:lnTo>
                <a:cubicBezTo>
                  <a:pt x="4414923" y="103027"/>
                  <a:pt x="4415669" y="97907"/>
                  <a:pt x="4415669" y="93634"/>
                </a:cubicBezTo>
                <a:cubicBezTo>
                  <a:pt x="4415669" y="90995"/>
                  <a:pt x="4414891" y="89902"/>
                  <a:pt x="4413335" y="90353"/>
                </a:cubicBezTo>
                <a:close/>
                <a:moveTo>
                  <a:pt x="3468832" y="87638"/>
                </a:moveTo>
                <a:cubicBezTo>
                  <a:pt x="3466096" y="86975"/>
                  <a:pt x="3462608" y="86980"/>
                  <a:pt x="3458367" y="87654"/>
                </a:cubicBezTo>
                <a:cubicBezTo>
                  <a:pt x="3449885" y="89002"/>
                  <a:pt x="3435039" y="91698"/>
                  <a:pt x="3413830" y="95742"/>
                </a:cubicBezTo>
                <a:lnTo>
                  <a:pt x="3413830" y="130008"/>
                </a:lnTo>
                <a:cubicBezTo>
                  <a:pt x="3426363" y="128330"/>
                  <a:pt x="3436372" y="125885"/>
                  <a:pt x="3443858" y="122673"/>
                </a:cubicBezTo>
                <a:cubicBezTo>
                  <a:pt x="3451343" y="119460"/>
                  <a:pt x="3458108" y="120959"/>
                  <a:pt x="3464153" y="127168"/>
                </a:cubicBezTo>
                <a:cubicBezTo>
                  <a:pt x="3470197" y="133378"/>
                  <a:pt x="3467011" y="138128"/>
                  <a:pt x="3454592" y="141419"/>
                </a:cubicBezTo>
                <a:cubicBezTo>
                  <a:pt x="3442173" y="144710"/>
                  <a:pt x="3428586" y="146356"/>
                  <a:pt x="3413830" y="146356"/>
                </a:cubicBezTo>
                <a:lnTo>
                  <a:pt x="3413830" y="175889"/>
                </a:lnTo>
                <a:cubicBezTo>
                  <a:pt x="3427223" y="174226"/>
                  <a:pt x="3437466" y="172010"/>
                  <a:pt x="3444557" y="169243"/>
                </a:cubicBezTo>
                <a:cubicBezTo>
                  <a:pt x="3451648" y="166475"/>
                  <a:pt x="3458420" y="168540"/>
                  <a:pt x="3464873" y="175438"/>
                </a:cubicBezTo>
                <a:cubicBezTo>
                  <a:pt x="3471327" y="182335"/>
                  <a:pt x="3465261" y="187089"/>
                  <a:pt x="3446676" y="189699"/>
                </a:cubicBezTo>
                <a:cubicBezTo>
                  <a:pt x="3428091" y="192309"/>
                  <a:pt x="3417035" y="192710"/>
                  <a:pt x="3413507" y="190903"/>
                </a:cubicBezTo>
                <a:cubicBezTo>
                  <a:pt x="3412776" y="206319"/>
                  <a:pt x="3411980" y="220215"/>
                  <a:pt x="3411119" y="232590"/>
                </a:cubicBezTo>
                <a:cubicBezTo>
                  <a:pt x="3427353" y="230898"/>
                  <a:pt x="3439327" y="228901"/>
                  <a:pt x="3447041" y="226600"/>
                </a:cubicBezTo>
                <a:cubicBezTo>
                  <a:pt x="3454757" y="224298"/>
                  <a:pt x="3461343" y="224427"/>
                  <a:pt x="3466799" y="226987"/>
                </a:cubicBezTo>
                <a:cubicBezTo>
                  <a:pt x="3472255" y="229547"/>
                  <a:pt x="3475184" y="231569"/>
                  <a:pt x="3475586" y="233053"/>
                </a:cubicBezTo>
                <a:cubicBezTo>
                  <a:pt x="3475987" y="234537"/>
                  <a:pt x="3476790" y="234067"/>
                  <a:pt x="3477995" y="231644"/>
                </a:cubicBezTo>
                <a:cubicBezTo>
                  <a:pt x="3479199" y="229220"/>
                  <a:pt x="3479802" y="217863"/>
                  <a:pt x="3479802" y="197572"/>
                </a:cubicBezTo>
                <a:cubicBezTo>
                  <a:pt x="3479802" y="176061"/>
                  <a:pt x="3479580" y="154028"/>
                  <a:pt x="3479135" y="131470"/>
                </a:cubicBezTo>
                <a:cubicBezTo>
                  <a:pt x="3478691" y="108913"/>
                  <a:pt x="3477239" y="95634"/>
                  <a:pt x="3474779" y="91633"/>
                </a:cubicBezTo>
                <a:cubicBezTo>
                  <a:pt x="3473549" y="89633"/>
                  <a:pt x="3471567" y="88301"/>
                  <a:pt x="3468832" y="87638"/>
                </a:cubicBezTo>
                <a:close/>
                <a:moveTo>
                  <a:pt x="4478242" y="85632"/>
                </a:moveTo>
                <a:cubicBezTo>
                  <a:pt x="4475733" y="89862"/>
                  <a:pt x="4472478" y="93956"/>
                  <a:pt x="4468477" y="97914"/>
                </a:cubicBezTo>
                <a:cubicBezTo>
                  <a:pt x="4479490" y="107422"/>
                  <a:pt x="4486646" y="113617"/>
                  <a:pt x="4489944" y="116499"/>
                </a:cubicBezTo>
                <a:cubicBezTo>
                  <a:pt x="4490876" y="114406"/>
                  <a:pt x="4492453" y="110028"/>
                  <a:pt x="4494676" y="103367"/>
                </a:cubicBezTo>
                <a:cubicBezTo>
                  <a:pt x="4496899" y="96706"/>
                  <a:pt x="4498010" y="91239"/>
                  <a:pt x="4498010" y="86966"/>
                </a:cubicBezTo>
                <a:cubicBezTo>
                  <a:pt x="4489664" y="87869"/>
                  <a:pt x="4483075" y="87424"/>
                  <a:pt x="4478242" y="85632"/>
                </a:cubicBezTo>
                <a:close/>
                <a:moveTo>
                  <a:pt x="5542139" y="82526"/>
                </a:moveTo>
                <a:cubicBezTo>
                  <a:pt x="5545201" y="82324"/>
                  <a:pt x="5548566" y="82943"/>
                  <a:pt x="5552233" y="84384"/>
                </a:cubicBezTo>
                <a:cubicBezTo>
                  <a:pt x="5559568" y="87267"/>
                  <a:pt x="5565788" y="90619"/>
                  <a:pt x="5570893" y="94440"/>
                </a:cubicBezTo>
                <a:cubicBezTo>
                  <a:pt x="5575998" y="98262"/>
                  <a:pt x="5576730" y="102930"/>
                  <a:pt x="5573087" y="108444"/>
                </a:cubicBezTo>
                <a:cubicBezTo>
                  <a:pt x="5569445" y="113957"/>
                  <a:pt x="5567409" y="120084"/>
                  <a:pt x="5566978" y="126824"/>
                </a:cubicBezTo>
                <a:cubicBezTo>
                  <a:pt x="5566548" y="133564"/>
                  <a:pt x="5566788" y="146926"/>
                  <a:pt x="5567699" y="166909"/>
                </a:cubicBezTo>
                <a:cubicBezTo>
                  <a:pt x="5568610" y="186892"/>
                  <a:pt x="5566502" y="203537"/>
                  <a:pt x="5561375" y="216845"/>
                </a:cubicBezTo>
                <a:cubicBezTo>
                  <a:pt x="5556248" y="230153"/>
                  <a:pt x="5551340" y="233505"/>
                  <a:pt x="5546651" y="226901"/>
                </a:cubicBezTo>
                <a:cubicBezTo>
                  <a:pt x="5541962" y="220297"/>
                  <a:pt x="5538205" y="214149"/>
                  <a:pt x="5535380" y="208456"/>
                </a:cubicBezTo>
                <a:cubicBezTo>
                  <a:pt x="5512808" y="209359"/>
                  <a:pt x="5497744" y="209811"/>
                  <a:pt x="5490187" y="209811"/>
                </a:cubicBezTo>
                <a:cubicBezTo>
                  <a:pt x="5486803" y="226905"/>
                  <a:pt x="5481310" y="231117"/>
                  <a:pt x="5473710" y="222448"/>
                </a:cubicBezTo>
                <a:cubicBezTo>
                  <a:pt x="5466110" y="213780"/>
                  <a:pt x="5463209" y="202924"/>
                  <a:pt x="5465009" y="189882"/>
                </a:cubicBezTo>
                <a:cubicBezTo>
                  <a:pt x="5466808" y="176839"/>
                  <a:pt x="5467486" y="162223"/>
                  <a:pt x="5467042" y="146033"/>
                </a:cubicBezTo>
                <a:cubicBezTo>
                  <a:pt x="5466597" y="129843"/>
                  <a:pt x="5464120" y="116600"/>
                  <a:pt x="5459609" y="106303"/>
                </a:cubicBezTo>
                <a:cubicBezTo>
                  <a:pt x="5455100" y="96007"/>
                  <a:pt x="5457315" y="91562"/>
                  <a:pt x="5466256" y="92967"/>
                </a:cubicBezTo>
                <a:cubicBezTo>
                  <a:pt x="5475197" y="94372"/>
                  <a:pt x="5481102" y="95272"/>
                  <a:pt x="5483970" y="95666"/>
                </a:cubicBezTo>
                <a:cubicBezTo>
                  <a:pt x="5486838" y="96061"/>
                  <a:pt x="5494643" y="95405"/>
                  <a:pt x="5507384" y="93698"/>
                </a:cubicBezTo>
                <a:cubicBezTo>
                  <a:pt x="5520125" y="91992"/>
                  <a:pt x="5528952" y="89292"/>
                  <a:pt x="5533863" y="85600"/>
                </a:cubicBezTo>
                <a:cubicBezTo>
                  <a:pt x="5536319" y="83753"/>
                  <a:pt x="5539078" y="82729"/>
                  <a:pt x="5542139" y="82526"/>
                </a:cubicBezTo>
                <a:close/>
                <a:moveTo>
                  <a:pt x="6552772" y="79827"/>
                </a:moveTo>
                <a:cubicBezTo>
                  <a:pt x="6554228" y="79615"/>
                  <a:pt x="6556169" y="79747"/>
                  <a:pt x="6558596" y="80222"/>
                </a:cubicBezTo>
                <a:cubicBezTo>
                  <a:pt x="6568304" y="82122"/>
                  <a:pt x="6576528" y="85481"/>
                  <a:pt x="6583268" y="90300"/>
                </a:cubicBezTo>
                <a:cubicBezTo>
                  <a:pt x="6591414" y="94731"/>
                  <a:pt x="6593679" y="100410"/>
                  <a:pt x="6590065" y="107336"/>
                </a:cubicBezTo>
                <a:cubicBezTo>
                  <a:pt x="6586452" y="114262"/>
                  <a:pt x="6584864" y="135159"/>
                  <a:pt x="6585301" y="170028"/>
                </a:cubicBezTo>
                <a:cubicBezTo>
                  <a:pt x="6585738" y="204896"/>
                  <a:pt x="6584606" y="234415"/>
                  <a:pt x="6581902" y="258586"/>
                </a:cubicBezTo>
                <a:cubicBezTo>
                  <a:pt x="6579199" y="282756"/>
                  <a:pt x="6573560" y="287958"/>
                  <a:pt x="6564984" y="274191"/>
                </a:cubicBezTo>
                <a:cubicBezTo>
                  <a:pt x="6556409" y="260425"/>
                  <a:pt x="6553696" y="247081"/>
                  <a:pt x="6556843" y="234161"/>
                </a:cubicBezTo>
                <a:cubicBezTo>
                  <a:pt x="6559990" y="221240"/>
                  <a:pt x="6561564" y="196446"/>
                  <a:pt x="6561564" y="159778"/>
                </a:cubicBezTo>
                <a:cubicBezTo>
                  <a:pt x="6561564" y="123010"/>
                  <a:pt x="6558642" y="100083"/>
                  <a:pt x="6552799" y="90999"/>
                </a:cubicBezTo>
                <a:cubicBezTo>
                  <a:pt x="6548416" y="84185"/>
                  <a:pt x="6548407" y="80461"/>
                  <a:pt x="6552772" y="79827"/>
                </a:cubicBezTo>
                <a:close/>
                <a:moveTo>
                  <a:pt x="6913710" y="68080"/>
                </a:moveTo>
                <a:cubicBezTo>
                  <a:pt x="6909780" y="75207"/>
                  <a:pt x="6903628" y="82319"/>
                  <a:pt x="6895254" y="89418"/>
                </a:cubicBezTo>
                <a:cubicBezTo>
                  <a:pt x="6903958" y="90651"/>
                  <a:pt x="6910652" y="93379"/>
                  <a:pt x="6915334" y="97602"/>
                </a:cubicBezTo>
                <a:cubicBezTo>
                  <a:pt x="6920016" y="101826"/>
                  <a:pt x="6927404" y="108125"/>
                  <a:pt x="6937500" y="116499"/>
                </a:cubicBezTo>
                <a:cubicBezTo>
                  <a:pt x="6944484" y="106977"/>
                  <a:pt x="6950188" y="97792"/>
                  <a:pt x="6954612" y="88945"/>
                </a:cubicBezTo>
                <a:cubicBezTo>
                  <a:pt x="6959036" y="80097"/>
                  <a:pt x="6961247" y="74016"/>
                  <a:pt x="6961247" y="70704"/>
                </a:cubicBezTo>
                <a:cubicBezTo>
                  <a:pt x="6961247" y="68954"/>
                  <a:pt x="6957978" y="68753"/>
                  <a:pt x="6951438" y="70101"/>
                </a:cubicBezTo>
                <a:cubicBezTo>
                  <a:pt x="6944900" y="71449"/>
                  <a:pt x="6938446" y="72797"/>
                  <a:pt x="6932079" y="74145"/>
                </a:cubicBezTo>
                <a:cubicBezTo>
                  <a:pt x="6925712" y="75493"/>
                  <a:pt x="6919589" y="73471"/>
                  <a:pt x="6913710" y="68080"/>
                </a:cubicBezTo>
                <a:close/>
                <a:moveTo>
                  <a:pt x="836760" y="68080"/>
                </a:moveTo>
                <a:cubicBezTo>
                  <a:pt x="832831" y="75207"/>
                  <a:pt x="826679" y="82319"/>
                  <a:pt x="818304" y="89418"/>
                </a:cubicBezTo>
                <a:cubicBezTo>
                  <a:pt x="827009" y="90651"/>
                  <a:pt x="833702" y="93379"/>
                  <a:pt x="838384" y="97602"/>
                </a:cubicBezTo>
                <a:cubicBezTo>
                  <a:pt x="843066" y="101826"/>
                  <a:pt x="850455" y="108125"/>
                  <a:pt x="860551" y="116499"/>
                </a:cubicBezTo>
                <a:cubicBezTo>
                  <a:pt x="867534" y="106977"/>
                  <a:pt x="873238" y="97792"/>
                  <a:pt x="877662" y="88945"/>
                </a:cubicBezTo>
                <a:cubicBezTo>
                  <a:pt x="882087" y="80097"/>
                  <a:pt x="884298" y="74016"/>
                  <a:pt x="884298" y="70704"/>
                </a:cubicBezTo>
                <a:cubicBezTo>
                  <a:pt x="884298" y="68954"/>
                  <a:pt x="881028" y="68753"/>
                  <a:pt x="874489" y="70101"/>
                </a:cubicBezTo>
                <a:cubicBezTo>
                  <a:pt x="867950" y="71449"/>
                  <a:pt x="861497" y="72797"/>
                  <a:pt x="855130" y="74145"/>
                </a:cubicBezTo>
                <a:cubicBezTo>
                  <a:pt x="848763" y="75493"/>
                  <a:pt x="842640" y="73471"/>
                  <a:pt x="836760" y="68080"/>
                </a:cubicBezTo>
                <a:close/>
                <a:moveTo>
                  <a:pt x="5208214" y="67473"/>
                </a:moveTo>
                <a:cubicBezTo>
                  <a:pt x="5214571" y="66900"/>
                  <a:pt x="5222984" y="70720"/>
                  <a:pt x="5233454" y="78931"/>
                </a:cubicBezTo>
                <a:cubicBezTo>
                  <a:pt x="5247414" y="89880"/>
                  <a:pt x="5248640" y="97484"/>
                  <a:pt x="5237132" y="101743"/>
                </a:cubicBezTo>
                <a:cubicBezTo>
                  <a:pt x="5225624" y="106002"/>
                  <a:pt x="5214059" y="112825"/>
                  <a:pt x="5202436" y="122210"/>
                </a:cubicBezTo>
                <a:cubicBezTo>
                  <a:pt x="5190814" y="131596"/>
                  <a:pt x="5173760" y="145958"/>
                  <a:pt x="5151274" y="165295"/>
                </a:cubicBezTo>
                <a:cubicBezTo>
                  <a:pt x="5128789" y="184633"/>
                  <a:pt x="5103321" y="202921"/>
                  <a:pt x="5074870" y="220157"/>
                </a:cubicBezTo>
                <a:cubicBezTo>
                  <a:pt x="5127871" y="236692"/>
                  <a:pt x="5163065" y="246741"/>
                  <a:pt x="5180453" y="250304"/>
                </a:cubicBezTo>
                <a:cubicBezTo>
                  <a:pt x="5197841" y="253868"/>
                  <a:pt x="5214938" y="256535"/>
                  <a:pt x="5231744" y="258306"/>
                </a:cubicBezTo>
                <a:cubicBezTo>
                  <a:pt x="5248551" y="260077"/>
                  <a:pt x="5266573" y="259833"/>
                  <a:pt x="5285810" y="257575"/>
                </a:cubicBezTo>
                <a:cubicBezTo>
                  <a:pt x="5305048" y="255316"/>
                  <a:pt x="5314968" y="256876"/>
                  <a:pt x="5315570" y="262253"/>
                </a:cubicBezTo>
                <a:cubicBezTo>
                  <a:pt x="5316172" y="267631"/>
                  <a:pt x="5307217" y="274381"/>
                  <a:pt x="5288704" y="282505"/>
                </a:cubicBezTo>
                <a:cubicBezTo>
                  <a:pt x="5270191" y="290629"/>
                  <a:pt x="5254524" y="295841"/>
                  <a:pt x="5241704" y="298143"/>
                </a:cubicBezTo>
                <a:cubicBezTo>
                  <a:pt x="5228883" y="300445"/>
                  <a:pt x="5216902" y="298609"/>
                  <a:pt x="5205760" y="292636"/>
                </a:cubicBezTo>
                <a:cubicBezTo>
                  <a:pt x="5194617" y="286664"/>
                  <a:pt x="5172498" y="277192"/>
                  <a:pt x="5139400" y="264221"/>
                </a:cubicBezTo>
                <a:cubicBezTo>
                  <a:pt x="5106304" y="251251"/>
                  <a:pt x="5083861" y="242987"/>
                  <a:pt x="5072073" y="239431"/>
                </a:cubicBezTo>
                <a:cubicBezTo>
                  <a:pt x="5060286" y="235874"/>
                  <a:pt x="5051337" y="234942"/>
                  <a:pt x="5045228" y="236634"/>
                </a:cubicBezTo>
                <a:cubicBezTo>
                  <a:pt x="5039119" y="238326"/>
                  <a:pt x="5032935" y="241026"/>
                  <a:pt x="5026675" y="244733"/>
                </a:cubicBezTo>
                <a:cubicBezTo>
                  <a:pt x="5020416" y="248440"/>
                  <a:pt x="5013358" y="245267"/>
                  <a:pt x="5005499" y="235215"/>
                </a:cubicBezTo>
                <a:cubicBezTo>
                  <a:pt x="4997641" y="225162"/>
                  <a:pt x="4998537" y="219301"/>
                  <a:pt x="5008188" y="217630"/>
                </a:cubicBezTo>
                <a:cubicBezTo>
                  <a:pt x="5017839" y="215959"/>
                  <a:pt x="5027070" y="214909"/>
                  <a:pt x="5035882" y="214479"/>
                </a:cubicBezTo>
                <a:cubicBezTo>
                  <a:pt x="5044694" y="214049"/>
                  <a:pt x="5053585" y="211693"/>
                  <a:pt x="5062555" y="207413"/>
                </a:cubicBezTo>
                <a:cubicBezTo>
                  <a:pt x="5071524" y="203132"/>
                  <a:pt x="5089361" y="188978"/>
                  <a:pt x="5116062" y="164951"/>
                </a:cubicBezTo>
                <a:cubicBezTo>
                  <a:pt x="5142764" y="140924"/>
                  <a:pt x="5165873" y="119432"/>
                  <a:pt x="5185390" y="100474"/>
                </a:cubicBezTo>
                <a:cubicBezTo>
                  <a:pt x="5161958" y="106683"/>
                  <a:pt x="5138748" y="113395"/>
                  <a:pt x="5115761" y="120608"/>
                </a:cubicBezTo>
                <a:cubicBezTo>
                  <a:pt x="5092774" y="127821"/>
                  <a:pt x="5077408" y="133016"/>
                  <a:pt x="5069664" y="136192"/>
                </a:cubicBezTo>
                <a:cubicBezTo>
                  <a:pt x="5061920" y="139368"/>
                  <a:pt x="5052051" y="135988"/>
                  <a:pt x="5040055" y="126050"/>
                </a:cubicBezTo>
                <a:cubicBezTo>
                  <a:pt x="5028060" y="116112"/>
                  <a:pt x="5026142" y="111143"/>
                  <a:pt x="5034301" y="111143"/>
                </a:cubicBezTo>
                <a:cubicBezTo>
                  <a:pt x="5040496" y="111143"/>
                  <a:pt x="5050886" y="110258"/>
                  <a:pt x="5065470" y="108487"/>
                </a:cubicBezTo>
                <a:cubicBezTo>
                  <a:pt x="5080054" y="106716"/>
                  <a:pt x="5097925" y="102966"/>
                  <a:pt x="5119084" y="97237"/>
                </a:cubicBezTo>
                <a:cubicBezTo>
                  <a:pt x="5140243" y="91508"/>
                  <a:pt x="5157781" y="86621"/>
                  <a:pt x="5171698" y="82577"/>
                </a:cubicBezTo>
                <a:cubicBezTo>
                  <a:pt x="5185615" y="78534"/>
                  <a:pt x="5195897" y="74178"/>
                  <a:pt x="5202544" y="69510"/>
                </a:cubicBezTo>
                <a:cubicBezTo>
                  <a:pt x="5204205" y="68343"/>
                  <a:pt x="5206096" y="67664"/>
                  <a:pt x="5208214" y="67473"/>
                </a:cubicBezTo>
                <a:close/>
                <a:moveTo>
                  <a:pt x="2199653" y="64517"/>
                </a:moveTo>
                <a:cubicBezTo>
                  <a:pt x="2202326" y="64153"/>
                  <a:pt x="2205432" y="64459"/>
                  <a:pt x="2208970" y="65434"/>
                </a:cubicBezTo>
                <a:cubicBezTo>
                  <a:pt x="2216047" y="67384"/>
                  <a:pt x="2222590" y="71026"/>
                  <a:pt x="2228598" y="76361"/>
                </a:cubicBezTo>
                <a:cubicBezTo>
                  <a:pt x="2234607" y="81696"/>
                  <a:pt x="2234643" y="88009"/>
                  <a:pt x="2228706" y="95301"/>
                </a:cubicBezTo>
                <a:cubicBezTo>
                  <a:pt x="2222769" y="102593"/>
                  <a:pt x="2218087" y="116291"/>
                  <a:pt x="2214660" y="136396"/>
                </a:cubicBezTo>
                <a:cubicBezTo>
                  <a:pt x="2221858" y="146377"/>
                  <a:pt x="2221762" y="152547"/>
                  <a:pt x="2214369" y="154906"/>
                </a:cubicBezTo>
                <a:cubicBezTo>
                  <a:pt x="2206977" y="157265"/>
                  <a:pt x="2193938" y="160474"/>
                  <a:pt x="2175253" y="164532"/>
                </a:cubicBezTo>
                <a:cubicBezTo>
                  <a:pt x="2174364" y="176793"/>
                  <a:pt x="2171606" y="183579"/>
                  <a:pt x="2166982" y="184891"/>
                </a:cubicBezTo>
                <a:cubicBezTo>
                  <a:pt x="2162357" y="186203"/>
                  <a:pt x="2159245" y="182611"/>
                  <a:pt x="2157646" y="174115"/>
                </a:cubicBezTo>
                <a:cubicBezTo>
                  <a:pt x="2156048" y="165618"/>
                  <a:pt x="2153893" y="151203"/>
                  <a:pt x="2151182" y="130868"/>
                </a:cubicBezTo>
                <a:cubicBezTo>
                  <a:pt x="2148472" y="110534"/>
                  <a:pt x="2145077" y="96082"/>
                  <a:pt x="2140997" y="87514"/>
                </a:cubicBezTo>
                <a:cubicBezTo>
                  <a:pt x="2136918" y="78946"/>
                  <a:pt x="2138287" y="75142"/>
                  <a:pt x="2145106" y="76103"/>
                </a:cubicBezTo>
                <a:cubicBezTo>
                  <a:pt x="2151925" y="77064"/>
                  <a:pt x="2156539" y="77963"/>
                  <a:pt x="2158948" y="78802"/>
                </a:cubicBezTo>
                <a:cubicBezTo>
                  <a:pt x="2161357" y="79641"/>
                  <a:pt x="2165071" y="79666"/>
                  <a:pt x="2170090" y="78878"/>
                </a:cubicBezTo>
                <a:cubicBezTo>
                  <a:pt x="2175109" y="78089"/>
                  <a:pt x="2179268" y="76866"/>
                  <a:pt x="2182566" y="75210"/>
                </a:cubicBezTo>
                <a:cubicBezTo>
                  <a:pt x="2185864" y="73554"/>
                  <a:pt x="2189320" y="71023"/>
                  <a:pt x="2192934" y="67617"/>
                </a:cubicBezTo>
                <a:cubicBezTo>
                  <a:pt x="2194741" y="65914"/>
                  <a:pt x="2196981" y="64881"/>
                  <a:pt x="2199653" y="64517"/>
                </a:cubicBezTo>
                <a:close/>
                <a:moveTo>
                  <a:pt x="2670330" y="62680"/>
                </a:moveTo>
                <a:cubicBezTo>
                  <a:pt x="2653408" y="65376"/>
                  <a:pt x="2639269" y="67527"/>
                  <a:pt x="2627911" y="69134"/>
                </a:cubicBezTo>
                <a:cubicBezTo>
                  <a:pt x="2636903" y="73421"/>
                  <a:pt x="2640477" y="77874"/>
                  <a:pt x="2638634" y="82491"/>
                </a:cubicBezTo>
                <a:cubicBezTo>
                  <a:pt x="2636792" y="87109"/>
                  <a:pt x="2635017" y="97549"/>
                  <a:pt x="2633311" y="113810"/>
                </a:cubicBezTo>
                <a:cubicBezTo>
                  <a:pt x="2644983" y="113022"/>
                  <a:pt x="2658929" y="111408"/>
                  <a:pt x="2675148" y="108971"/>
                </a:cubicBezTo>
                <a:cubicBezTo>
                  <a:pt x="2676840" y="85983"/>
                  <a:pt x="2675234" y="70553"/>
                  <a:pt x="2670330" y="62680"/>
                </a:cubicBezTo>
                <a:close/>
                <a:moveTo>
                  <a:pt x="3472184" y="62161"/>
                </a:moveTo>
                <a:cubicBezTo>
                  <a:pt x="3474653" y="62267"/>
                  <a:pt x="3477930" y="63154"/>
                  <a:pt x="3482017" y="64821"/>
                </a:cubicBezTo>
                <a:cubicBezTo>
                  <a:pt x="3490191" y="68155"/>
                  <a:pt x="3498190" y="72134"/>
                  <a:pt x="3506012" y="76759"/>
                </a:cubicBezTo>
                <a:cubicBezTo>
                  <a:pt x="3513835" y="81384"/>
                  <a:pt x="3515272" y="87582"/>
                  <a:pt x="3510325" y="95355"/>
                </a:cubicBezTo>
                <a:cubicBezTo>
                  <a:pt x="3505377" y="103127"/>
                  <a:pt x="3503567" y="116686"/>
                  <a:pt x="3504893" y="136031"/>
                </a:cubicBezTo>
                <a:cubicBezTo>
                  <a:pt x="3506220" y="155376"/>
                  <a:pt x="3507568" y="177553"/>
                  <a:pt x="3508937" y="202562"/>
                </a:cubicBezTo>
                <a:cubicBezTo>
                  <a:pt x="3510307" y="227571"/>
                  <a:pt x="3508870" y="246206"/>
                  <a:pt x="3504625" y="258467"/>
                </a:cubicBezTo>
                <a:cubicBezTo>
                  <a:pt x="3500380" y="270728"/>
                  <a:pt x="3494773" y="279630"/>
                  <a:pt x="3487803" y="285172"/>
                </a:cubicBezTo>
                <a:cubicBezTo>
                  <a:pt x="3480834" y="290715"/>
                  <a:pt x="3475622" y="285574"/>
                  <a:pt x="3472165" y="269749"/>
                </a:cubicBezTo>
                <a:cubicBezTo>
                  <a:pt x="3468710" y="253925"/>
                  <a:pt x="3464684" y="245826"/>
                  <a:pt x="3460087" y="245454"/>
                </a:cubicBezTo>
                <a:cubicBezTo>
                  <a:pt x="3455492" y="245081"/>
                  <a:pt x="3439004" y="246995"/>
                  <a:pt x="3410624" y="251197"/>
                </a:cubicBezTo>
                <a:cubicBezTo>
                  <a:pt x="3406064" y="276694"/>
                  <a:pt x="3399805" y="283014"/>
                  <a:pt x="3391846" y="270158"/>
                </a:cubicBezTo>
                <a:cubicBezTo>
                  <a:pt x="3383887" y="257302"/>
                  <a:pt x="3381486" y="244654"/>
                  <a:pt x="3384640" y="232214"/>
                </a:cubicBezTo>
                <a:cubicBezTo>
                  <a:pt x="3387795" y="219774"/>
                  <a:pt x="3389821" y="195320"/>
                  <a:pt x="3390717" y="158853"/>
                </a:cubicBezTo>
                <a:cubicBezTo>
                  <a:pt x="3391613" y="122386"/>
                  <a:pt x="3389813" y="98789"/>
                  <a:pt x="3385318" y="88063"/>
                </a:cubicBezTo>
                <a:cubicBezTo>
                  <a:pt x="3380822" y="77336"/>
                  <a:pt x="3383360" y="73547"/>
                  <a:pt x="3392932" y="76694"/>
                </a:cubicBezTo>
                <a:cubicBezTo>
                  <a:pt x="3402504" y="79842"/>
                  <a:pt x="3416852" y="79272"/>
                  <a:pt x="3435974" y="74984"/>
                </a:cubicBezTo>
                <a:cubicBezTo>
                  <a:pt x="3455097" y="70697"/>
                  <a:pt x="3465508" y="67097"/>
                  <a:pt x="3467207" y="64186"/>
                </a:cubicBezTo>
                <a:cubicBezTo>
                  <a:pt x="3468057" y="62731"/>
                  <a:pt x="3469716" y="62056"/>
                  <a:pt x="3472184" y="62161"/>
                </a:cubicBezTo>
                <a:close/>
                <a:moveTo>
                  <a:pt x="4704630" y="56603"/>
                </a:moveTo>
                <a:cubicBezTo>
                  <a:pt x="4707104" y="56842"/>
                  <a:pt x="4710093" y="57394"/>
                  <a:pt x="4713593" y="58260"/>
                </a:cubicBezTo>
                <a:cubicBezTo>
                  <a:pt x="4727597" y="61723"/>
                  <a:pt x="4733727" y="70073"/>
                  <a:pt x="4731985" y="83309"/>
                </a:cubicBezTo>
                <a:cubicBezTo>
                  <a:pt x="4730242" y="96545"/>
                  <a:pt x="4723248" y="98151"/>
                  <a:pt x="4711001" y="88127"/>
                </a:cubicBezTo>
                <a:cubicBezTo>
                  <a:pt x="4703545" y="77888"/>
                  <a:pt x="4698611" y="69485"/>
                  <a:pt x="4696202" y="62917"/>
                </a:cubicBezTo>
                <a:cubicBezTo>
                  <a:pt x="4694395" y="57991"/>
                  <a:pt x="4697204" y="55887"/>
                  <a:pt x="4704630" y="56603"/>
                </a:cubicBezTo>
                <a:close/>
                <a:moveTo>
                  <a:pt x="1485180" y="56603"/>
                </a:moveTo>
                <a:cubicBezTo>
                  <a:pt x="1487655" y="56842"/>
                  <a:pt x="1490643" y="57394"/>
                  <a:pt x="1494143" y="58260"/>
                </a:cubicBezTo>
                <a:cubicBezTo>
                  <a:pt x="1508147" y="61723"/>
                  <a:pt x="1514277" y="70073"/>
                  <a:pt x="1512535" y="83309"/>
                </a:cubicBezTo>
                <a:cubicBezTo>
                  <a:pt x="1510792" y="96545"/>
                  <a:pt x="1503798" y="98151"/>
                  <a:pt x="1491551" y="88127"/>
                </a:cubicBezTo>
                <a:cubicBezTo>
                  <a:pt x="1484094" y="77888"/>
                  <a:pt x="1479161" y="69485"/>
                  <a:pt x="1476752" y="62917"/>
                </a:cubicBezTo>
                <a:cubicBezTo>
                  <a:pt x="1474945" y="57991"/>
                  <a:pt x="1477754" y="55887"/>
                  <a:pt x="1485180" y="56603"/>
                </a:cubicBezTo>
                <a:close/>
                <a:moveTo>
                  <a:pt x="5402286" y="53444"/>
                </a:moveTo>
                <a:cubicBezTo>
                  <a:pt x="5403723" y="53190"/>
                  <a:pt x="5405662" y="53361"/>
                  <a:pt x="5408103" y="53958"/>
                </a:cubicBezTo>
                <a:cubicBezTo>
                  <a:pt x="5417869" y="56346"/>
                  <a:pt x="5426064" y="59906"/>
                  <a:pt x="5432690" y="64638"/>
                </a:cubicBezTo>
                <a:cubicBezTo>
                  <a:pt x="5440835" y="69112"/>
                  <a:pt x="5442871" y="74834"/>
                  <a:pt x="5438798" y="81803"/>
                </a:cubicBezTo>
                <a:cubicBezTo>
                  <a:pt x="5434726" y="88772"/>
                  <a:pt x="5432467" y="103317"/>
                  <a:pt x="5432023" y="125437"/>
                </a:cubicBezTo>
                <a:cubicBezTo>
                  <a:pt x="5431578" y="147557"/>
                  <a:pt x="5430901" y="170207"/>
                  <a:pt x="5429990" y="193388"/>
                </a:cubicBezTo>
                <a:cubicBezTo>
                  <a:pt x="5429079" y="216569"/>
                  <a:pt x="5426656" y="238373"/>
                  <a:pt x="5422719" y="258801"/>
                </a:cubicBezTo>
                <a:cubicBezTo>
                  <a:pt x="5418783" y="279228"/>
                  <a:pt x="5412473" y="280465"/>
                  <a:pt x="5403790" y="262511"/>
                </a:cubicBezTo>
                <a:cubicBezTo>
                  <a:pt x="5395108" y="244557"/>
                  <a:pt x="5393243" y="230751"/>
                  <a:pt x="5398197" y="221093"/>
                </a:cubicBezTo>
                <a:cubicBezTo>
                  <a:pt x="5403152" y="211435"/>
                  <a:pt x="5406752" y="186185"/>
                  <a:pt x="5408996" y="145345"/>
                </a:cubicBezTo>
                <a:cubicBezTo>
                  <a:pt x="5411240" y="104504"/>
                  <a:pt x="5409211" y="78465"/>
                  <a:pt x="5402908" y="67230"/>
                </a:cubicBezTo>
                <a:cubicBezTo>
                  <a:pt x="5398181" y="58803"/>
                  <a:pt x="5397974" y="54208"/>
                  <a:pt x="5402286" y="53444"/>
                </a:cubicBezTo>
                <a:close/>
                <a:moveTo>
                  <a:pt x="6690694" y="49823"/>
                </a:moveTo>
                <a:cubicBezTo>
                  <a:pt x="6693782" y="49826"/>
                  <a:pt x="6697388" y="50549"/>
                  <a:pt x="6701510" y="51990"/>
                </a:cubicBezTo>
                <a:cubicBezTo>
                  <a:pt x="6709756" y="54872"/>
                  <a:pt x="6716718" y="58679"/>
                  <a:pt x="6722396" y="63412"/>
                </a:cubicBezTo>
                <a:cubicBezTo>
                  <a:pt x="6729567" y="67800"/>
                  <a:pt x="6731578" y="73647"/>
                  <a:pt x="6728430" y="80953"/>
                </a:cubicBezTo>
                <a:cubicBezTo>
                  <a:pt x="6725283" y="88260"/>
                  <a:pt x="6723708" y="101937"/>
                  <a:pt x="6723708" y="121984"/>
                </a:cubicBezTo>
                <a:cubicBezTo>
                  <a:pt x="6723708" y="142161"/>
                  <a:pt x="6725283" y="170988"/>
                  <a:pt x="6728430" y="208467"/>
                </a:cubicBezTo>
                <a:cubicBezTo>
                  <a:pt x="6731578" y="245945"/>
                  <a:pt x="6728166" y="272858"/>
                  <a:pt x="6718192" y="289206"/>
                </a:cubicBezTo>
                <a:cubicBezTo>
                  <a:pt x="6708218" y="305553"/>
                  <a:pt x="6700044" y="308378"/>
                  <a:pt x="6693670" y="297681"/>
                </a:cubicBezTo>
                <a:cubicBezTo>
                  <a:pt x="6687296" y="286983"/>
                  <a:pt x="6677408" y="277059"/>
                  <a:pt x="6664007" y="267910"/>
                </a:cubicBezTo>
                <a:cubicBezTo>
                  <a:pt x="6650606" y="258761"/>
                  <a:pt x="6651068" y="254861"/>
                  <a:pt x="6665394" y="256209"/>
                </a:cubicBezTo>
                <a:cubicBezTo>
                  <a:pt x="6679720" y="257557"/>
                  <a:pt x="6688944" y="258112"/>
                  <a:pt x="6693068" y="257876"/>
                </a:cubicBezTo>
                <a:cubicBezTo>
                  <a:pt x="6697190" y="257639"/>
                  <a:pt x="6699252" y="241137"/>
                  <a:pt x="6699252" y="208370"/>
                </a:cubicBezTo>
                <a:cubicBezTo>
                  <a:pt x="6699252" y="173580"/>
                  <a:pt x="6698140" y="144416"/>
                  <a:pt x="6695918" y="120877"/>
                </a:cubicBezTo>
                <a:cubicBezTo>
                  <a:pt x="6693695" y="97337"/>
                  <a:pt x="6691390" y="83553"/>
                  <a:pt x="6689002" y="79523"/>
                </a:cubicBezTo>
                <a:cubicBezTo>
                  <a:pt x="6686614" y="75493"/>
                  <a:pt x="6682338" y="74576"/>
                  <a:pt x="6676171" y="76770"/>
                </a:cubicBezTo>
                <a:cubicBezTo>
                  <a:pt x="6670005" y="78964"/>
                  <a:pt x="6662784" y="81663"/>
                  <a:pt x="6654510" y="84868"/>
                </a:cubicBezTo>
                <a:cubicBezTo>
                  <a:pt x="6646236" y="88073"/>
                  <a:pt x="6637452" y="85603"/>
                  <a:pt x="6628160" y="77458"/>
                </a:cubicBezTo>
                <a:cubicBezTo>
                  <a:pt x="6618868" y="69313"/>
                  <a:pt x="6620997" y="65240"/>
                  <a:pt x="6634548" y="65240"/>
                </a:cubicBezTo>
                <a:cubicBezTo>
                  <a:pt x="6644788" y="65240"/>
                  <a:pt x="6654392" y="63745"/>
                  <a:pt x="6663362" y="60755"/>
                </a:cubicBezTo>
                <a:cubicBezTo>
                  <a:pt x="6672332" y="57765"/>
                  <a:pt x="6678871" y="54836"/>
                  <a:pt x="6682980" y="51968"/>
                </a:cubicBezTo>
                <a:cubicBezTo>
                  <a:pt x="6685033" y="50534"/>
                  <a:pt x="6687604" y="49819"/>
                  <a:pt x="6690694" y="49823"/>
                </a:cubicBezTo>
                <a:close/>
                <a:moveTo>
                  <a:pt x="6310902" y="48734"/>
                </a:moveTo>
                <a:cubicBezTo>
                  <a:pt x="6318182" y="48002"/>
                  <a:pt x="6326025" y="50296"/>
                  <a:pt x="6334430" y="55614"/>
                </a:cubicBezTo>
                <a:cubicBezTo>
                  <a:pt x="6345637" y="62706"/>
                  <a:pt x="6355241" y="71202"/>
                  <a:pt x="6363244" y="81104"/>
                </a:cubicBezTo>
                <a:cubicBezTo>
                  <a:pt x="6371245" y="91006"/>
                  <a:pt x="6367126" y="96473"/>
                  <a:pt x="6350886" y="97506"/>
                </a:cubicBezTo>
                <a:cubicBezTo>
                  <a:pt x="6334646" y="98538"/>
                  <a:pt x="6320222" y="102439"/>
                  <a:pt x="6307618" y="109207"/>
                </a:cubicBezTo>
                <a:cubicBezTo>
                  <a:pt x="6295012" y="115976"/>
                  <a:pt x="6293657" y="111939"/>
                  <a:pt x="6303552" y="97097"/>
                </a:cubicBezTo>
                <a:cubicBezTo>
                  <a:pt x="6313446" y="82255"/>
                  <a:pt x="6315275" y="74834"/>
                  <a:pt x="6309037" y="74834"/>
                </a:cubicBezTo>
                <a:cubicBezTo>
                  <a:pt x="6301236" y="74834"/>
                  <a:pt x="6282852" y="76616"/>
                  <a:pt x="6253884" y="80179"/>
                </a:cubicBezTo>
                <a:cubicBezTo>
                  <a:pt x="6224918" y="83743"/>
                  <a:pt x="6201608" y="86880"/>
                  <a:pt x="6183954" y="89590"/>
                </a:cubicBezTo>
                <a:cubicBezTo>
                  <a:pt x="6166302" y="92300"/>
                  <a:pt x="6154120" y="94028"/>
                  <a:pt x="6147408" y="94774"/>
                </a:cubicBezTo>
                <a:cubicBezTo>
                  <a:pt x="6141486" y="112527"/>
                  <a:pt x="6134140" y="125788"/>
                  <a:pt x="6125372" y="134557"/>
                </a:cubicBezTo>
                <a:cubicBezTo>
                  <a:pt x="6116602" y="143326"/>
                  <a:pt x="6109687" y="142753"/>
                  <a:pt x="6104624" y="132836"/>
                </a:cubicBezTo>
                <a:cubicBezTo>
                  <a:pt x="6099562" y="122920"/>
                  <a:pt x="6099752" y="114230"/>
                  <a:pt x="6105195" y="106766"/>
                </a:cubicBezTo>
                <a:cubicBezTo>
                  <a:pt x="6110637" y="99302"/>
                  <a:pt x="6114928" y="91318"/>
                  <a:pt x="6118068" y="82814"/>
                </a:cubicBezTo>
                <a:cubicBezTo>
                  <a:pt x="6121209" y="74310"/>
                  <a:pt x="6123902" y="66101"/>
                  <a:pt x="6126146" y="58185"/>
                </a:cubicBezTo>
                <a:cubicBezTo>
                  <a:pt x="6128390" y="50269"/>
                  <a:pt x="6135012" y="56665"/>
                  <a:pt x="6146010" y="77372"/>
                </a:cubicBezTo>
                <a:cubicBezTo>
                  <a:pt x="6159448" y="76555"/>
                  <a:pt x="6173210" y="75009"/>
                  <a:pt x="6187300" y="72736"/>
                </a:cubicBezTo>
                <a:cubicBezTo>
                  <a:pt x="6201389" y="70464"/>
                  <a:pt x="6222028" y="67101"/>
                  <a:pt x="6249217" y="62648"/>
                </a:cubicBezTo>
                <a:cubicBezTo>
                  <a:pt x="6276406" y="58196"/>
                  <a:pt x="6294604" y="54137"/>
                  <a:pt x="6303810" y="50473"/>
                </a:cubicBezTo>
                <a:cubicBezTo>
                  <a:pt x="6306112" y="49557"/>
                  <a:pt x="6308476" y="48977"/>
                  <a:pt x="6310902" y="48734"/>
                </a:cubicBezTo>
                <a:close/>
                <a:moveTo>
                  <a:pt x="6575966" y="42973"/>
                </a:moveTo>
                <a:cubicBezTo>
                  <a:pt x="6577927" y="42775"/>
                  <a:pt x="6580532" y="43020"/>
                  <a:pt x="6583784" y="43708"/>
                </a:cubicBezTo>
                <a:cubicBezTo>
                  <a:pt x="6595486" y="44683"/>
                  <a:pt x="6604635" y="47756"/>
                  <a:pt x="6611232" y="52925"/>
                </a:cubicBezTo>
                <a:cubicBezTo>
                  <a:pt x="6617828" y="58095"/>
                  <a:pt x="6619710" y="65061"/>
                  <a:pt x="6616878" y="73823"/>
                </a:cubicBezTo>
                <a:cubicBezTo>
                  <a:pt x="6614046" y="82585"/>
                  <a:pt x="6608400" y="84782"/>
                  <a:pt x="6599939" y="80416"/>
                </a:cubicBezTo>
                <a:cubicBezTo>
                  <a:pt x="6591478" y="76049"/>
                  <a:pt x="6583419" y="68151"/>
                  <a:pt x="6575762" y="56722"/>
                </a:cubicBezTo>
                <a:cubicBezTo>
                  <a:pt x="6570018" y="48150"/>
                  <a:pt x="6570086" y="43567"/>
                  <a:pt x="6575966" y="42973"/>
                </a:cubicBezTo>
                <a:close/>
                <a:moveTo>
                  <a:pt x="3823854" y="38199"/>
                </a:moveTo>
                <a:cubicBezTo>
                  <a:pt x="3826647" y="37609"/>
                  <a:pt x="3829954" y="37915"/>
                  <a:pt x="3833775" y="39116"/>
                </a:cubicBezTo>
                <a:cubicBezTo>
                  <a:pt x="3841419" y="41518"/>
                  <a:pt x="3849622" y="45745"/>
                  <a:pt x="3858383" y="51796"/>
                </a:cubicBezTo>
                <a:cubicBezTo>
                  <a:pt x="3867145" y="57848"/>
                  <a:pt x="3865707" y="63935"/>
                  <a:pt x="3854070" y="70058"/>
                </a:cubicBezTo>
                <a:cubicBezTo>
                  <a:pt x="3842433" y="76182"/>
                  <a:pt x="3828907" y="93204"/>
                  <a:pt x="3813491" y="121124"/>
                </a:cubicBezTo>
                <a:cubicBezTo>
                  <a:pt x="3833639" y="130459"/>
                  <a:pt x="3848800" y="143484"/>
                  <a:pt x="3858975" y="160197"/>
                </a:cubicBezTo>
                <a:cubicBezTo>
                  <a:pt x="3869149" y="176911"/>
                  <a:pt x="3871849" y="193406"/>
                  <a:pt x="3867073" y="209682"/>
                </a:cubicBezTo>
                <a:cubicBezTo>
                  <a:pt x="3862298" y="225958"/>
                  <a:pt x="3855376" y="229747"/>
                  <a:pt x="3846305" y="221050"/>
                </a:cubicBezTo>
                <a:cubicBezTo>
                  <a:pt x="3837235" y="212353"/>
                  <a:pt x="3822949" y="204007"/>
                  <a:pt x="3803446" y="196012"/>
                </a:cubicBezTo>
                <a:cubicBezTo>
                  <a:pt x="3783944" y="188017"/>
                  <a:pt x="3784116" y="184020"/>
                  <a:pt x="3803962" y="184020"/>
                </a:cubicBezTo>
                <a:cubicBezTo>
                  <a:pt x="3821357" y="184020"/>
                  <a:pt x="3831316" y="183597"/>
                  <a:pt x="3833840" y="182751"/>
                </a:cubicBezTo>
                <a:cubicBezTo>
                  <a:pt x="3836364" y="181905"/>
                  <a:pt x="3835912" y="177122"/>
                  <a:pt x="3832485" y="168404"/>
                </a:cubicBezTo>
                <a:cubicBezTo>
                  <a:pt x="3829058" y="159685"/>
                  <a:pt x="3823727" y="151923"/>
                  <a:pt x="3816492" y="145119"/>
                </a:cubicBezTo>
                <a:cubicBezTo>
                  <a:pt x="3809257" y="138314"/>
                  <a:pt x="3803772" y="133482"/>
                  <a:pt x="3800036" y="130621"/>
                </a:cubicBezTo>
                <a:cubicBezTo>
                  <a:pt x="3796301" y="127760"/>
                  <a:pt x="3795107" y="124497"/>
                  <a:pt x="3796455" y="120834"/>
                </a:cubicBezTo>
                <a:cubicBezTo>
                  <a:pt x="3797803" y="117170"/>
                  <a:pt x="3801177" y="107995"/>
                  <a:pt x="3806576" y="93311"/>
                </a:cubicBezTo>
                <a:cubicBezTo>
                  <a:pt x="3811975" y="78627"/>
                  <a:pt x="3814345" y="70750"/>
                  <a:pt x="3813685" y="69682"/>
                </a:cubicBezTo>
                <a:cubicBezTo>
                  <a:pt x="3813025" y="68614"/>
                  <a:pt x="3809741" y="68707"/>
                  <a:pt x="3803833" y="69962"/>
                </a:cubicBezTo>
                <a:cubicBezTo>
                  <a:pt x="3797925" y="71216"/>
                  <a:pt x="3788095" y="73464"/>
                  <a:pt x="3774342" y="76705"/>
                </a:cubicBezTo>
                <a:cubicBezTo>
                  <a:pt x="3774342" y="155834"/>
                  <a:pt x="3773167" y="214898"/>
                  <a:pt x="3770815" y="253896"/>
                </a:cubicBezTo>
                <a:cubicBezTo>
                  <a:pt x="3768463" y="292895"/>
                  <a:pt x="3763767" y="312394"/>
                  <a:pt x="3756725" y="312394"/>
                </a:cubicBezTo>
                <a:cubicBezTo>
                  <a:pt x="3750373" y="312394"/>
                  <a:pt x="3747419" y="285158"/>
                  <a:pt x="3747863" y="230687"/>
                </a:cubicBezTo>
                <a:cubicBezTo>
                  <a:pt x="3748308" y="176215"/>
                  <a:pt x="3748530" y="137285"/>
                  <a:pt x="3748530" y="113896"/>
                </a:cubicBezTo>
                <a:cubicBezTo>
                  <a:pt x="3748530" y="91411"/>
                  <a:pt x="3745608" y="75203"/>
                  <a:pt x="3739765" y="65272"/>
                </a:cubicBezTo>
                <a:cubicBezTo>
                  <a:pt x="3733921" y="55342"/>
                  <a:pt x="3735309" y="51316"/>
                  <a:pt x="3743927" y="53194"/>
                </a:cubicBezTo>
                <a:cubicBezTo>
                  <a:pt x="3752545" y="55073"/>
                  <a:pt x="3759160" y="56647"/>
                  <a:pt x="3763770" y="57916"/>
                </a:cubicBezTo>
                <a:cubicBezTo>
                  <a:pt x="3768381" y="59185"/>
                  <a:pt x="3773927" y="59418"/>
                  <a:pt x="3780408" y="58615"/>
                </a:cubicBezTo>
                <a:cubicBezTo>
                  <a:pt x="3786890" y="57812"/>
                  <a:pt x="3793731" y="56141"/>
                  <a:pt x="3800929" y="53603"/>
                </a:cubicBezTo>
                <a:cubicBezTo>
                  <a:pt x="3808128" y="51065"/>
                  <a:pt x="3813491" y="47415"/>
                  <a:pt x="3817019" y="42654"/>
                </a:cubicBezTo>
                <a:cubicBezTo>
                  <a:pt x="3818783" y="40274"/>
                  <a:pt x="3821061" y="38789"/>
                  <a:pt x="3823854" y="38199"/>
                </a:cubicBezTo>
                <a:close/>
                <a:moveTo>
                  <a:pt x="4791315" y="37714"/>
                </a:moveTo>
                <a:cubicBezTo>
                  <a:pt x="4792189" y="37473"/>
                  <a:pt x="4793076" y="37556"/>
                  <a:pt x="4793977" y="37965"/>
                </a:cubicBezTo>
                <a:cubicBezTo>
                  <a:pt x="4797584" y="39600"/>
                  <a:pt x="4802721" y="42791"/>
                  <a:pt x="4809389" y="47537"/>
                </a:cubicBezTo>
                <a:cubicBezTo>
                  <a:pt x="4817119" y="53904"/>
                  <a:pt x="4817940" y="58615"/>
                  <a:pt x="4811852" y="61669"/>
                </a:cubicBezTo>
                <a:cubicBezTo>
                  <a:pt x="4805765" y="64724"/>
                  <a:pt x="4794712" y="71503"/>
                  <a:pt x="4778694" y="82007"/>
                </a:cubicBezTo>
                <a:cubicBezTo>
                  <a:pt x="4762676" y="92512"/>
                  <a:pt x="4758743" y="91770"/>
                  <a:pt x="4766896" y="79781"/>
                </a:cubicBezTo>
                <a:cubicBezTo>
                  <a:pt x="4775048" y="67793"/>
                  <a:pt x="4780698" y="57418"/>
                  <a:pt x="4783846" y="48656"/>
                </a:cubicBezTo>
                <a:cubicBezTo>
                  <a:pt x="4786207" y="42084"/>
                  <a:pt x="4788696" y="38437"/>
                  <a:pt x="4791315" y="37714"/>
                </a:cubicBezTo>
                <a:close/>
                <a:moveTo>
                  <a:pt x="1571865" y="37714"/>
                </a:moveTo>
                <a:cubicBezTo>
                  <a:pt x="1572738" y="37473"/>
                  <a:pt x="1573626" y="37556"/>
                  <a:pt x="1574527" y="37965"/>
                </a:cubicBezTo>
                <a:cubicBezTo>
                  <a:pt x="1578134" y="39600"/>
                  <a:pt x="1583271" y="42791"/>
                  <a:pt x="1589940" y="47537"/>
                </a:cubicBezTo>
                <a:cubicBezTo>
                  <a:pt x="1597669" y="53904"/>
                  <a:pt x="1598490" y="58615"/>
                  <a:pt x="1592403" y="61669"/>
                </a:cubicBezTo>
                <a:cubicBezTo>
                  <a:pt x="1586315" y="64724"/>
                  <a:pt x="1575262" y="71503"/>
                  <a:pt x="1559244" y="82007"/>
                </a:cubicBezTo>
                <a:cubicBezTo>
                  <a:pt x="1543226" y="92512"/>
                  <a:pt x="1539294" y="91770"/>
                  <a:pt x="1547446" y="79781"/>
                </a:cubicBezTo>
                <a:cubicBezTo>
                  <a:pt x="1555598" y="67793"/>
                  <a:pt x="1561248" y="57418"/>
                  <a:pt x="1564396" y="48656"/>
                </a:cubicBezTo>
                <a:cubicBezTo>
                  <a:pt x="1566757" y="42084"/>
                  <a:pt x="1569247" y="38437"/>
                  <a:pt x="1571865" y="37714"/>
                </a:cubicBezTo>
                <a:close/>
                <a:moveTo>
                  <a:pt x="5790596" y="36890"/>
                </a:moveTo>
                <a:cubicBezTo>
                  <a:pt x="5811733" y="36890"/>
                  <a:pt x="5828278" y="42626"/>
                  <a:pt x="5840230" y="54098"/>
                </a:cubicBezTo>
                <a:cubicBezTo>
                  <a:pt x="5852184" y="65570"/>
                  <a:pt x="5858160" y="80104"/>
                  <a:pt x="5858160" y="97699"/>
                </a:cubicBezTo>
                <a:cubicBezTo>
                  <a:pt x="5858160" y="110089"/>
                  <a:pt x="5855316" y="121497"/>
                  <a:pt x="5849630" y="131922"/>
                </a:cubicBezTo>
                <a:cubicBezTo>
                  <a:pt x="5843945" y="142347"/>
                  <a:pt x="5836356" y="151360"/>
                  <a:pt x="5826862" y="158961"/>
                </a:cubicBezTo>
                <a:cubicBezTo>
                  <a:pt x="5818372" y="165787"/>
                  <a:pt x="5812468" y="172512"/>
                  <a:pt x="5809148" y="179137"/>
                </a:cubicBezTo>
                <a:cubicBezTo>
                  <a:pt x="5805828" y="185762"/>
                  <a:pt x="5804168" y="190108"/>
                  <a:pt x="5804168" y="192173"/>
                </a:cubicBezTo>
                <a:lnTo>
                  <a:pt x="5804168" y="205746"/>
                </a:lnTo>
                <a:lnTo>
                  <a:pt x="5771602" y="205746"/>
                </a:lnTo>
                <a:lnTo>
                  <a:pt x="5771602" y="188129"/>
                </a:lnTo>
                <a:cubicBezTo>
                  <a:pt x="5771602" y="179768"/>
                  <a:pt x="5773703" y="171616"/>
                  <a:pt x="5777904" y="163671"/>
                </a:cubicBezTo>
                <a:cubicBezTo>
                  <a:pt x="5782106" y="155727"/>
                  <a:pt x="5789240" y="147180"/>
                  <a:pt x="5799307" y="138031"/>
                </a:cubicBezTo>
                <a:cubicBezTo>
                  <a:pt x="5806248" y="131965"/>
                  <a:pt x="5811016" y="125695"/>
                  <a:pt x="5813612" y="119220"/>
                </a:cubicBezTo>
                <a:cubicBezTo>
                  <a:pt x="5816207" y="112746"/>
                  <a:pt x="5817505" y="106468"/>
                  <a:pt x="5817505" y="100388"/>
                </a:cubicBezTo>
                <a:cubicBezTo>
                  <a:pt x="5817505" y="89834"/>
                  <a:pt x="5815174" y="82036"/>
                  <a:pt x="5810514" y="76996"/>
                </a:cubicBezTo>
                <a:cubicBezTo>
                  <a:pt x="5805854" y="71955"/>
                  <a:pt x="5799214" y="69435"/>
                  <a:pt x="5790596" y="69435"/>
                </a:cubicBezTo>
                <a:cubicBezTo>
                  <a:pt x="5781905" y="69435"/>
                  <a:pt x="5774570" y="72823"/>
                  <a:pt x="5768590" y="79598"/>
                </a:cubicBezTo>
                <a:cubicBezTo>
                  <a:pt x="5762610" y="86374"/>
                  <a:pt x="5759620" y="99183"/>
                  <a:pt x="5759620" y="118026"/>
                </a:cubicBezTo>
                <a:lnTo>
                  <a:pt x="5720321" y="118026"/>
                </a:lnTo>
                <a:cubicBezTo>
                  <a:pt x="5721239" y="89532"/>
                  <a:pt x="5728334" y="68886"/>
                  <a:pt x="5741606" y="56088"/>
                </a:cubicBezTo>
                <a:cubicBezTo>
                  <a:pt x="5754878" y="43289"/>
                  <a:pt x="5771208" y="36890"/>
                  <a:pt x="5790596" y="36890"/>
                </a:cubicBezTo>
                <a:close/>
                <a:moveTo>
                  <a:pt x="4850544" y="29546"/>
                </a:moveTo>
                <a:cubicBezTo>
                  <a:pt x="4853925" y="29857"/>
                  <a:pt x="4859114" y="31777"/>
                  <a:pt x="4866112" y="35309"/>
                </a:cubicBezTo>
                <a:cubicBezTo>
                  <a:pt x="4880108" y="42371"/>
                  <a:pt x="4885006" y="49021"/>
                  <a:pt x="4880803" y="55259"/>
                </a:cubicBezTo>
                <a:cubicBezTo>
                  <a:pt x="4876602" y="61497"/>
                  <a:pt x="4872489" y="70198"/>
                  <a:pt x="4868467" y="81362"/>
                </a:cubicBezTo>
                <a:cubicBezTo>
                  <a:pt x="4864445" y="92526"/>
                  <a:pt x="4857164" y="106038"/>
                  <a:pt x="4846624" y="121898"/>
                </a:cubicBezTo>
                <a:cubicBezTo>
                  <a:pt x="4864320" y="118500"/>
                  <a:pt x="4880481" y="113151"/>
                  <a:pt x="4895108" y="105852"/>
                </a:cubicBezTo>
                <a:cubicBezTo>
                  <a:pt x="4909735" y="98552"/>
                  <a:pt x="4921509" y="98319"/>
                  <a:pt x="4930428" y="105153"/>
                </a:cubicBezTo>
                <a:cubicBezTo>
                  <a:pt x="4939348" y="111986"/>
                  <a:pt x="4938383" y="117611"/>
                  <a:pt x="4927534" y="122027"/>
                </a:cubicBezTo>
                <a:cubicBezTo>
                  <a:pt x="4916686" y="126444"/>
                  <a:pt x="4898715" y="130531"/>
                  <a:pt x="4873619" y="134288"/>
                </a:cubicBezTo>
                <a:cubicBezTo>
                  <a:pt x="4887114" y="136855"/>
                  <a:pt x="4892250" y="143079"/>
                  <a:pt x="4889031" y="152959"/>
                </a:cubicBezTo>
                <a:cubicBezTo>
                  <a:pt x="4885812" y="162840"/>
                  <a:pt x="4883073" y="173656"/>
                  <a:pt x="4880814" y="185408"/>
                </a:cubicBezTo>
                <a:cubicBezTo>
                  <a:pt x="4878555" y="197159"/>
                  <a:pt x="4874358" y="210184"/>
                  <a:pt x="4868220" y="224481"/>
                </a:cubicBezTo>
                <a:cubicBezTo>
                  <a:pt x="4875821" y="233472"/>
                  <a:pt x="4884664" y="242137"/>
                  <a:pt x="4894753" y="250476"/>
                </a:cubicBezTo>
                <a:cubicBezTo>
                  <a:pt x="4904841" y="258815"/>
                  <a:pt x="4915324" y="265157"/>
                  <a:pt x="4926201" y="269502"/>
                </a:cubicBezTo>
                <a:cubicBezTo>
                  <a:pt x="4937078" y="273847"/>
                  <a:pt x="4947005" y="278501"/>
                  <a:pt x="4955982" y="283462"/>
                </a:cubicBezTo>
                <a:cubicBezTo>
                  <a:pt x="4964959" y="288424"/>
                  <a:pt x="4960378" y="291787"/>
                  <a:pt x="4942237" y="293551"/>
                </a:cubicBezTo>
                <a:cubicBezTo>
                  <a:pt x="4924097" y="295314"/>
                  <a:pt x="4910402" y="295476"/>
                  <a:pt x="4901152" y="294035"/>
                </a:cubicBezTo>
                <a:cubicBezTo>
                  <a:pt x="4891903" y="292593"/>
                  <a:pt x="4885152" y="288567"/>
                  <a:pt x="4880900" y="281957"/>
                </a:cubicBezTo>
                <a:cubicBezTo>
                  <a:pt x="4876648" y="275346"/>
                  <a:pt x="4867331" y="261644"/>
                  <a:pt x="4852948" y="240850"/>
                </a:cubicBezTo>
                <a:cubicBezTo>
                  <a:pt x="4846796" y="249268"/>
                  <a:pt x="4839543" y="256263"/>
                  <a:pt x="4831190" y="261834"/>
                </a:cubicBezTo>
                <a:cubicBezTo>
                  <a:pt x="4822837" y="267405"/>
                  <a:pt x="4812720" y="271599"/>
                  <a:pt x="4800839" y="274417"/>
                </a:cubicBezTo>
                <a:cubicBezTo>
                  <a:pt x="4797869" y="275122"/>
                  <a:pt x="4795575" y="275495"/>
                  <a:pt x="4793957" y="275536"/>
                </a:cubicBezTo>
                <a:lnTo>
                  <a:pt x="4792240" y="275006"/>
                </a:lnTo>
                <a:lnTo>
                  <a:pt x="4791665" y="285043"/>
                </a:lnTo>
                <a:cubicBezTo>
                  <a:pt x="4789227" y="295175"/>
                  <a:pt x="4784230" y="296455"/>
                  <a:pt x="4776672" y="288883"/>
                </a:cubicBezTo>
                <a:cubicBezTo>
                  <a:pt x="4769115" y="281311"/>
                  <a:pt x="4762239" y="274751"/>
                  <a:pt x="4756044" y="269201"/>
                </a:cubicBezTo>
                <a:cubicBezTo>
                  <a:pt x="4742980" y="279741"/>
                  <a:pt x="4730228" y="287313"/>
                  <a:pt x="4717788" y="291916"/>
                </a:cubicBezTo>
                <a:cubicBezTo>
                  <a:pt x="4705348" y="296519"/>
                  <a:pt x="4692187" y="299283"/>
                  <a:pt x="4678306" y="300208"/>
                </a:cubicBezTo>
                <a:cubicBezTo>
                  <a:pt x="4664424" y="301133"/>
                  <a:pt x="4662832" y="298466"/>
                  <a:pt x="4673530" y="292206"/>
                </a:cubicBezTo>
                <a:cubicBezTo>
                  <a:pt x="4684228" y="285947"/>
                  <a:pt x="4695220" y="280211"/>
                  <a:pt x="4706506" y="274998"/>
                </a:cubicBezTo>
                <a:cubicBezTo>
                  <a:pt x="4717791" y="269785"/>
                  <a:pt x="4728002" y="263171"/>
                  <a:pt x="4737136" y="255155"/>
                </a:cubicBezTo>
                <a:cubicBezTo>
                  <a:pt x="4727600" y="248831"/>
                  <a:pt x="4720491" y="244514"/>
                  <a:pt x="4715809" y="242206"/>
                </a:cubicBezTo>
                <a:cubicBezTo>
                  <a:pt x="4711127" y="239897"/>
                  <a:pt x="4709926" y="236502"/>
                  <a:pt x="4712206" y="232020"/>
                </a:cubicBezTo>
                <a:cubicBezTo>
                  <a:pt x="4714486" y="227539"/>
                  <a:pt x="4716494" y="222380"/>
                  <a:pt x="4718229" y="216544"/>
                </a:cubicBezTo>
                <a:cubicBezTo>
                  <a:pt x="4698439" y="219182"/>
                  <a:pt x="4684895" y="222542"/>
                  <a:pt x="4677596" y="226621"/>
                </a:cubicBezTo>
                <a:cubicBezTo>
                  <a:pt x="4670297" y="230701"/>
                  <a:pt x="4661520" y="227765"/>
                  <a:pt x="4651267" y="217813"/>
                </a:cubicBezTo>
                <a:cubicBezTo>
                  <a:pt x="4641014" y="207861"/>
                  <a:pt x="4642337" y="203344"/>
                  <a:pt x="4655236" y="204261"/>
                </a:cubicBezTo>
                <a:cubicBezTo>
                  <a:pt x="4668135" y="205179"/>
                  <a:pt x="4690631" y="203107"/>
                  <a:pt x="4722724" y="198045"/>
                </a:cubicBezTo>
                <a:cubicBezTo>
                  <a:pt x="4725134" y="187964"/>
                  <a:pt x="4725438" y="178829"/>
                  <a:pt x="4723639" y="170641"/>
                </a:cubicBezTo>
                <a:cubicBezTo>
                  <a:pt x="4721839" y="162452"/>
                  <a:pt x="4727263" y="161413"/>
                  <a:pt x="4739911" y="167522"/>
                </a:cubicBezTo>
                <a:cubicBezTo>
                  <a:pt x="4752559" y="173631"/>
                  <a:pt x="4757851" y="178549"/>
                  <a:pt x="4755786" y="182278"/>
                </a:cubicBezTo>
                <a:cubicBezTo>
                  <a:pt x="4753721" y="186006"/>
                  <a:pt x="4750702" y="189728"/>
                  <a:pt x="4746730" y="193442"/>
                </a:cubicBezTo>
                <a:lnTo>
                  <a:pt x="4766132" y="191248"/>
                </a:lnTo>
                <a:cubicBezTo>
                  <a:pt x="4767495" y="187318"/>
                  <a:pt x="4767950" y="182654"/>
                  <a:pt x="4767498" y="177255"/>
                </a:cubicBezTo>
                <a:cubicBezTo>
                  <a:pt x="4767046" y="171856"/>
                  <a:pt x="4770764" y="171383"/>
                  <a:pt x="4778651" y="175835"/>
                </a:cubicBezTo>
                <a:cubicBezTo>
                  <a:pt x="4786538" y="180288"/>
                  <a:pt x="4791740" y="184120"/>
                  <a:pt x="4794257" y="187333"/>
                </a:cubicBezTo>
                <a:cubicBezTo>
                  <a:pt x="4796774" y="190545"/>
                  <a:pt x="4796817" y="194743"/>
                  <a:pt x="4794386" y="199927"/>
                </a:cubicBezTo>
                <a:cubicBezTo>
                  <a:pt x="4791955" y="205111"/>
                  <a:pt x="4788944" y="212424"/>
                  <a:pt x="4785352" y="221868"/>
                </a:cubicBezTo>
                <a:cubicBezTo>
                  <a:pt x="4781760" y="231311"/>
                  <a:pt x="4776988" y="240635"/>
                  <a:pt x="4771036" y="249842"/>
                </a:cubicBezTo>
                <a:cubicBezTo>
                  <a:pt x="4776644" y="253441"/>
                  <a:pt x="4782093" y="257675"/>
                  <a:pt x="4787384" y="262544"/>
                </a:cubicBezTo>
                <a:lnTo>
                  <a:pt x="4792398" y="271774"/>
                </a:lnTo>
                <a:lnTo>
                  <a:pt x="4797656" y="266953"/>
                </a:lnTo>
                <a:cubicBezTo>
                  <a:pt x="4807414" y="259159"/>
                  <a:pt x="4815817" y="251738"/>
                  <a:pt x="4822866" y="244690"/>
                </a:cubicBezTo>
                <a:cubicBezTo>
                  <a:pt x="4829914" y="237642"/>
                  <a:pt x="4835976" y="230583"/>
                  <a:pt x="4841052" y="223513"/>
                </a:cubicBezTo>
                <a:cubicBezTo>
                  <a:pt x="4835016" y="213805"/>
                  <a:pt x="4829179" y="205269"/>
                  <a:pt x="4823543" y="197905"/>
                </a:cubicBezTo>
                <a:cubicBezTo>
                  <a:pt x="4817907" y="190541"/>
                  <a:pt x="4812895" y="183801"/>
                  <a:pt x="4808507" y="177685"/>
                </a:cubicBezTo>
                <a:cubicBezTo>
                  <a:pt x="4804119" y="171569"/>
                  <a:pt x="4805439" y="167941"/>
                  <a:pt x="4812465" y="166801"/>
                </a:cubicBezTo>
                <a:cubicBezTo>
                  <a:pt x="4819492" y="165661"/>
                  <a:pt x="4824777" y="167314"/>
                  <a:pt x="4828318" y="171759"/>
                </a:cubicBezTo>
                <a:cubicBezTo>
                  <a:pt x="4831861" y="176205"/>
                  <a:pt x="4839525" y="187483"/>
                  <a:pt x="4851313" y="205595"/>
                </a:cubicBezTo>
                <a:cubicBezTo>
                  <a:pt x="4855285" y="196303"/>
                  <a:pt x="4857946" y="185207"/>
                  <a:pt x="4859293" y="172308"/>
                </a:cubicBezTo>
                <a:cubicBezTo>
                  <a:pt x="4860641" y="159409"/>
                  <a:pt x="4860964" y="147610"/>
                  <a:pt x="4860261" y="136913"/>
                </a:cubicBezTo>
                <a:cubicBezTo>
                  <a:pt x="4855629" y="137816"/>
                  <a:pt x="4849370" y="137816"/>
                  <a:pt x="4841483" y="136913"/>
                </a:cubicBezTo>
                <a:cubicBezTo>
                  <a:pt x="4831373" y="148858"/>
                  <a:pt x="4820675" y="157695"/>
                  <a:pt x="4809389" y="163424"/>
                </a:cubicBezTo>
                <a:cubicBezTo>
                  <a:pt x="4798104" y="169153"/>
                  <a:pt x="4798114" y="164216"/>
                  <a:pt x="4809422" y="148614"/>
                </a:cubicBezTo>
                <a:cubicBezTo>
                  <a:pt x="4820729" y="133012"/>
                  <a:pt x="4830179" y="113886"/>
                  <a:pt x="4837772" y="91235"/>
                </a:cubicBezTo>
                <a:cubicBezTo>
                  <a:pt x="4845366" y="68585"/>
                  <a:pt x="4848725" y="54747"/>
                  <a:pt x="4847850" y="49720"/>
                </a:cubicBezTo>
                <a:cubicBezTo>
                  <a:pt x="4846975" y="44694"/>
                  <a:pt x="4846301" y="39270"/>
                  <a:pt x="4845828" y="33448"/>
                </a:cubicBezTo>
                <a:cubicBezTo>
                  <a:pt x="4845591" y="30537"/>
                  <a:pt x="4847163" y="29236"/>
                  <a:pt x="4850544" y="29546"/>
                </a:cubicBezTo>
                <a:close/>
                <a:moveTo>
                  <a:pt x="1631094" y="29546"/>
                </a:moveTo>
                <a:cubicBezTo>
                  <a:pt x="1634475" y="29857"/>
                  <a:pt x="1639664" y="31777"/>
                  <a:pt x="1646662" y="35309"/>
                </a:cubicBezTo>
                <a:cubicBezTo>
                  <a:pt x="1660658" y="42371"/>
                  <a:pt x="1665555" y="49021"/>
                  <a:pt x="1661354" y="55259"/>
                </a:cubicBezTo>
                <a:cubicBezTo>
                  <a:pt x="1657152" y="61497"/>
                  <a:pt x="1653040" y="70198"/>
                  <a:pt x="1649018" y="81362"/>
                </a:cubicBezTo>
                <a:cubicBezTo>
                  <a:pt x="1644995" y="92526"/>
                  <a:pt x="1637714" y="106038"/>
                  <a:pt x="1627174" y="121898"/>
                </a:cubicBezTo>
                <a:cubicBezTo>
                  <a:pt x="1644870" y="118500"/>
                  <a:pt x="1661031" y="113151"/>
                  <a:pt x="1675658" y="105852"/>
                </a:cubicBezTo>
                <a:cubicBezTo>
                  <a:pt x="1690285" y="98552"/>
                  <a:pt x="1702058" y="98319"/>
                  <a:pt x="1710978" y="105153"/>
                </a:cubicBezTo>
                <a:cubicBezTo>
                  <a:pt x="1719898" y="111986"/>
                  <a:pt x="1718933" y="117611"/>
                  <a:pt x="1708085" y="122027"/>
                </a:cubicBezTo>
                <a:cubicBezTo>
                  <a:pt x="1697237" y="126444"/>
                  <a:pt x="1679265" y="130531"/>
                  <a:pt x="1654169" y="134288"/>
                </a:cubicBezTo>
                <a:cubicBezTo>
                  <a:pt x="1667663" y="136855"/>
                  <a:pt x="1672801" y="143079"/>
                  <a:pt x="1669581" y="152959"/>
                </a:cubicBezTo>
                <a:cubicBezTo>
                  <a:pt x="1666362" y="162840"/>
                  <a:pt x="1663623" y="173656"/>
                  <a:pt x="1661365" y="185408"/>
                </a:cubicBezTo>
                <a:cubicBezTo>
                  <a:pt x="1659106" y="197159"/>
                  <a:pt x="1654908" y="210184"/>
                  <a:pt x="1648770" y="224481"/>
                </a:cubicBezTo>
                <a:cubicBezTo>
                  <a:pt x="1656371" y="233472"/>
                  <a:pt x="1665215" y="242137"/>
                  <a:pt x="1675303" y="250476"/>
                </a:cubicBezTo>
                <a:cubicBezTo>
                  <a:pt x="1685392" y="258815"/>
                  <a:pt x="1695874" y="265157"/>
                  <a:pt x="1706751" y="269502"/>
                </a:cubicBezTo>
                <a:cubicBezTo>
                  <a:pt x="1717628" y="273847"/>
                  <a:pt x="1727555" y="278501"/>
                  <a:pt x="1736532" y="283462"/>
                </a:cubicBezTo>
                <a:cubicBezTo>
                  <a:pt x="1745509" y="288424"/>
                  <a:pt x="1740928" y="291787"/>
                  <a:pt x="1722787" y="293551"/>
                </a:cubicBezTo>
                <a:cubicBezTo>
                  <a:pt x="1704647" y="295314"/>
                  <a:pt x="1690952" y="295476"/>
                  <a:pt x="1681703" y="294035"/>
                </a:cubicBezTo>
                <a:cubicBezTo>
                  <a:pt x="1672453" y="292593"/>
                  <a:pt x="1665702" y="288567"/>
                  <a:pt x="1661451" y="281957"/>
                </a:cubicBezTo>
                <a:cubicBezTo>
                  <a:pt x="1657199" y="275346"/>
                  <a:pt x="1647881" y="261644"/>
                  <a:pt x="1633498" y="240850"/>
                </a:cubicBezTo>
                <a:cubicBezTo>
                  <a:pt x="1627346" y="249268"/>
                  <a:pt x="1620093" y="256263"/>
                  <a:pt x="1611740" y="261834"/>
                </a:cubicBezTo>
                <a:cubicBezTo>
                  <a:pt x="1603387" y="267405"/>
                  <a:pt x="1593270" y="271599"/>
                  <a:pt x="1581389" y="274417"/>
                </a:cubicBezTo>
                <a:cubicBezTo>
                  <a:pt x="1578419" y="275122"/>
                  <a:pt x="1576125" y="275495"/>
                  <a:pt x="1574507" y="275536"/>
                </a:cubicBezTo>
                <a:lnTo>
                  <a:pt x="1572790" y="275006"/>
                </a:lnTo>
                <a:lnTo>
                  <a:pt x="1572215" y="285043"/>
                </a:lnTo>
                <a:cubicBezTo>
                  <a:pt x="1569777" y="295175"/>
                  <a:pt x="1564779" y="296455"/>
                  <a:pt x="1557222" y="288883"/>
                </a:cubicBezTo>
                <a:cubicBezTo>
                  <a:pt x="1549665" y="281311"/>
                  <a:pt x="1542789" y="274751"/>
                  <a:pt x="1536594" y="269201"/>
                </a:cubicBezTo>
                <a:cubicBezTo>
                  <a:pt x="1523530" y="279741"/>
                  <a:pt x="1510778" y="287313"/>
                  <a:pt x="1498338" y="291916"/>
                </a:cubicBezTo>
                <a:cubicBezTo>
                  <a:pt x="1485898" y="296519"/>
                  <a:pt x="1472737" y="299283"/>
                  <a:pt x="1458856" y="300208"/>
                </a:cubicBezTo>
                <a:cubicBezTo>
                  <a:pt x="1444974" y="301133"/>
                  <a:pt x="1443383" y="298466"/>
                  <a:pt x="1454080" y="292206"/>
                </a:cubicBezTo>
                <a:cubicBezTo>
                  <a:pt x="1464778" y="285947"/>
                  <a:pt x="1475770" y="280211"/>
                  <a:pt x="1487056" y="274998"/>
                </a:cubicBezTo>
                <a:cubicBezTo>
                  <a:pt x="1498342" y="269785"/>
                  <a:pt x="1508552" y="263171"/>
                  <a:pt x="1517686" y="255155"/>
                </a:cubicBezTo>
                <a:cubicBezTo>
                  <a:pt x="1508150" y="248831"/>
                  <a:pt x="1501041" y="244514"/>
                  <a:pt x="1496359" y="242206"/>
                </a:cubicBezTo>
                <a:cubicBezTo>
                  <a:pt x="1491677" y="239897"/>
                  <a:pt x="1490476" y="236502"/>
                  <a:pt x="1492756" y="232020"/>
                </a:cubicBezTo>
                <a:cubicBezTo>
                  <a:pt x="1495036" y="227539"/>
                  <a:pt x="1497044" y="222380"/>
                  <a:pt x="1498779" y="216544"/>
                </a:cubicBezTo>
                <a:cubicBezTo>
                  <a:pt x="1478989" y="219182"/>
                  <a:pt x="1465445" y="222542"/>
                  <a:pt x="1458146" y="226621"/>
                </a:cubicBezTo>
                <a:cubicBezTo>
                  <a:pt x="1450847" y="230701"/>
                  <a:pt x="1442071" y="227765"/>
                  <a:pt x="1431817" y="217813"/>
                </a:cubicBezTo>
                <a:cubicBezTo>
                  <a:pt x="1421564" y="207861"/>
                  <a:pt x="1422887" y="203344"/>
                  <a:pt x="1435786" y="204261"/>
                </a:cubicBezTo>
                <a:cubicBezTo>
                  <a:pt x="1448685" y="205179"/>
                  <a:pt x="1471181" y="203107"/>
                  <a:pt x="1503274" y="198045"/>
                </a:cubicBezTo>
                <a:cubicBezTo>
                  <a:pt x="1505684" y="187964"/>
                  <a:pt x="1505988" y="178829"/>
                  <a:pt x="1504189" y="170641"/>
                </a:cubicBezTo>
                <a:cubicBezTo>
                  <a:pt x="1502389" y="162452"/>
                  <a:pt x="1507813" y="161413"/>
                  <a:pt x="1520461" y="167522"/>
                </a:cubicBezTo>
                <a:cubicBezTo>
                  <a:pt x="1533109" y="173631"/>
                  <a:pt x="1538401" y="178549"/>
                  <a:pt x="1536336" y="182278"/>
                </a:cubicBezTo>
                <a:cubicBezTo>
                  <a:pt x="1534271" y="186006"/>
                  <a:pt x="1531252" y="189728"/>
                  <a:pt x="1527280" y="193442"/>
                </a:cubicBezTo>
                <a:lnTo>
                  <a:pt x="1546682" y="191248"/>
                </a:lnTo>
                <a:cubicBezTo>
                  <a:pt x="1548044" y="187318"/>
                  <a:pt x="1548500" y="182654"/>
                  <a:pt x="1548048" y="177255"/>
                </a:cubicBezTo>
                <a:cubicBezTo>
                  <a:pt x="1547596" y="171856"/>
                  <a:pt x="1551314" y="171383"/>
                  <a:pt x="1559201" y="175835"/>
                </a:cubicBezTo>
                <a:cubicBezTo>
                  <a:pt x="1567088" y="180288"/>
                  <a:pt x="1572290" y="184120"/>
                  <a:pt x="1574807" y="187333"/>
                </a:cubicBezTo>
                <a:cubicBezTo>
                  <a:pt x="1577324" y="190545"/>
                  <a:pt x="1577367" y="194743"/>
                  <a:pt x="1574936" y="199927"/>
                </a:cubicBezTo>
                <a:cubicBezTo>
                  <a:pt x="1572505" y="205111"/>
                  <a:pt x="1569494" y="212424"/>
                  <a:pt x="1565902" y="221868"/>
                </a:cubicBezTo>
                <a:cubicBezTo>
                  <a:pt x="1562310" y="231311"/>
                  <a:pt x="1557538" y="240635"/>
                  <a:pt x="1551587" y="249842"/>
                </a:cubicBezTo>
                <a:cubicBezTo>
                  <a:pt x="1557194" y="253441"/>
                  <a:pt x="1562643" y="257675"/>
                  <a:pt x="1567935" y="262544"/>
                </a:cubicBezTo>
                <a:lnTo>
                  <a:pt x="1572948" y="271774"/>
                </a:lnTo>
                <a:lnTo>
                  <a:pt x="1578206" y="266953"/>
                </a:lnTo>
                <a:cubicBezTo>
                  <a:pt x="1587964" y="259159"/>
                  <a:pt x="1596368" y="251738"/>
                  <a:pt x="1603416" y="244690"/>
                </a:cubicBezTo>
                <a:cubicBezTo>
                  <a:pt x="1610464" y="237642"/>
                  <a:pt x="1616526" y="230583"/>
                  <a:pt x="1621603" y="223513"/>
                </a:cubicBezTo>
                <a:cubicBezTo>
                  <a:pt x="1615565" y="213805"/>
                  <a:pt x="1609729" y="205269"/>
                  <a:pt x="1604093" y="197905"/>
                </a:cubicBezTo>
                <a:cubicBezTo>
                  <a:pt x="1598458" y="190541"/>
                  <a:pt x="1593446" y="183801"/>
                  <a:pt x="1589058" y="177685"/>
                </a:cubicBezTo>
                <a:cubicBezTo>
                  <a:pt x="1584670" y="171569"/>
                  <a:pt x="1585989" y="167941"/>
                  <a:pt x="1593016" y="166801"/>
                </a:cubicBezTo>
                <a:cubicBezTo>
                  <a:pt x="1600042" y="165661"/>
                  <a:pt x="1605326" y="167314"/>
                  <a:pt x="1608869" y="171759"/>
                </a:cubicBezTo>
                <a:cubicBezTo>
                  <a:pt x="1612411" y="176205"/>
                  <a:pt x="1620075" y="187483"/>
                  <a:pt x="1631863" y="205595"/>
                </a:cubicBezTo>
                <a:cubicBezTo>
                  <a:pt x="1635835" y="196303"/>
                  <a:pt x="1638495" y="185207"/>
                  <a:pt x="1639844" y="172308"/>
                </a:cubicBezTo>
                <a:cubicBezTo>
                  <a:pt x="1641192" y="159409"/>
                  <a:pt x="1641514" y="147610"/>
                  <a:pt x="1640811" y="136913"/>
                </a:cubicBezTo>
                <a:cubicBezTo>
                  <a:pt x="1636180" y="137816"/>
                  <a:pt x="1629920" y="137816"/>
                  <a:pt x="1622033" y="136913"/>
                </a:cubicBezTo>
                <a:cubicBezTo>
                  <a:pt x="1611923" y="148858"/>
                  <a:pt x="1601225" y="157695"/>
                  <a:pt x="1589940" y="163424"/>
                </a:cubicBezTo>
                <a:cubicBezTo>
                  <a:pt x="1578654" y="169153"/>
                  <a:pt x="1578664" y="164216"/>
                  <a:pt x="1589972" y="148614"/>
                </a:cubicBezTo>
                <a:cubicBezTo>
                  <a:pt x="1601279" y="133012"/>
                  <a:pt x="1610729" y="113886"/>
                  <a:pt x="1618322" y="91235"/>
                </a:cubicBezTo>
                <a:cubicBezTo>
                  <a:pt x="1625916" y="68585"/>
                  <a:pt x="1629275" y="54747"/>
                  <a:pt x="1628400" y="49720"/>
                </a:cubicBezTo>
                <a:cubicBezTo>
                  <a:pt x="1627525" y="44694"/>
                  <a:pt x="1626851" y="39270"/>
                  <a:pt x="1626378" y="33448"/>
                </a:cubicBezTo>
                <a:cubicBezTo>
                  <a:pt x="1626141" y="30537"/>
                  <a:pt x="1627713" y="29236"/>
                  <a:pt x="1631094" y="29546"/>
                </a:cubicBezTo>
                <a:close/>
                <a:moveTo>
                  <a:pt x="254997" y="29346"/>
                </a:moveTo>
                <a:cubicBezTo>
                  <a:pt x="271916" y="28429"/>
                  <a:pt x="284094" y="31227"/>
                  <a:pt x="291532" y="37739"/>
                </a:cubicBezTo>
                <a:cubicBezTo>
                  <a:pt x="301448" y="46422"/>
                  <a:pt x="304639" y="52750"/>
                  <a:pt x="301104" y="56722"/>
                </a:cubicBezTo>
                <a:cubicBezTo>
                  <a:pt x="297569" y="60694"/>
                  <a:pt x="287671" y="62229"/>
                  <a:pt x="271408" y="61325"/>
                </a:cubicBezTo>
                <a:cubicBezTo>
                  <a:pt x="255147" y="60422"/>
                  <a:pt x="239856" y="60422"/>
                  <a:pt x="225538" y="61325"/>
                </a:cubicBezTo>
                <a:cubicBezTo>
                  <a:pt x="211219" y="62229"/>
                  <a:pt x="190035" y="63828"/>
                  <a:pt x="161986" y="66122"/>
                </a:cubicBezTo>
                <a:cubicBezTo>
                  <a:pt x="170073" y="74841"/>
                  <a:pt x="172995" y="80932"/>
                  <a:pt x="170751" y="84395"/>
                </a:cubicBezTo>
                <a:cubicBezTo>
                  <a:pt x="168507" y="87858"/>
                  <a:pt x="167385" y="102173"/>
                  <a:pt x="167385" y="127340"/>
                </a:cubicBezTo>
                <a:cubicBezTo>
                  <a:pt x="187576" y="127340"/>
                  <a:pt x="205175" y="129760"/>
                  <a:pt x="220182" y="134600"/>
                </a:cubicBezTo>
                <a:cubicBezTo>
                  <a:pt x="235189" y="139440"/>
                  <a:pt x="243861" y="149134"/>
                  <a:pt x="246198" y="163682"/>
                </a:cubicBezTo>
                <a:cubicBezTo>
                  <a:pt x="248536" y="178230"/>
                  <a:pt x="238189" y="179844"/>
                  <a:pt x="215159" y="168522"/>
                </a:cubicBezTo>
                <a:cubicBezTo>
                  <a:pt x="192129" y="157200"/>
                  <a:pt x="176204" y="148012"/>
                  <a:pt x="167385" y="140956"/>
                </a:cubicBezTo>
                <a:cubicBezTo>
                  <a:pt x="168231" y="208743"/>
                  <a:pt x="167231" y="254262"/>
                  <a:pt x="164384" y="277515"/>
                </a:cubicBezTo>
                <a:cubicBezTo>
                  <a:pt x="161538" y="300767"/>
                  <a:pt x="157110" y="312394"/>
                  <a:pt x="151102" y="312394"/>
                </a:cubicBezTo>
                <a:cubicBezTo>
                  <a:pt x="146642" y="312394"/>
                  <a:pt x="141913" y="307066"/>
                  <a:pt x="136915" y="296412"/>
                </a:cubicBezTo>
                <a:cubicBezTo>
                  <a:pt x="131918" y="285757"/>
                  <a:pt x="130344" y="276586"/>
                  <a:pt x="132194" y="268900"/>
                </a:cubicBezTo>
                <a:cubicBezTo>
                  <a:pt x="134043" y="261213"/>
                  <a:pt x="135844" y="253004"/>
                  <a:pt x="137593" y="244271"/>
                </a:cubicBezTo>
                <a:cubicBezTo>
                  <a:pt x="139342" y="235537"/>
                  <a:pt x="140669" y="205846"/>
                  <a:pt x="141572" y="155196"/>
                </a:cubicBezTo>
                <a:cubicBezTo>
                  <a:pt x="142476" y="104547"/>
                  <a:pt x="139758" y="75959"/>
                  <a:pt x="133420" y="69435"/>
                </a:cubicBezTo>
                <a:cubicBezTo>
                  <a:pt x="88793" y="76633"/>
                  <a:pt x="60819" y="81355"/>
                  <a:pt x="49497" y="83599"/>
                </a:cubicBezTo>
                <a:cubicBezTo>
                  <a:pt x="38176" y="85843"/>
                  <a:pt x="27521" y="81767"/>
                  <a:pt x="17533" y="71371"/>
                </a:cubicBezTo>
                <a:cubicBezTo>
                  <a:pt x="7545" y="60974"/>
                  <a:pt x="7911" y="56231"/>
                  <a:pt x="18630" y="57142"/>
                </a:cubicBezTo>
                <a:cubicBezTo>
                  <a:pt x="29350" y="58052"/>
                  <a:pt x="47849" y="57174"/>
                  <a:pt x="74126" y="54506"/>
                </a:cubicBezTo>
                <a:cubicBezTo>
                  <a:pt x="100405" y="51839"/>
                  <a:pt x="127343" y="48469"/>
                  <a:pt x="154941" y="44397"/>
                </a:cubicBezTo>
                <a:cubicBezTo>
                  <a:pt x="182539" y="40324"/>
                  <a:pt x="209724" y="36026"/>
                  <a:pt x="236497" y="31501"/>
                </a:cubicBezTo>
                <a:cubicBezTo>
                  <a:pt x="243191" y="30370"/>
                  <a:pt x="249357" y="29652"/>
                  <a:pt x="254997" y="29346"/>
                </a:cubicBezTo>
                <a:close/>
                <a:moveTo>
                  <a:pt x="577862" y="26823"/>
                </a:moveTo>
                <a:cubicBezTo>
                  <a:pt x="585018" y="25417"/>
                  <a:pt x="592439" y="28203"/>
                  <a:pt x="600125" y="35179"/>
                </a:cubicBezTo>
                <a:cubicBezTo>
                  <a:pt x="607811" y="42156"/>
                  <a:pt x="606611" y="47351"/>
                  <a:pt x="596522" y="50764"/>
                </a:cubicBezTo>
                <a:cubicBezTo>
                  <a:pt x="586434" y="54177"/>
                  <a:pt x="560439" y="58701"/>
                  <a:pt x="518536" y="64337"/>
                </a:cubicBezTo>
                <a:cubicBezTo>
                  <a:pt x="527528" y="72037"/>
                  <a:pt x="528192" y="78473"/>
                  <a:pt x="520526" y="83642"/>
                </a:cubicBezTo>
                <a:cubicBezTo>
                  <a:pt x="512861" y="88812"/>
                  <a:pt x="499600" y="102016"/>
                  <a:pt x="480743" y="123253"/>
                </a:cubicBezTo>
                <a:cubicBezTo>
                  <a:pt x="509050" y="119697"/>
                  <a:pt x="533676" y="116359"/>
                  <a:pt x="554620" y="113240"/>
                </a:cubicBezTo>
                <a:cubicBezTo>
                  <a:pt x="575564" y="110121"/>
                  <a:pt x="589628" y="107185"/>
                  <a:pt x="596813" y="104432"/>
                </a:cubicBezTo>
                <a:cubicBezTo>
                  <a:pt x="603997" y="101679"/>
                  <a:pt x="610945" y="101772"/>
                  <a:pt x="617656" y="104712"/>
                </a:cubicBezTo>
                <a:cubicBezTo>
                  <a:pt x="624367" y="107651"/>
                  <a:pt x="632470" y="113352"/>
                  <a:pt x="641963" y="121812"/>
                </a:cubicBezTo>
                <a:cubicBezTo>
                  <a:pt x="651456" y="130273"/>
                  <a:pt x="653661" y="137275"/>
                  <a:pt x="648577" y="142817"/>
                </a:cubicBezTo>
                <a:cubicBezTo>
                  <a:pt x="643494" y="148360"/>
                  <a:pt x="639654" y="157405"/>
                  <a:pt x="637058" y="169952"/>
                </a:cubicBezTo>
                <a:cubicBezTo>
                  <a:pt x="634463" y="182500"/>
                  <a:pt x="632255" y="198314"/>
                  <a:pt x="630433" y="217393"/>
                </a:cubicBezTo>
                <a:cubicBezTo>
                  <a:pt x="628612" y="236473"/>
                  <a:pt x="624880" y="252129"/>
                  <a:pt x="619237" y="264361"/>
                </a:cubicBezTo>
                <a:cubicBezTo>
                  <a:pt x="613594" y="276593"/>
                  <a:pt x="606611" y="285180"/>
                  <a:pt x="598286" y="290120"/>
                </a:cubicBezTo>
                <a:cubicBezTo>
                  <a:pt x="589961" y="295060"/>
                  <a:pt x="584480" y="291181"/>
                  <a:pt x="581841" y="278483"/>
                </a:cubicBezTo>
                <a:cubicBezTo>
                  <a:pt x="579203" y="265784"/>
                  <a:pt x="576887" y="256775"/>
                  <a:pt x="574893" y="251455"/>
                </a:cubicBezTo>
                <a:cubicBezTo>
                  <a:pt x="564282" y="250681"/>
                  <a:pt x="543270" y="251645"/>
                  <a:pt x="511858" y="254348"/>
                </a:cubicBezTo>
                <a:cubicBezTo>
                  <a:pt x="480445" y="257051"/>
                  <a:pt x="453991" y="259227"/>
                  <a:pt x="432495" y="260876"/>
                </a:cubicBezTo>
                <a:cubicBezTo>
                  <a:pt x="425311" y="279017"/>
                  <a:pt x="419159" y="282824"/>
                  <a:pt x="414040" y="272298"/>
                </a:cubicBezTo>
                <a:cubicBezTo>
                  <a:pt x="408920" y="261773"/>
                  <a:pt x="405905" y="246992"/>
                  <a:pt x="404994" y="227955"/>
                </a:cubicBezTo>
                <a:cubicBezTo>
                  <a:pt x="404084" y="208918"/>
                  <a:pt x="402316" y="192377"/>
                  <a:pt x="399692" y="178331"/>
                </a:cubicBezTo>
                <a:cubicBezTo>
                  <a:pt x="397068" y="164284"/>
                  <a:pt x="393246" y="151367"/>
                  <a:pt x="388227" y="139580"/>
                </a:cubicBezTo>
                <a:cubicBezTo>
                  <a:pt x="383208" y="127792"/>
                  <a:pt x="384972" y="122601"/>
                  <a:pt x="393518" y="124006"/>
                </a:cubicBezTo>
                <a:cubicBezTo>
                  <a:pt x="402065" y="125412"/>
                  <a:pt x="408708" y="126763"/>
                  <a:pt x="413448" y="128061"/>
                </a:cubicBezTo>
                <a:cubicBezTo>
                  <a:pt x="418188" y="129359"/>
                  <a:pt x="434238" y="128774"/>
                  <a:pt x="461599" y="126308"/>
                </a:cubicBezTo>
                <a:cubicBezTo>
                  <a:pt x="474304" y="106834"/>
                  <a:pt x="481768" y="93311"/>
                  <a:pt x="483991" y="85739"/>
                </a:cubicBezTo>
                <a:cubicBezTo>
                  <a:pt x="486214" y="78168"/>
                  <a:pt x="487325" y="72281"/>
                  <a:pt x="487325" y="68080"/>
                </a:cubicBezTo>
                <a:cubicBezTo>
                  <a:pt x="482707" y="68926"/>
                  <a:pt x="477312" y="69811"/>
                  <a:pt x="471138" y="70736"/>
                </a:cubicBezTo>
                <a:cubicBezTo>
                  <a:pt x="464965" y="71661"/>
                  <a:pt x="459577" y="71880"/>
                  <a:pt x="454974" y="71392"/>
                </a:cubicBezTo>
                <a:cubicBezTo>
                  <a:pt x="450370" y="70905"/>
                  <a:pt x="444261" y="67058"/>
                  <a:pt x="436646" y="59852"/>
                </a:cubicBezTo>
                <a:cubicBezTo>
                  <a:pt x="429032" y="52646"/>
                  <a:pt x="433800" y="49043"/>
                  <a:pt x="450951" y="49043"/>
                </a:cubicBezTo>
                <a:cubicBezTo>
                  <a:pt x="465048" y="49043"/>
                  <a:pt x="483629" y="47046"/>
                  <a:pt x="506695" y="43052"/>
                </a:cubicBezTo>
                <a:cubicBezTo>
                  <a:pt x="529762" y="39058"/>
                  <a:pt x="545600" y="35706"/>
                  <a:pt x="554211" y="32996"/>
                </a:cubicBezTo>
                <a:cubicBezTo>
                  <a:pt x="562822" y="30286"/>
                  <a:pt x="570707" y="28228"/>
                  <a:pt x="577862" y="26823"/>
                </a:cubicBezTo>
                <a:close/>
                <a:moveTo>
                  <a:pt x="2740212" y="25509"/>
                </a:moveTo>
                <a:cubicBezTo>
                  <a:pt x="2748549" y="25311"/>
                  <a:pt x="2756484" y="28398"/>
                  <a:pt x="2764018" y="34771"/>
                </a:cubicBezTo>
                <a:cubicBezTo>
                  <a:pt x="2774063" y="43267"/>
                  <a:pt x="2772611" y="48917"/>
                  <a:pt x="2759662" y="51721"/>
                </a:cubicBezTo>
                <a:cubicBezTo>
                  <a:pt x="2746713" y="54524"/>
                  <a:pt x="2723489" y="57410"/>
                  <a:pt x="2689990" y="60379"/>
                </a:cubicBezTo>
                <a:cubicBezTo>
                  <a:pt x="2702595" y="66904"/>
                  <a:pt x="2707973" y="72478"/>
                  <a:pt x="2706123" y="77103"/>
                </a:cubicBezTo>
                <a:cubicBezTo>
                  <a:pt x="2704273" y="81728"/>
                  <a:pt x="2702495" y="90816"/>
                  <a:pt x="2700788" y="104367"/>
                </a:cubicBezTo>
                <a:cubicBezTo>
                  <a:pt x="2719474" y="101815"/>
                  <a:pt x="2731494" y="99151"/>
                  <a:pt x="2736850" y="96376"/>
                </a:cubicBezTo>
                <a:cubicBezTo>
                  <a:pt x="2742207" y="93601"/>
                  <a:pt x="2748889" y="93634"/>
                  <a:pt x="2756898" y="96473"/>
                </a:cubicBezTo>
                <a:cubicBezTo>
                  <a:pt x="2764907" y="99312"/>
                  <a:pt x="2772855" y="103252"/>
                  <a:pt x="2780742" y="108293"/>
                </a:cubicBezTo>
                <a:cubicBezTo>
                  <a:pt x="2788630" y="113334"/>
                  <a:pt x="2790763" y="120837"/>
                  <a:pt x="2787142" y="130804"/>
                </a:cubicBezTo>
                <a:cubicBezTo>
                  <a:pt x="2783521" y="140770"/>
                  <a:pt x="2781484" y="163535"/>
                  <a:pt x="2781033" y="199099"/>
                </a:cubicBezTo>
                <a:cubicBezTo>
                  <a:pt x="2780581" y="234663"/>
                  <a:pt x="2777738" y="258629"/>
                  <a:pt x="2772504" y="270997"/>
                </a:cubicBezTo>
                <a:cubicBezTo>
                  <a:pt x="2767270" y="283366"/>
                  <a:pt x="2759558" y="292231"/>
                  <a:pt x="2749369" y="297595"/>
                </a:cubicBezTo>
                <a:cubicBezTo>
                  <a:pt x="2739181" y="302958"/>
                  <a:pt x="2733287" y="301542"/>
                  <a:pt x="2731688" y="293346"/>
                </a:cubicBezTo>
                <a:cubicBezTo>
                  <a:pt x="2730089" y="285151"/>
                  <a:pt x="2722715" y="275676"/>
                  <a:pt x="2709565" y="264920"/>
                </a:cubicBezTo>
                <a:cubicBezTo>
                  <a:pt x="2696415" y="254165"/>
                  <a:pt x="2696454" y="250365"/>
                  <a:pt x="2709683" y="253520"/>
                </a:cubicBezTo>
                <a:cubicBezTo>
                  <a:pt x="2722912" y="256675"/>
                  <a:pt x="2732402" y="258073"/>
                  <a:pt x="2738152" y="257714"/>
                </a:cubicBezTo>
                <a:cubicBezTo>
                  <a:pt x="2743902" y="257356"/>
                  <a:pt x="2747860" y="248081"/>
                  <a:pt x="2750026" y="229891"/>
                </a:cubicBezTo>
                <a:cubicBezTo>
                  <a:pt x="2752191" y="211700"/>
                  <a:pt x="2753274" y="192380"/>
                  <a:pt x="2753274" y="171931"/>
                </a:cubicBezTo>
                <a:cubicBezTo>
                  <a:pt x="2753274" y="151755"/>
                  <a:pt x="2752288" y="138709"/>
                  <a:pt x="2750316" y="132793"/>
                </a:cubicBezTo>
                <a:cubicBezTo>
                  <a:pt x="2748344" y="126878"/>
                  <a:pt x="2745146" y="123160"/>
                  <a:pt x="2740722" y="121640"/>
                </a:cubicBezTo>
                <a:cubicBezTo>
                  <a:pt x="2736298" y="120120"/>
                  <a:pt x="2722793" y="121016"/>
                  <a:pt x="2700208" y="124329"/>
                </a:cubicBezTo>
                <a:cubicBezTo>
                  <a:pt x="2697856" y="137651"/>
                  <a:pt x="2695354" y="148930"/>
                  <a:pt x="2692701" y="158165"/>
                </a:cubicBezTo>
                <a:cubicBezTo>
                  <a:pt x="2697404" y="159427"/>
                  <a:pt x="2704055" y="161965"/>
                  <a:pt x="2712651" y="165779"/>
                </a:cubicBezTo>
                <a:cubicBezTo>
                  <a:pt x="2721249" y="169594"/>
                  <a:pt x="2727945" y="174928"/>
                  <a:pt x="2732742" y="181783"/>
                </a:cubicBezTo>
                <a:cubicBezTo>
                  <a:pt x="2737539" y="188638"/>
                  <a:pt x="2738425" y="195922"/>
                  <a:pt x="2735399" y="203638"/>
                </a:cubicBezTo>
                <a:cubicBezTo>
                  <a:pt x="2732373" y="211353"/>
                  <a:pt x="2725547" y="210944"/>
                  <a:pt x="2714921" y="202411"/>
                </a:cubicBezTo>
                <a:cubicBezTo>
                  <a:pt x="2704295" y="193879"/>
                  <a:pt x="2695325" y="183296"/>
                  <a:pt x="2688011" y="170662"/>
                </a:cubicBezTo>
                <a:cubicBezTo>
                  <a:pt x="2677027" y="196862"/>
                  <a:pt x="2661762" y="215110"/>
                  <a:pt x="2642216" y="225406"/>
                </a:cubicBezTo>
                <a:cubicBezTo>
                  <a:pt x="2622670" y="235702"/>
                  <a:pt x="2618805" y="234125"/>
                  <a:pt x="2630622" y="220674"/>
                </a:cubicBezTo>
                <a:lnTo>
                  <a:pt x="2646659" y="197031"/>
                </a:lnTo>
                <a:lnTo>
                  <a:pt x="2645222" y="197523"/>
                </a:lnTo>
                <a:cubicBezTo>
                  <a:pt x="2642702" y="197613"/>
                  <a:pt x="2639728" y="196310"/>
                  <a:pt x="2636301" y="193614"/>
                </a:cubicBezTo>
                <a:cubicBezTo>
                  <a:pt x="2629446" y="188222"/>
                  <a:pt x="2625115" y="182371"/>
                  <a:pt x="2623308" y="176061"/>
                </a:cubicBezTo>
                <a:cubicBezTo>
                  <a:pt x="2619637" y="189283"/>
                  <a:pt x="2613141" y="201020"/>
                  <a:pt x="2603820" y="211274"/>
                </a:cubicBezTo>
                <a:cubicBezTo>
                  <a:pt x="2594499" y="221527"/>
                  <a:pt x="2583335" y="229246"/>
                  <a:pt x="2570328" y="234430"/>
                </a:cubicBezTo>
                <a:cubicBezTo>
                  <a:pt x="2557322" y="239614"/>
                  <a:pt x="2555612" y="237039"/>
                  <a:pt x="2565198" y="226707"/>
                </a:cubicBezTo>
                <a:cubicBezTo>
                  <a:pt x="2574785" y="216375"/>
                  <a:pt x="2583787" y="203910"/>
                  <a:pt x="2592204" y="189312"/>
                </a:cubicBezTo>
                <a:cubicBezTo>
                  <a:pt x="2600622" y="174713"/>
                  <a:pt x="2605720" y="156795"/>
                  <a:pt x="2607498" y="135557"/>
                </a:cubicBezTo>
                <a:cubicBezTo>
                  <a:pt x="2590691" y="137364"/>
                  <a:pt x="2574552" y="139042"/>
                  <a:pt x="2559078" y="140591"/>
                </a:cubicBezTo>
                <a:lnTo>
                  <a:pt x="2559078" y="200282"/>
                </a:lnTo>
                <a:cubicBezTo>
                  <a:pt x="2559078" y="213346"/>
                  <a:pt x="2558605" y="226944"/>
                  <a:pt x="2557659" y="241076"/>
                </a:cubicBezTo>
                <a:cubicBezTo>
                  <a:pt x="2556712" y="255209"/>
                  <a:pt x="2554228" y="265229"/>
                  <a:pt x="2550205" y="271137"/>
                </a:cubicBezTo>
                <a:cubicBezTo>
                  <a:pt x="2546183" y="277045"/>
                  <a:pt x="2541228" y="275371"/>
                  <a:pt x="2535342" y="266114"/>
                </a:cubicBezTo>
                <a:cubicBezTo>
                  <a:pt x="2529455" y="256858"/>
                  <a:pt x="2527641" y="247540"/>
                  <a:pt x="2529900" y="238162"/>
                </a:cubicBezTo>
                <a:cubicBezTo>
                  <a:pt x="2532158" y="228783"/>
                  <a:pt x="2533732" y="210661"/>
                  <a:pt x="2534621" y="183794"/>
                </a:cubicBezTo>
                <a:cubicBezTo>
                  <a:pt x="2535510" y="156928"/>
                  <a:pt x="2533255" y="138547"/>
                  <a:pt x="2527856" y="128653"/>
                </a:cubicBezTo>
                <a:cubicBezTo>
                  <a:pt x="2522457" y="118758"/>
                  <a:pt x="2523845" y="114750"/>
                  <a:pt x="2532019" y="116628"/>
                </a:cubicBezTo>
                <a:cubicBezTo>
                  <a:pt x="2540192" y="118507"/>
                  <a:pt x="2546395" y="120081"/>
                  <a:pt x="2550625" y="121350"/>
                </a:cubicBezTo>
                <a:cubicBezTo>
                  <a:pt x="2554855" y="122619"/>
                  <a:pt x="2574294" y="121619"/>
                  <a:pt x="2608939" y="118349"/>
                </a:cubicBezTo>
                <a:cubicBezTo>
                  <a:pt x="2609786" y="94315"/>
                  <a:pt x="2608882" y="78906"/>
                  <a:pt x="2606229" y="72123"/>
                </a:cubicBezTo>
                <a:cubicBezTo>
                  <a:pt x="2592348" y="73902"/>
                  <a:pt x="2581926" y="75020"/>
                  <a:pt x="2574964" y="75479"/>
                </a:cubicBezTo>
                <a:cubicBezTo>
                  <a:pt x="2568002" y="75938"/>
                  <a:pt x="2559985" y="72098"/>
                  <a:pt x="2550915" y="63960"/>
                </a:cubicBezTo>
                <a:cubicBezTo>
                  <a:pt x="2541845" y="55822"/>
                  <a:pt x="2544538" y="51753"/>
                  <a:pt x="2558992" y="51753"/>
                </a:cubicBezTo>
                <a:cubicBezTo>
                  <a:pt x="2571425" y="51753"/>
                  <a:pt x="2591423" y="49975"/>
                  <a:pt x="2618985" y="46419"/>
                </a:cubicBezTo>
                <a:cubicBezTo>
                  <a:pt x="2646547" y="42862"/>
                  <a:pt x="2669362" y="39499"/>
                  <a:pt x="2687431" y="36330"/>
                </a:cubicBezTo>
                <a:cubicBezTo>
                  <a:pt x="2705499" y="33161"/>
                  <a:pt x="2720270" y="29985"/>
                  <a:pt x="2731742" y="26801"/>
                </a:cubicBezTo>
                <a:cubicBezTo>
                  <a:pt x="2734610" y="26005"/>
                  <a:pt x="2737433" y="25574"/>
                  <a:pt x="2740212" y="25509"/>
                </a:cubicBezTo>
                <a:close/>
                <a:moveTo>
                  <a:pt x="1211240" y="20101"/>
                </a:moveTo>
                <a:cubicBezTo>
                  <a:pt x="1219407" y="21513"/>
                  <a:pt x="1228509" y="24500"/>
                  <a:pt x="1238548" y="29060"/>
                </a:cubicBezTo>
                <a:cubicBezTo>
                  <a:pt x="1250077" y="34523"/>
                  <a:pt x="1254472" y="40980"/>
                  <a:pt x="1251734" y="48430"/>
                </a:cubicBezTo>
                <a:cubicBezTo>
                  <a:pt x="1248994" y="55880"/>
                  <a:pt x="1247195" y="65405"/>
                  <a:pt x="1246334" y="77006"/>
                </a:cubicBezTo>
                <a:cubicBezTo>
                  <a:pt x="1245473" y="88608"/>
                  <a:pt x="1245043" y="105852"/>
                  <a:pt x="1245043" y="128739"/>
                </a:cubicBezTo>
                <a:cubicBezTo>
                  <a:pt x="1245043" y="150607"/>
                  <a:pt x="1245936" y="170928"/>
                  <a:pt x="1247722" y="189699"/>
                </a:cubicBezTo>
                <a:cubicBezTo>
                  <a:pt x="1249506" y="208470"/>
                  <a:pt x="1249707" y="225732"/>
                  <a:pt x="1248324" y="241485"/>
                </a:cubicBezTo>
                <a:cubicBezTo>
                  <a:pt x="1246940" y="257238"/>
                  <a:pt x="1241964" y="271194"/>
                  <a:pt x="1233395" y="283355"/>
                </a:cubicBezTo>
                <a:cubicBezTo>
                  <a:pt x="1224828" y="295515"/>
                  <a:pt x="1217525" y="297261"/>
                  <a:pt x="1211488" y="288593"/>
                </a:cubicBezTo>
                <a:cubicBezTo>
                  <a:pt x="1205450" y="279924"/>
                  <a:pt x="1200033" y="272754"/>
                  <a:pt x="1195236" y="267082"/>
                </a:cubicBezTo>
                <a:cubicBezTo>
                  <a:pt x="1190439" y="261411"/>
                  <a:pt x="1184918" y="255144"/>
                  <a:pt x="1178673" y="248282"/>
                </a:cubicBezTo>
                <a:cubicBezTo>
                  <a:pt x="1172428" y="241420"/>
                  <a:pt x="1173894" y="238943"/>
                  <a:pt x="1183072" y="240850"/>
                </a:cubicBezTo>
                <a:cubicBezTo>
                  <a:pt x="1192250" y="242758"/>
                  <a:pt x="1199829" y="244331"/>
                  <a:pt x="1205809" y="245572"/>
                </a:cubicBezTo>
                <a:cubicBezTo>
                  <a:pt x="1211789" y="246812"/>
                  <a:pt x="1215298" y="245611"/>
                  <a:pt x="1216338" y="241969"/>
                </a:cubicBezTo>
                <a:cubicBezTo>
                  <a:pt x="1217378" y="238326"/>
                  <a:pt x="1218346" y="230888"/>
                  <a:pt x="1219242" y="219652"/>
                </a:cubicBezTo>
                <a:cubicBezTo>
                  <a:pt x="1220138" y="208416"/>
                  <a:pt x="1220368" y="177653"/>
                  <a:pt x="1219930" y="127362"/>
                </a:cubicBezTo>
                <a:cubicBezTo>
                  <a:pt x="1219493" y="77071"/>
                  <a:pt x="1215893" y="46268"/>
                  <a:pt x="1209132" y="34954"/>
                </a:cubicBezTo>
                <a:cubicBezTo>
                  <a:pt x="1202370" y="23639"/>
                  <a:pt x="1203073" y="18688"/>
                  <a:pt x="1211240" y="20101"/>
                </a:cubicBezTo>
                <a:close/>
                <a:moveTo>
                  <a:pt x="5603177" y="18934"/>
                </a:moveTo>
                <a:cubicBezTo>
                  <a:pt x="5606248" y="18837"/>
                  <a:pt x="5609734" y="19509"/>
                  <a:pt x="5613634" y="20950"/>
                </a:cubicBezTo>
                <a:cubicBezTo>
                  <a:pt x="5621436" y="23833"/>
                  <a:pt x="5629236" y="28156"/>
                  <a:pt x="5637038" y="33921"/>
                </a:cubicBezTo>
                <a:cubicBezTo>
                  <a:pt x="5644838" y="39686"/>
                  <a:pt x="5645814" y="45540"/>
                  <a:pt x="5639964" y="51484"/>
                </a:cubicBezTo>
                <a:cubicBezTo>
                  <a:pt x="5634112" y="57428"/>
                  <a:pt x="5631624" y="74009"/>
                  <a:pt x="5632498" y="101227"/>
                </a:cubicBezTo>
                <a:cubicBezTo>
                  <a:pt x="5633374" y="128445"/>
                  <a:pt x="5634940" y="157426"/>
                  <a:pt x="5637199" y="188172"/>
                </a:cubicBezTo>
                <a:cubicBezTo>
                  <a:pt x="5639458" y="218917"/>
                  <a:pt x="5639672" y="242543"/>
                  <a:pt x="5637844" y="259048"/>
                </a:cubicBezTo>
                <a:cubicBezTo>
                  <a:pt x="5636016" y="275554"/>
                  <a:pt x="5631954" y="289019"/>
                  <a:pt x="5625658" y="299444"/>
                </a:cubicBezTo>
                <a:cubicBezTo>
                  <a:pt x="5619363" y="309870"/>
                  <a:pt x="5612974" y="309662"/>
                  <a:pt x="5606492" y="298821"/>
                </a:cubicBezTo>
                <a:cubicBezTo>
                  <a:pt x="5600011" y="287979"/>
                  <a:pt x="5591457" y="276930"/>
                  <a:pt x="5580831" y="265673"/>
                </a:cubicBezTo>
                <a:cubicBezTo>
                  <a:pt x="5570205" y="254416"/>
                  <a:pt x="5569922" y="249917"/>
                  <a:pt x="5579981" y="252176"/>
                </a:cubicBezTo>
                <a:cubicBezTo>
                  <a:pt x="5590040" y="254434"/>
                  <a:pt x="5597186" y="255563"/>
                  <a:pt x="5601416" y="255563"/>
                </a:cubicBezTo>
                <a:cubicBezTo>
                  <a:pt x="5603410" y="255563"/>
                  <a:pt x="5605180" y="250946"/>
                  <a:pt x="5606730" y="241711"/>
                </a:cubicBezTo>
                <a:cubicBezTo>
                  <a:pt x="5608522" y="230023"/>
                  <a:pt x="5609196" y="210768"/>
                  <a:pt x="5608751" y="183945"/>
                </a:cubicBezTo>
                <a:cubicBezTo>
                  <a:pt x="5608306" y="157121"/>
                  <a:pt x="5607636" y="129090"/>
                  <a:pt x="5606740" y="99850"/>
                </a:cubicBezTo>
                <a:cubicBezTo>
                  <a:pt x="5605844" y="70611"/>
                  <a:pt x="5603998" y="54180"/>
                  <a:pt x="5601201" y="50559"/>
                </a:cubicBezTo>
                <a:cubicBezTo>
                  <a:pt x="5598405" y="46938"/>
                  <a:pt x="5588818" y="46480"/>
                  <a:pt x="5572442" y="49183"/>
                </a:cubicBezTo>
                <a:cubicBezTo>
                  <a:pt x="5556066" y="51886"/>
                  <a:pt x="5541815" y="54811"/>
                  <a:pt x="5529690" y="57959"/>
                </a:cubicBezTo>
                <a:cubicBezTo>
                  <a:pt x="5517566" y="61107"/>
                  <a:pt x="5506904" y="58604"/>
                  <a:pt x="5497704" y="50452"/>
                </a:cubicBezTo>
                <a:cubicBezTo>
                  <a:pt x="5488505" y="42299"/>
                  <a:pt x="5489674" y="38682"/>
                  <a:pt x="5501210" y="39600"/>
                </a:cubicBezTo>
                <a:cubicBezTo>
                  <a:pt x="5512747" y="40518"/>
                  <a:pt x="5530178" y="38553"/>
                  <a:pt x="5553502" y="33706"/>
                </a:cubicBezTo>
                <a:cubicBezTo>
                  <a:pt x="5576827" y="28859"/>
                  <a:pt x="5590729" y="24801"/>
                  <a:pt x="5595210" y="21531"/>
                </a:cubicBezTo>
                <a:cubicBezTo>
                  <a:pt x="5597450" y="19896"/>
                  <a:pt x="5600106" y="19031"/>
                  <a:pt x="5603177" y="18934"/>
                </a:cubicBezTo>
                <a:close/>
                <a:moveTo>
                  <a:pt x="2307030" y="17969"/>
                </a:moveTo>
                <a:cubicBezTo>
                  <a:pt x="2310293" y="17859"/>
                  <a:pt x="2314159" y="18649"/>
                  <a:pt x="2318630" y="20337"/>
                </a:cubicBezTo>
                <a:cubicBezTo>
                  <a:pt x="2327571" y="23714"/>
                  <a:pt x="2334300" y="27812"/>
                  <a:pt x="2338817" y="32631"/>
                </a:cubicBezTo>
                <a:lnTo>
                  <a:pt x="2339892" y="44628"/>
                </a:lnTo>
                <a:lnTo>
                  <a:pt x="2341569" y="42986"/>
                </a:lnTo>
                <a:cubicBezTo>
                  <a:pt x="2342658" y="42657"/>
                  <a:pt x="2344153" y="42669"/>
                  <a:pt x="2346055" y="43020"/>
                </a:cubicBezTo>
                <a:cubicBezTo>
                  <a:pt x="2353663" y="44425"/>
                  <a:pt x="2358682" y="45325"/>
                  <a:pt x="2361112" y="45720"/>
                </a:cubicBezTo>
                <a:cubicBezTo>
                  <a:pt x="2363543" y="46114"/>
                  <a:pt x="2367827" y="45902"/>
                  <a:pt x="2373965" y="45085"/>
                </a:cubicBezTo>
                <a:cubicBezTo>
                  <a:pt x="2380102" y="44268"/>
                  <a:pt x="2386523" y="42604"/>
                  <a:pt x="2393227" y="40095"/>
                </a:cubicBezTo>
                <a:cubicBezTo>
                  <a:pt x="2399932" y="37585"/>
                  <a:pt x="2404904" y="34394"/>
                  <a:pt x="2408145" y="30522"/>
                </a:cubicBezTo>
                <a:cubicBezTo>
                  <a:pt x="2411386" y="26651"/>
                  <a:pt x="2417082" y="26658"/>
                  <a:pt x="2425235" y="30544"/>
                </a:cubicBezTo>
                <a:cubicBezTo>
                  <a:pt x="2433387" y="34430"/>
                  <a:pt x="2440374" y="39482"/>
                  <a:pt x="2446196" y="45698"/>
                </a:cubicBezTo>
                <a:cubicBezTo>
                  <a:pt x="2452019" y="51915"/>
                  <a:pt x="2450405" y="56869"/>
                  <a:pt x="2441357" y="60562"/>
                </a:cubicBezTo>
                <a:cubicBezTo>
                  <a:pt x="2432308" y="64254"/>
                  <a:pt x="2418384" y="80147"/>
                  <a:pt x="2399584" y="108239"/>
                </a:cubicBezTo>
                <a:cubicBezTo>
                  <a:pt x="2420793" y="123669"/>
                  <a:pt x="2435994" y="140211"/>
                  <a:pt x="2445185" y="157864"/>
                </a:cubicBezTo>
                <a:cubicBezTo>
                  <a:pt x="2454378" y="175516"/>
                  <a:pt x="2454306" y="193535"/>
                  <a:pt x="2444970" y="211919"/>
                </a:cubicBezTo>
                <a:cubicBezTo>
                  <a:pt x="2435635" y="230303"/>
                  <a:pt x="2427009" y="233666"/>
                  <a:pt x="2419093" y="222007"/>
                </a:cubicBezTo>
                <a:cubicBezTo>
                  <a:pt x="2411178" y="210349"/>
                  <a:pt x="2400745" y="199074"/>
                  <a:pt x="2387796" y="188182"/>
                </a:cubicBezTo>
                <a:cubicBezTo>
                  <a:pt x="2374847" y="177291"/>
                  <a:pt x="2375575" y="173419"/>
                  <a:pt x="2389979" y="176567"/>
                </a:cubicBezTo>
                <a:cubicBezTo>
                  <a:pt x="2404384" y="179714"/>
                  <a:pt x="2412709" y="181231"/>
                  <a:pt x="2414953" y="181116"/>
                </a:cubicBezTo>
                <a:cubicBezTo>
                  <a:pt x="2417197" y="181001"/>
                  <a:pt x="2417229" y="176119"/>
                  <a:pt x="2415049" y="166468"/>
                </a:cubicBezTo>
                <a:cubicBezTo>
                  <a:pt x="2412870" y="156817"/>
                  <a:pt x="2408557" y="147263"/>
                  <a:pt x="2402111" y="137805"/>
                </a:cubicBezTo>
                <a:cubicBezTo>
                  <a:pt x="2395665" y="128348"/>
                  <a:pt x="2390008" y="121784"/>
                  <a:pt x="2385139" y="118112"/>
                </a:cubicBezTo>
                <a:cubicBezTo>
                  <a:pt x="2380271" y="114441"/>
                  <a:pt x="2379188" y="110043"/>
                  <a:pt x="2381891" y="104916"/>
                </a:cubicBezTo>
                <a:cubicBezTo>
                  <a:pt x="2384594" y="99789"/>
                  <a:pt x="2388868" y="90300"/>
                  <a:pt x="2394711" y="76447"/>
                </a:cubicBezTo>
                <a:cubicBezTo>
                  <a:pt x="2400555" y="62594"/>
                  <a:pt x="2403495" y="55711"/>
                  <a:pt x="2403531" y="55797"/>
                </a:cubicBezTo>
                <a:cubicBezTo>
                  <a:pt x="2403567" y="55883"/>
                  <a:pt x="2401258" y="56589"/>
                  <a:pt x="2396604" y="57916"/>
                </a:cubicBezTo>
                <a:cubicBezTo>
                  <a:pt x="2391951" y="59242"/>
                  <a:pt x="2384849" y="61010"/>
                  <a:pt x="2375298" y="63218"/>
                </a:cubicBezTo>
                <a:lnTo>
                  <a:pt x="2375298" y="154379"/>
                </a:lnTo>
                <a:cubicBezTo>
                  <a:pt x="2375298" y="200038"/>
                  <a:pt x="2374829" y="236602"/>
                  <a:pt x="2373889" y="264071"/>
                </a:cubicBezTo>
                <a:cubicBezTo>
                  <a:pt x="2372950" y="291539"/>
                  <a:pt x="2369290" y="309995"/>
                  <a:pt x="2362908" y="319438"/>
                </a:cubicBezTo>
                <a:cubicBezTo>
                  <a:pt x="2356527" y="328881"/>
                  <a:pt x="2352243" y="321084"/>
                  <a:pt x="2350056" y="296046"/>
                </a:cubicBezTo>
                <a:cubicBezTo>
                  <a:pt x="2347869" y="271008"/>
                  <a:pt x="2347227" y="243163"/>
                  <a:pt x="2348131" y="212511"/>
                </a:cubicBezTo>
                <a:cubicBezTo>
                  <a:pt x="2349034" y="181858"/>
                  <a:pt x="2349712" y="150331"/>
                  <a:pt x="2350164" y="117930"/>
                </a:cubicBezTo>
                <a:cubicBezTo>
                  <a:pt x="2350615" y="85528"/>
                  <a:pt x="2348142" y="64591"/>
                  <a:pt x="2342743" y="55120"/>
                </a:cubicBezTo>
                <a:cubicBezTo>
                  <a:pt x="2341393" y="52752"/>
                  <a:pt x="2340449" y="50724"/>
                  <a:pt x="2339913" y="49035"/>
                </a:cubicBezTo>
                <a:lnTo>
                  <a:pt x="2339801" y="47887"/>
                </a:lnTo>
                <a:lnTo>
                  <a:pt x="2337657" y="51943"/>
                </a:lnTo>
                <a:cubicBezTo>
                  <a:pt x="2335444" y="57587"/>
                  <a:pt x="2334009" y="66138"/>
                  <a:pt x="2333353" y="77598"/>
                </a:cubicBezTo>
                <a:cubicBezTo>
                  <a:pt x="2332478" y="92877"/>
                  <a:pt x="2331812" y="110932"/>
                  <a:pt x="2331353" y="131761"/>
                </a:cubicBezTo>
                <a:cubicBezTo>
                  <a:pt x="2330894" y="152590"/>
                  <a:pt x="2329274" y="170651"/>
                  <a:pt x="2326492" y="185945"/>
                </a:cubicBezTo>
                <a:cubicBezTo>
                  <a:pt x="2323710" y="201239"/>
                  <a:pt x="2317404" y="213988"/>
                  <a:pt x="2307573" y="224191"/>
                </a:cubicBezTo>
                <a:cubicBezTo>
                  <a:pt x="2297743" y="234394"/>
                  <a:pt x="2290691" y="234523"/>
                  <a:pt x="2286418" y="224578"/>
                </a:cubicBezTo>
                <a:cubicBezTo>
                  <a:pt x="2282145" y="214633"/>
                  <a:pt x="2275839" y="205609"/>
                  <a:pt x="2267500" y="197507"/>
                </a:cubicBezTo>
                <a:cubicBezTo>
                  <a:pt x="2259161" y="189405"/>
                  <a:pt x="2260925" y="186476"/>
                  <a:pt x="2272791" y="188720"/>
                </a:cubicBezTo>
                <a:cubicBezTo>
                  <a:pt x="2284658" y="190964"/>
                  <a:pt x="2291232" y="191886"/>
                  <a:pt x="2292516" y="191484"/>
                </a:cubicBezTo>
                <a:cubicBezTo>
                  <a:pt x="2293800" y="191083"/>
                  <a:pt x="2295517" y="186799"/>
                  <a:pt x="2297668" y="178632"/>
                </a:cubicBezTo>
                <a:cubicBezTo>
                  <a:pt x="2299819" y="170465"/>
                  <a:pt x="2301794" y="158262"/>
                  <a:pt x="2303594" y="142021"/>
                </a:cubicBezTo>
                <a:cubicBezTo>
                  <a:pt x="2305394" y="125781"/>
                  <a:pt x="2306519" y="106662"/>
                  <a:pt x="2306971" y="84664"/>
                </a:cubicBezTo>
                <a:cubicBezTo>
                  <a:pt x="2307423" y="62666"/>
                  <a:pt x="2306881" y="50351"/>
                  <a:pt x="2305347" y="47720"/>
                </a:cubicBezTo>
                <a:cubicBezTo>
                  <a:pt x="2303813" y="45089"/>
                  <a:pt x="2300643" y="44429"/>
                  <a:pt x="2295839" y="45741"/>
                </a:cubicBezTo>
                <a:cubicBezTo>
                  <a:pt x="2291035" y="47053"/>
                  <a:pt x="2285127" y="48512"/>
                  <a:pt x="2278115" y="50118"/>
                </a:cubicBezTo>
                <a:cubicBezTo>
                  <a:pt x="2283507" y="54779"/>
                  <a:pt x="2285282" y="59332"/>
                  <a:pt x="2283439" y="63777"/>
                </a:cubicBezTo>
                <a:cubicBezTo>
                  <a:pt x="2281596" y="68223"/>
                  <a:pt x="2280266" y="72754"/>
                  <a:pt x="2279448" y="77372"/>
                </a:cubicBezTo>
                <a:cubicBezTo>
                  <a:pt x="2283062" y="76569"/>
                  <a:pt x="2286952" y="75691"/>
                  <a:pt x="2291118" y="74737"/>
                </a:cubicBezTo>
                <a:cubicBezTo>
                  <a:pt x="2295284" y="73783"/>
                  <a:pt x="2298879" y="75260"/>
                  <a:pt x="2301905" y="79168"/>
                </a:cubicBezTo>
                <a:cubicBezTo>
                  <a:pt x="2304931" y="83076"/>
                  <a:pt x="2304031" y="87105"/>
                  <a:pt x="2299206" y="91257"/>
                </a:cubicBezTo>
                <a:cubicBezTo>
                  <a:pt x="2294380" y="95408"/>
                  <a:pt x="2287228" y="98674"/>
                  <a:pt x="2277749" y="101055"/>
                </a:cubicBezTo>
                <a:cubicBezTo>
                  <a:pt x="2277032" y="108153"/>
                  <a:pt x="2275799" y="115101"/>
                  <a:pt x="2274050" y="121898"/>
                </a:cubicBezTo>
                <a:cubicBezTo>
                  <a:pt x="2274853" y="121138"/>
                  <a:pt x="2278133" y="119600"/>
                  <a:pt x="2283890" y="117284"/>
                </a:cubicBezTo>
                <a:cubicBezTo>
                  <a:pt x="2289648" y="114968"/>
                  <a:pt x="2294624" y="115936"/>
                  <a:pt x="2298819" y="120188"/>
                </a:cubicBezTo>
                <a:cubicBezTo>
                  <a:pt x="2303013" y="124440"/>
                  <a:pt x="2302963" y="128678"/>
                  <a:pt x="2298668" y="132901"/>
                </a:cubicBezTo>
                <a:cubicBezTo>
                  <a:pt x="2294373" y="137124"/>
                  <a:pt x="2285113" y="141322"/>
                  <a:pt x="2270887" y="145495"/>
                </a:cubicBezTo>
                <a:cubicBezTo>
                  <a:pt x="2268407" y="161241"/>
                  <a:pt x="2262061" y="178854"/>
                  <a:pt x="2251851" y="198335"/>
                </a:cubicBezTo>
                <a:cubicBezTo>
                  <a:pt x="2241640" y="217816"/>
                  <a:pt x="2228591" y="232020"/>
                  <a:pt x="2212702" y="240947"/>
                </a:cubicBezTo>
                <a:cubicBezTo>
                  <a:pt x="2196813" y="249874"/>
                  <a:pt x="2193432" y="248512"/>
                  <a:pt x="2202560" y="236860"/>
                </a:cubicBezTo>
                <a:cubicBezTo>
                  <a:pt x="2211687" y="225209"/>
                  <a:pt x="2219800" y="212514"/>
                  <a:pt x="2226899" y="198776"/>
                </a:cubicBezTo>
                <a:cubicBezTo>
                  <a:pt x="2233997" y="185038"/>
                  <a:pt x="2240214" y="169364"/>
                  <a:pt x="2245548" y="151755"/>
                </a:cubicBezTo>
                <a:cubicBezTo>
                  <a:pt x="2244372" y="153562"/>
                  <a:pt x="2242150" y="154465"/>
                  <a:pt x="2238880" y="154465"/>
                </a:cubicBezTo>
                <a:cubicBezTo>
                  <a:pt x="2235180" y="154465"/>
                  <a:pt x="2230867" y="152074"/>
                  <a:pt x="2225942" y="147291"/>
                </a:cubicBezTo>
                <a:cubicBezTo>
                  <a:pt x="2221016" y="142509"/>
                  <a:pt x="2221399" y="139168"/>
                  <a:pt x="2227092" y="137267"/>
                </a:cubicBezTo>
                <a:cubicBezTo>
                  <a:pt x="2232785" y="135367"/>
                  <a:pt x="2239949" y="132854"/>
                  <a:pt x="2248581" y="129728"/>
                </a:cubicBezTo>
                <a:cubicBezTo>
                  <a:pt x="2250159" y="122558"/>
                  <a:pt x="2251399" y="114155"/>
                  <a:pt x="2252303" y="104518"/>
                </a:cubicBezTo>
                <a:cubicBezTo>
                  <a:pt x="2245391" y="106325"/>
                  <a:pt x="2239163" y="104808"/>
                  <a:pt x="2233621" y="99969"/>
                </a:cubicBezTo>
                <a:cubicBezTo>
                  <a:pt x="2228078" y="95129"/>
                  <a:pt x="2228673" y="91766"/>
                  <a:pt x="2235406" y="89880"/>
                </a:cubicBezTo>
                <a:cubicBezTo>
                  <a:pt x="2242139" y="87994"/>
                  <a:pt x="2248273" y="86012"/>
                  <a:pt x="2253808" y="83933"/>
                </a:cubicBezTo>
                <a:cubicBezTo>
                  <a:pt x="2255500" y="70008"/>
                  <a:pt x="2255680" y="60479"/>
                  <a:pt x="2254346" y="55345"/>
                </a:cubicBezTo>
                <a:cubicBezTo>
                  <a:pt x="2250718" y="54614"/>
                  <a:pt x="2246997" y="51581"/>
                  <a:pt x="2243182" y="46247"/>
                </a:cubicBezTo>
                <a:cubicBezTo>
                  <a:pt x="2239368" y="40912"/>
                  <a:pt x="2241533" y="38245"/>
                  <a:pt x="2249678" y="38245"/>
                </a:cubicBezTo>
                <a:cubicBezTo>
                  <a:pt x="2255414" y="38245"/>
                  <a:pt x="2264051" y="36323"/>
                  <a:pt x="2275588" y="32480"/>
                </a:cubicBezTo>
                <a:cubicBezTo>
                  <a:pt x="2287124" y="28637"/>
                  <a:pt x="2294947" y="24808"/>
                  <a:pt x="2299055" y="20993"/>
                </a:cubicBezTo>
                <a:cubicBezTo>
                  <a:pt x="2301109" y="19086"/>
                  <a:pt x="2303768" y="18078"/>
                  <a:pt x="2307030" y="17969"/>
                </a:cubicBezTo>
                <a:close/>
                <a:moveTo>
                  <a:pt x="5107237" y="14973"/>
                </a:moveTo>
                <a:cubicBezTo>
                  <a:pt x="5110858" y="14193"/>
                  <a:pt x="5116772" y="15114"/>
                  <a:pt x="5124978" y="17735"/>
                </a:cubicBezTo>
                <a:cubicBezTo>
                  <a:pt x="5141390" y="22976"/>
                  <a:pt x="5151987" y="30221"/>
                  <a:pt x="5156770" y="39471"/>
                </a:cubicBezTo>
                <a:cubicBezTo>
                  <a:pt x="5161553" y="48720"/>
                  <a:pt x="5162194" y="57149"/>
                  <a:pt x="5158695" y="64756"/>
                </a:cubicBezTo>
                <a:cubicBezTo>
                  <a:pt x="5155197" y="72364"/>
                  <a:pt x="5149317" y="73518"/>
                  <a:pt x="5141057" y="68219"/>
                </a:cubicBezTo>
                <a:cubicBezTo>
                  <a:pt x="5132797" y="62921"/>
                  <a:pt x="5124975" y="56120"/>
                  <a:pt x="5117589" y="47817"/>
                </a:cubicBezTo>
                <a:cubicBezTo>
                  <a:pt x="5109960" y="39241"/>
                  <a:pt x="5105181" y="30773"/>
                  <a:pt x="5103252" y="22413"/>
                </a:cubicBezTo>
                <a:cubicBezTo>
                  <a:pt x="5102288" y="18233"/>
                  <a:pt x="5103616" y="15753"/>
                  <a:pt x="5107237" y="14973"/>
                </a:cubicBezTo>
                <a:close/>
                <a:moveTo>
                  <a:pt x="3656207" y="13196"/>
                </a:moveTo>
                <a:cubicBezTo>
                  <a:pt x="3657998" y="13142"/>
                  <a:pt x="3660182" y="13476"/>
                  <a:pt x="3662758" y="14196"/>
                </a:cubicBezTo>
                <a:cubicBezTo>
                  <a:pt x="3673061" y="17079"/>
                  <a:pt x="3680737" y="20936"/>
                  <a:pt x="3685784" y="25769"/>
                </a:cubicBezTo>
                <a:cubicBezTo>
                  <a:pt x="3690832" y="30601"/>
                  <a:pt x="3691912" y="35162"/>
                  <a:pt x="3689022" y="39449"/>
                </a:cubicBezTo>
                <a:cubicBezTo>
                  <a:pt x="3686132" y="43737"/>
                  <a:pt x="3682630" y="49423"/>
                  <a:pt x="3678514" y="56507"/>
                </a:cubicBezTo>
                <a:cubicBezTo>
                  <a:pt x="3696669" y="58859"/>
                  <a:pt x="3711106" y="62967"/>
                  <a:pt x="3721825" y="68832"/>
                </a:cubicBezTo>
                <a:cubicBezTo>
                  <a:pt x="3732545" y="74698"/>
                  <a:pt x="3737323" y="83237"/>
                  <a:pt x="3736162" y="94451"/>
                </a:cubicBezTo>
                <a:cubicBezTo>
                  <a:pt x="3735000" y="105665"/>
                  <a:pt x="3727637" y="106676"/>
                  <a:pt x="3714070" y="97484"/>
                </a:cubicBezTo>
                <a:cubicBezTo>
                  <a:pt x="3700505" y="88292"/>
                  <a:pt x="3686480" y="78490"/>
                  <a:pt x="3671996" y="68080"/>
                </a:cubicBezTo>
                <a:cubicBezTo>
                  <a:pt x="3662417" y="89289"/>
                  <a:pt x="3650117" y="110587"/>
                  <a:pt x="3635095" y="131976"/>
                </a:cubicBezTo>
                <a:cubicBezTo>
                  <a:pt x="3620074" y="153364"/>
                  <a:pt x="3602830" y="170558"/>
                  <a:pt x="3583363" y="183558"/>
                </a:cubicBezTo>
                <a:cubicBezTo>
                  <a:pt x="3563896" y="196557"/>
                  <a:pt x="3560727" y="194567"/>
                  <a:pt x="3573855" y="177589"/>
                </a:cubicBezTo>
                <a:cubicBezTo>
                  <a:pt x="3586984" y="160610"/>
                  <a:pt x="3599614" y="143133"/>
                  <a:pt x="3611746" y="125157"/>
                </a:cubicBezTo>
                <a:cubicBezTo>
                  <a:pt x="3623878" y="107182"/>
                  <a:pt x="3633963" y="88228"/>
                  <a:pt x="3642000" y="68295"/>
                </a:cubicBezTo>
                <a:cubicBezTo>
                  <a:pt x="3650038" y="48362"/>
                  <a:pt x="3652931" y="33641"/>
                  <a:pt x="3650680" y="24134"/>
                </a:cubicBezTo>
                <a:cubicBezTo>
                  <a:pt x="3648991" y="17003"/>
                  <a:pt x="3650834" y="13357"/>
                  <a:pt x="3656207" y="13196"/>
                </a:cubicBezTo>
                <a:close/>
                <a:moveTo>
                  <a:pt x="4132312" y="10989"/>
                </a:moveTo>
                <a:cubicBezTo>
                  <a:pt x="4134200" y="10931"/>
                  <a:pt x="4136535" y="11316"/>
                  <a:pt x="4139315" y="12142"/>
                </a:cubicBezTo>
                <a:cubicBezTo>
                  <a:pt x="4150436" y="15447"/>
                  <a:pt x="4158785" y="19294"/>
                  <a:pt x="4164364" y="23682"/>
                </a:cubicBezTo>
                <a:cubicBezTo>
                  <a:pt x="4169942" y="28070"/>
                  <a:pt x="4170598" y="32889"/>
                  <a:pt x="4166332" y="38137"/>
                </a:cubicBezTo>
                <a:cubicBezTo>
                  <a:pt x="4162066" y="43386"/>
                  <a:pt x="4157025" y="51818"/>
                  <a:pt x="4151210" y="63433"/>
                </a:cubicBezTo>
                <a:cubicBezTo>
                  <a:pt x="4145395" y="75049"/>
                  <a:pt x="4136823" y="86894"/>
                  <a:pt x="4125495" y="98968"/>
                </a:cubicBezTo>
                <a:cubicBezTo>
                  <a:pt x="4153845" y="98180"/>
                  <a:pt x="4171373" y="95283"/>
                  <a:pt x="4178077" y="90278"/>
                </a:cubicBezTo>
                <a:cubicBezTo>
                  <a:pt x="4184781" y="85273"/>
                  <a:pt x="4192550" y="84700"/>
                  <a:pt x="4201383" y="88557"/>
                </a:cubicBezTo>
                <a:cubicBezTo>
                  <a:pt x="4210216" y="92415"/>
                  <a:pt x="4217326" y="97237"/>
                  <a:pt x="4222710" y="103023"/>
                </a:cubicBezTo>
                <a:cubicBezTo>
                  <a:pt x="4228095" y="108809"/>
                  <a:pt x="4228500" y="114194"/>
                  <a:pt x="4223926" y="119177"/>
                </a:cubicBezTo>
                <a:cubicBezTo>
                  <a:pt x="4219351" y="124160"/>
                  <a:pt x="4216179" y="135977"/>
                  <a:pt x="4214408" y="154626"/>
                </a:cubicBezTo>
                <a:cubicBezTo>
                  <a:pt x="4212636" y="173276"/>
                  <a:pt x="4211077" y="192033"/>
                  <a:pt x="4209729" y="210897"/>
                </a:cubicBezTo>
                <a:cubicBezTo>
                  <a:pt x="4208381" y="229762"/>
                  <a:pt x="4204402" y="246034"/>
                  <a:pt x="4197791" y="259715"/>
                </a:cubicBezTo>
                <a:cubicBezTo>
                  <a:pt x="4191180" y="273395"/>
                  <a:pt x="4180923" y="283796"/>
                  <a:pt x="4167020" y="290916"/>
                </a:cubicBezTo>
                <a:cubicBezTo>
                  <a:pt x="4153117" y="298036"/>
                  <a:pt x="4145639" y="296247"/>
                  <a:pt x="4144585" y="285549"/>
                </a:cubicBezTo>
                <a:cubicBezTo>
                  <a:pt x="4143531" y="274851"/>
                  <a:pt x="4137809" y="262676"/>
                  <a:pt x="4127420" y="249024"/>
                </a:cubicBezTo>
                <a:cubicBezTo>
                  <a:pt x="4117030" y="235372"/>
                  <a:pt x="4118436" y="231744"/>
                  <a:pt x="4131636" y="238140"/>
                </a:cubicBezTo>
                <a:cubicBezTo>
                  <a:pt x="4144836" y="244536"/>
                  <a:pt x="4154053" y="248135"/>
                  <a:pt x="4159287" y="248938"/>
                </a:cubicBezTo>
                <a:cubicBezTo>
                  <a:pt x="4164522" y="249741"/>
                  <a:pt x="4169394" y="244934"/>
                  <a:pt x="4173904" y="234516"/>
                </a:cubicBezTo>
                <a:cubicBezTo>
                  <a:pt x="4178413" y="224097"/>
                  <a:pt x="4181569" y="208320"/>
                  <a:pt x="4183368" y="187182"/>
                </a:cubicBezTo>
                <a:cubicBezTo>
                  <a:pt x="4185168" y="166045"/>
                  <a:pt x="4186068" y="148363"/>
                  <a:pt x="4186068" y="134138"/>
                </a:cubicBezTo>
                <a:cubicBezTo>
                  <a:pt x="4186068" y="121303"/>
                  <a:pt x="4184831" y="114058"/>
                  <a:pt x="4182357" y="112402"/>
                </a:cubicBezTo>
                <a:cubicBezTo>
                  <a:pt x="4179883" y="110745"/>
                  <a:pt x="4173735" y="111150"/>
                  <a:pt x="4163912" y="113617"/>
                </a:cubicBezTo>
                <a:lnTo>
                  <a:pt x="4135777" y="120672"/>
                </a:lnTo>
                <a:cubicBezTo>
                  <a:pt x="4128951" y="121604"/>
                  <a:pt x="4122885" y="119367"/>
                  <a:pt x="4117579" y="113961"/>
                </a:cubicBezTo>
                <a:cubicBezTo>
                  <a:pt x="4103855" y="129549"/>
                  <a:pt x="4089569" y="141544"/>
                  <a:pt x="4074719" y="149948"/>
                </a:cubicBezTo>
                <a:cubicBezTo>
                  <a:pt x="4071007" y="152049"/>
                  <a:pt x="4068212" y="153327"/>
                  <a:pt x="4066334" y="153783"/>
                </a:cubicBezTo>
                <a:lnTo>
                  <a:pt x="4064672" y="153150"/>
                </a:lnTo>
                <a:lnTo>
                  <a:pt x="4064354" y="158713"/>
                </a:lnTo>
                <a:cubicBezTo>
                  <a:pt x="4064148" y="166045"/>
                  <a:pt x="4064269" y="175108"/>
                  <a:pt x="4064717" y="185902"/>
                </a:cubicBezTo>
                <a:cubicBezTo>
                  <a:pt x="4065613" y="207491"/>
                  <a:pt x="4064903" y="223839"/>
                  <a:pt x="4062588" y="234946"/>
                </a:cubicBezTo>
                <a:cubicBezTo>
                  <a:pt x="4060272" y="246052"/>
                  <a:pt x="4057160" y="254986"/>
                  <a:pt x="4053252" y="261748"/>
                </a:cubicBezTo>
                <a:cubicBezTo>
                  <a:pt x="4049344" y="268509"/>
                  <a:pt x="4045161" y="268609"/>
                  <a:pt x="4040701" y="262049"/>
                </a:cubicBezTo>
                <a:cubicBezTo>
                  <a:pt x="4036241" y="255488"/>
                  <a:pt x="4032828" y="250039"/>
                  <a:pt x="4030462" y="245701"/>
                </a:cubicBezTo>
                <a:cubicBezTo>
                  <a:pt x="4028096" y="241363"/>
                  <a:pt x="4025783" y="239018"/>
                  <a:pt x="4023525" y="238667"/>
                </a:cubicBezTo>
                <a:cubicBezTo>
                  <a:pt x="4021266" y="238316"/>
                  <a:pt x="4010041" y="239789"/>
                  <a:pt x="3989850" y="243087"/>
                </a:cubicBezTo>
                <a:cubicBezTo>
                  <a:pt x="3985147" y="263192"/>
                  <a:pt x="3979780" y="268692"/>
                  <a:pt x="3973750" y="259586"/>
                </a:cubicBezTo>
                <a:cubicBezTo>
                  <a:pt x="3967720" y="250480"/>
                  <a:pt x="3964705" y="238355"/>
                  <a:pt x="3964705" y="223212"/>
                </a:cubicBezTo>
                <a:cubicBezTo>
                  <a:pt x="3964705" y="208943"/>
                  <a:pt x="3964264" y="191215"/>
                  <a:pt x="3963382" y="170028"/>
                </a:cubicBezTo>
                <a:cubicBezTo>
                  <a:pt x="3962500" y="148840"/>
                  <a:pt x="3959352" y="133503"/>
                  <a:pt x="3953939" y="124017"/>
                </a:cubicBezTo>
                <a:cubicBezTo>
                  <a:pt x="3948526" y="114531"/>
                  <a:pt x="3949447" y="109788"/>
                  <a:pt x="3956703" y="109788"/>
                </a:cubicBezTo>
                <a:cubicBezTo>
                  <a:pt x="3961493" y="109788"/>
                  <a:pt x="3967093" y="110225"/>
                  <a:pt x="3973503" y="111100"/>
                </a:cubicBezTo>
                <a:cubicBezTo>
                  <a:pt x="3980386" y="102453"/>
                  <a:pt x="3988065" y="89081"/>
                  <a:pt x="3996540" y="70983"/>
                </a:cubicBezTo>
                <a:cubicBezTo>
                  <a:pt x="4005015" y="52886"/>
                  <a:pt x="4007679" y="38628"/>
                  <a:pt x="4004531" y="28210"/>
                </a:cubicBezTo>
                <a:cubicBezTo>
                  <a:pt x="4001383" y="17792"/>
                  <a:pt x="4009310" y="16706"/>
                  <a:pt x="4028311" y="24951"/>
                </a:cubicBezTo>
                <a:cubicBezTo>
                  <a:pt x="4044515" y="32781"/>
                  <a:pt x="4049524" y="39675"/>
                  <a:pt x="4043336" y="45633"/>
                </a:cubicBezTo>
                <a:cubicBezTo>
                  <a:pt x="4037148" y="51592"/>
                  <a:pt x="4030483" y="59927"/>
                  <a:pt x="4023342" y="70639"/>
                </a:cubicBezTo>
                <a:cubicBezTo>
                  <a:pt x="4016201" y="81351"/>
                  <a:pt x="4005259" y="94838"/>
                  <a:pt x="3990517" y="111100"/>
                </a:cubicBezTo>
                <a:cubicBezTo>
                  <a:pt x="4007869" y="108605"/>
                  <a:pt x="4019929" y="104382"/>
                  <a:pt x="4026698" y="98431"/>
                </a:cubicBezTo>
                <a:cubicBezTo>
                  <a:pt x="4033466" y="92479"/>
                  <a:pt x="4040794" y="91425"/>
                  <a:pt x="4048681" y="95269"/>
                </a:cubicBezTo>
                <a:cubicBezTo>
                  <a:pt x="4056568" y="99112"/>
                  <a:pt x="4063470" y="103113"/>
                  <a:pt x="4069385" y="107271"/>
                </a:cubicBezTo>
                <a:cubicBezTo>
                  <a:pt x="4075300" y="111430"/>
                  <a:pt x="4076637" y="116309"/>
                  <a:pt x="4073397" y="121909"/>
                </a:cubicBezTo>
                <a:cubicBezTo>
                  <a:pt x="4070156" y="127509"/>
                  <a:pt x="4067675" y="134177"/>
                  <a:pt x="4065954" y="141914"/>
                </a:cubicBezTo>
                <a:cubicBezTo>
                  <a:pt x="4065524" y="143848"/>
                  <a:pt x="4065175" y="146215"/>
                  <a:pt x="4064909" y="149015"/>
                </a:cubicBezTo>
                <a:lnTo>
                  <a:pt x="4064887" y="149387"/>
                </a:lnTo>
                <a:lnTo>
                  <a:pt x="4066076" y="146653"/>
                </a:lnTo>
                <a:cubicBezTo>
                  <a:pt x="4067868" y="143820"/>
                  <a:pt x="4070577" y="140164"/>
                  <a:pt x="4074203" y="135686"/>
                </a:cubicBezTo>
                <a:cubicBezTo>
                  <a:pt x="4088708" y="117776"/>
                  <a:pt x="4101980" y="97301"/>
                  <a:pt x="4114019" y="74264"/>
                </a:cubicBezTo>
                <a:cubicBezTo>
                  <a:pt x="4126057" y="51226"/>
                  <a:pt x="4130503" y="34287"/>
                  <a:pt x="4127355" y="23446"/>
                </a:cubicBezTo>
                <a:cubicBezTo>
                  <a:pt x="4124994" y="15315"/>
                  <a:pt x="4126647" y="11163"/>
                  <a:pt x="4132312" y="10989"/>
                </a:cubicBezTo>
                <a:close/>
                <a:moveTo>
                  <a:pt x="5430002" y="10775"/>
                </a:moveTo>
                <a:cubicBezTo>
                  <a:pt x="5431833" y="10521"/>
                  <a:pt x="5434263" y="10751"/>
                  <a:pt x="5437293" y="11464"/>
                </a:cubicBezTo>
                <a:cubicBezTo>
                  <a:pt x="5449410" y="14318"/>
                  <a:pt x="5458846" y="19129"/>
                  <a:pt x="5465600" y="25898"/>
                </a:cubicBezTo>
                <a:cubicBezTo>
                  <a:pt x="5473402" y="32939"/>
                  <a:pt x="5475592" y="41504"/>
                  <a:pt x="5472171" y="51592"/>
                </a:cubicBezTo>
                <a:cubicBezTo>
                  <a:pt x="5468751" y="61680"/>
                  <a:pt x="5462582" y="63114"/>
                  <a:pt x="5453662" y="55894"/>
                </a:cubicBezTo>
                <a:cubicBezTo>
                  <a:pt x="5444742" y="48674"/>
                  <a:pt x="5436755" y="38750"/>
                  <a:pt x="5429700" y="26124"/>
                </a:cubicBezTo>
                <a:cubicBezTo>
                  <a:pt x="5424408" y="16654"/>
                  <a:pt x="5424509" y="11538"/>
                  <a:pt x="5430002" y="10775"/>
                </a:cubicBezTo>
                <a:close/>
                <a:moveTo>
                  <a:pt x="6525628" y="8951"/>
                </a:moveTo>
                <a:cubicBezTo>
                  <a:pt x="6527424" y="9236"/>
                  <a:pt x="6529576" y="9923"/>
                  <a:pt x="6532084" y="11013"/>
                </a:cubicBezTo>
                <a:cubicBezTo>
                  <a:pt x="6542115" y="15372"/>
                  <a:pt x="6549791" y="20735"/>
                  <a:pt x="6555111" y="27102"/>
                </a:cubicBezTo>
                <a:cubicBezTo>
                  <a:pt x="6560432" y="33469"/>
                  <a:pt x="6560664" y="38531"/>
                  <a:pt x="6555810" y="42289"/>
                </a:cubicBezTo>
                <a:cubicBezTo>
                  <a:pt x="6550956" y="46046"/>
                  <a:pt x="6545908" y="52513"/>
                  <a:pt x="6540667" y="61691"/>
                </a:cubicBezTo>
                <a:cubicBezTo>
                  <a:pt x="6535426" y="70869"/>
                  <a:pt x="6526252" y="86808"/>
                  <a:pt x="6513145" y="109508"/>
                </a:cubicBezTo>
                <a:cubicBezTo>
                  <a:pt x="6524846" y="118270"/>
                  <a:pt x="6529346" y="128251"/>
                  <a:pt x="6526642" y="139451"/>
                </a:cubicBezTo>
                <a:cubicBezTo>
                  <a:pt x="6523939" y="150650"/>
                  <a:pt x="6522588" y="174527"/>
                  <a:pt x="6522588" y="211080"/>
                </a:cubicBezTo>
                <a:cubicBezTo>
                  <a:pt x="6522588" y="247533"/>
                  <a:pt x="6519372" y="272180"/>
                  <a:pt x="6512940" y="285022"/>
                </a:cubicBezTo>
                <a:cubicBezTo>
                  <a:pt x="6506508" y="297863"/>
                  <a:pt x="6500406" y="297580"/>
                  <a:pt x="6494635" y="284172"/>
                </a:cubicBezTo>
                <a:cubicBezTo>
                  <a:pt x="6488863" y="270764"/>
                  <a:pt x="6487328" y="260357"/>
                  <a:pt x="6490032" y="252950"/>
                </a:cubicBezTo>
                <a:cubicBezTo>
                  <a:pt x="6492735" y="245543"/>
                  <a:pt x="6494986" y="231493"/>
                  <a:pt x="6496786" y="210800"/>
                </a:cubicBezTo>
                <a:cubicBezTo>
                  <a:pt x="6498586" y="190108"/>
                  <a:pt x="6499485" y="170849"/>
                  <a:pt x="6499485" y="153024"/>
                </a:cubicBezTo>
                <a:cubicBezTo>
                  <a:pt x="6499485" y="136547"/>
                  <a:pt x="6499772" y="128029"/>
                  <a:pt x="6500346" y="127469"/>
                </a:cubicBezTo>
                <a:cubicBezTo>
                  <a:pt x="6485504" y="146556"/>
                  <a:pt x="6469052" y="161674"/>
                  <a:pt x="6450990" y="172824"/>
                </a:cubicBezTo>
                <a:cubicBezTo>
                  <a:pt x="6432929" y="183974"/>
                  <a:pt x="6430236" y="181733"/>
                  <a:pt x="6442914" y="166102"/>
                </a:cubicBezTo>
                <a:cubicBezTo>
                  <a:pt x="6455590" y="150471"/>
                  <a:pt x="6467990" y="132998"/>
                  <a:pt x="6480116" y="113681"/>
                </a:cubicBezTo>
                <a:cubicBezTo>
                  <a:pt x="6492240" y="94365"/>
                  <a:pt x="6502099" y="75597"/>
                  <a:pt x="6509692" y="57378"/>
                </a:cubicBezTo>
                <a:cubicBezTo>
                  <a:pt x="6517286" y="39159"/>
                  <a:pt x="6520408" y="25787"/>
                  <a:pt x="6519060" y="17261"/>
                </a:cubicBezTo>
                <a:cubicBezTo>
                  <a:pt x="6518049" y="10867"/>
                  <a:pt x="6520238" y="8097"/>
                  <a:pt x="6525628" y="8951"/>
                </a:cubicBezTo>
                <a:close/>
                <a:moveTo>
                  <a:pt x="4736147" y="7754"/>
                </a:moveTo>
                <a:cubicBezTo>
                  <a:pt x="4739990" y="6470"/>
                  <a:pt x="4746992" y="8399"/>
                  <a:pt x="4757152" y="13540"/>
                </a:cubicBezTo>
                <a:cubicBezTo>
                  <a:pt x="4767312" y="18681"/>
                  <a:pt x="4770814" y="24285"/>
                  <a:pt x="4767659" y="30350"/>
                </a:cubicBezTo>
                <a:cubicBezTo>
                  <a:pt x="4764505" y="36416"/>
                  <a:pt x="4762927" y="58386"/>
                  <a:pt x="4762927" y="96258"/>
                </a:cubicBezTo>
                <a:lnTo>
                  <a:pt x="4784953" y="92322"/>
                </a:lnTo>
                <a:cubicBezTo>
                  <a:pt x="4795508" y="89554"/>
                  <a:pt x="4803026" y="90755"/>
                  <a:pt x="4807507" y="95925"/>
                </a:cubicBezTo>
                <a:cubicBezTo>
                  <a:pt x="4811988" y="101094"/>
                  <a:pt x="4809626" y="105386"/>
                  <a:pt x="4800419" y="108799"/>
                </a:cubicBezTo>
                <a:cubicBezTo>
                  <a:pt x="4791213" y="112211"/>
                  <a:pt x="4778271" y="115115"/>
                  <a:pt x="4761594" y="117510"/>
                </a:cubicBezTo>
                <a:lnTo>
                  <a:pt x="4761594" y="122415"/>
                </a:lnTo>
                <a:cubicBezTo>
                  <a:pt x="4775374" y="124035"/>
                  <a:pt x="4786241" y="127627"/>
                  <a:pt x="4794192" y="133191"/>
                </a:cubicBezTo>
                <a:cubicBezTo>
                  <a:pt x="4802144" y="138755"/>
                  <a:pt x="4804607" y="145940"/>
                  <a:pt x="4801581" y="154745"/>
                </a:cubicBezTo>
                <a:cubicBezTo>
                  <a:pt x="4798556" y="163549"/>
                  <a:pt x="4792030" y="163091"/>
                  <a:pt x="4782007" y="153368"/>
                </a:cubicBezTo>
                <a:cubicBezTo>
                  <a:pt x="4771983" y="143645"/>
                  <a:pt x="4765179" y="136812"/>
                  <a:pt x="4761594" y="132869"/>
                </a:cubicBezTo>
                <a:cubicBezTo>
                  <a:pt x="4761594" y="141186"/>
                  <a:pt x="4760285" y="149790"/>
                  <a:pt x="4757668" y="158681"/>
                </a:cubicBezTo>
                <a:cubicBezTo>
                  <a:pt x="4755051" y="167572"/>
                  <a:pt x="4750749" y="168067"/>
                  <a:pt x="4744762" y="160165"/>
                </a:cubicBezTo>
                <a:cubicBezTo>
                  <a:pt x="4738775" y="152264"/>
                  <a:pt x="4736455" y="145488"/>
                  <a:pt x="4737803" y="139838"/>
                </a:cubicBezTo>
                <a:cubicBezTo>
                  <a:pt x="4739151" y="134188"/>
                  <a:pt x="4739789" y="129162"/>
                  <a:pt x="4739718" y="124759"/>
                </a:cubicBezTo>
                <a:cubicBezTo>
                  <a:pt x="4721821" y="152120"/>
                  <a:pt x="4702741" y="170210"/>
                  <a:pt x="4682479" y="179030"/>
                </a:cubicBezTo>
                <a:cubicBezTo>
                  <a:pt x="4662216" y="187849"/>
                  <a:pt x="4657387" y="187261"/>
                  <a:pt x="4667991" y="177266"/>
                </a:cubicBezTo>
                <a:cubicBezTo>
                  <a:pt x="4678596" y="167271"/>
                  <a:pt x="4689451" y="156498"/>
                  <a:pt x="4700558" y="144947"/>
                </a:cubicBezTo>
                <a:cubicBezTo>
                  <a:pt x="4711665" y="133396"/>
                  <a:pt x="4719355" y="124867"/>
                  <a:pt x="4723628" y="119360"/>
                </a:cubicBezTo>
                <a:cubicBezTo>
                  <a:pt x="4714680" y="123748"/>
                  <a:pt x="4707337" y="126423"/>
                  <a:pt x="4701601" y="127383"/>
                </a:cubicBezTo>
                <a:cubicBezTo>
                  <a:pt x="4695865" y="128344"/>
                  <a:pt x="4688878" y="124971"/>
                  <a:pt x="4680640" y="117263"/>
                </a:cubicBezTo>
                <a:cubicBezTo>
                  <a:pt x="4672401" y="109555"/>
                  <a:pt x="4673842" y="106160"/>
                  <a:pt x="4684963" y="107078"/>
                </a:cubicBezTo>
                <a:cubicBezTo>
                  <a:pt x="4696084" y="107995"/>
                  <a:pt x="4714371" y="105995"/>
                  <a:pt x="4739825" y="101076"/>
                </a:cubicBezTo>
                <a:lnTo>
                  <a:pt x="4739825" y="54506"/>
                </a:lnTo>
                <a:cubicBezTo>
                  <a:pt x="4739825" y="36438"/>
                  <a:pt x="4738251" y="24449"/>
                  <a:pt x="4735104" y="18541"/>
                </a:cubicBezTo>
                <a:cubicBezTo>
                  <a:pt x="4731956" y="12633"/>
                  <a:pt x="4732304" y="9037"/>
                  <a:pt x="4736147" y="7754"/>
                </a:cubicBezTo>
                <a:close/>
                <a:moveTo>
                  <a:pt x="1516697" y="7754"/>
                </a:moveTo>
                <a:cubicBezTo>
                  <a:pt x="1520540" y="6470"/>
                  <a:pt x="1527542" y="8399"/>
                  <a:pt x="1537702" y="13540"/>
                </a:cubicBezTo>
                <a:cubicBezTo>
                  <a:pt x="1547862" y="18681"/>
                  <a:pt x="1551364" y="24285"/>
                  <a:pt x="1548209" y="30350"/>
                </a:cubicBezTo>
                <a:cubicBezTo>
                  <a:pt x="1545055" y="36416"/>
                  <a:pt x="1543477" y="58386"/>
                  <a:pt x="1543477" y="96258"/>
                </a:cubicBezTo>
                <a:lnTo>
                  <a:pt x="1565504" y="92322"/>
                </a:lnTo>
                <a:cubicBezTo>
                  <a:pt x="1576058" y="89554"/>
                  <a:pt x="1583576" y="90755"/>
                  <a:pt x="1588057" y="95925"/>
                </a:cubicBezTo>
                <a:cubicBezTo>
                  <a:pt x="1592539" y="101094"/>
                  <a:pt x="1590176" y="105386"/>
                  <a:pt x="1580970" y="108799"/>
                </a:cubicBezTo>
                <a:cubicBezTo>
                  <a:pt x="1571763" y="112211"/>
                  <a:pt x="1558821" y="115115"/>
                  <a:pt x="1542144" y="117510"/>
                </a:cubicBezTo>
                <a:lnTo>
                  <a:pt x="1542144" y="122415"/>
                </a:lnTo>
                <a:cubicBezTo>
                  <a:pt x="1555925" y="124035"/>
                  <a:pt x="1566791" y="127627"/>
                  <a:pt x="1574743" y="133191"/>
                </a:cubicBezTo>
                <a:cubicBezTo>
                  <a:pt x="1582694" y="138755"/>
                  <a:pt x="1585157" y="145940"/>
                  <a:pt x="1582131" y="154745"/>
                </a:cubicBezTo>
                <a:cubicBezTo>
                  <a:pt x="1579105" y="163549"/>
                  <a:pt x="1572581" y="163091"/>
                  <a:pt x="1562557" y="153368"/>
                </a:cubicBezTo>
                <a:cubicBezTo>
                  <a:pt x="1552533" y="143645"/>
                  <a:pt x="1545729" y="136812"/>
                  <a:pt x="1542144" y="132869"/>
                </a:cubicBezTo>
                <a:cubicBezTo>
                  <a:pt x="1542144" y="141186"/>
                  <a:pt x="1540835" y="149790"/>
                  <a:pt x="1538218" y="158681"/>
                </a:cubicBezTo>
                <a:cubicBezTo>
                  <a:pt x="1535601" y="167572"/>
                  <a:pt x="1531299" y="168067"/>
                  <a:pt x="1525312" y="160165"/>
                </a:cubicBezTo>
                <a:cubicBezTo>
                  <a:pt x="1519325" y="152264"/>
                  <a:pt x="1517005" y="145488"/>
                  <a:pt x="1518353" y="139838"/>
                </a:cubicBezTo>
                <a:cubicBezTo>
                  <a:pt x="1519701" y="134188"/>
                  <a:pt x="1520339" y="129162"/>
                  <a:pt x="1520268" y="124759"/>
                </a:cubicBezTo>
                <a:cubicBezTo>
                  <a:pt x="1502371" y="152120"/>
                  <a:pt x="1483291" y="170210"/>
                  <a:pt x="1463029" y="179030"/>
                </a:cubicBezTo>
                <a:cubicBezTo>
                  <a:pt x="1442766" y="187849"/>
                  <a:pt x="1437937" y="187261"/>
                  <a:pt x="1448541" y="177266"/>
                </a:cubicBezTo>
                <a:cubicBezTo>
                  <a:pt x="1459146" y="167271"/>
                  <a:pt x="1470002" y="156498"/>
                  <a:pt x="1481108" y="144947"/>
                </a:cubicBezTo>
                <a:cubicBezTo>
                  <a:pt x="1492214" y="133396"/>
                  <a:pt x="1499905" y="124867"/>
                  <a:pt x="1504178" y="119360"/>
                </a:cubicBezTo>
                <a:cubicBezTo>
                  <a:pt x="1495230" y="123748"/>
                  <a:pt x="1487888" y="126423"/>
                  <a:pt x="1482151" y="127383"/>
                </a:cubicBezTo>
                <a:cubicBezTo>
                  <a:pt x="1476415" y="128344"/>
                  <a:pt x="1469428" y="124971"/>
                  <a:pt x="1461190" y="117263"/>
                </a:cubicBezTo>
                <a:cubicBezTo>
                  <a:pt x="1452951" y="109555"/>
                  <a:pt x="1454392" y="106160"/>
                  <a:pt x="1465513" y="107078"/>
                </a:cubicBezTo>
                <a:cubicBezTo>
                  <a:pt x="1476634" y="107995"/>
                  <a:pt x="1494921" y="105995"/>
                  <a:pt x="1520375" y="101076"/>
                </a:cubicBezTo>
                <a:lnTo>
                  <a:pt x="1520375" y="54506"/>
                </a:lnTo>
                <a:cubicBezTo>
                  <a:pt x="1520375" y="36438"/>
                  <a:pt x="1518801" y="24449"/>
                  <a:pt x="1515654" y="18541"/>
                </a:cubicBezTo>
                <a:cubicBezTo>
                  <a:pt x="1512506" y="12633"/>
                  <a:pt x="1512854" y="9037"/>
                  <a:pt x="1516697" y="7754"/>
                </a:cubicBezTo>
                <a:close/>
                <a:moveTo>
                  <a:pt x="6206753" y="7037"/>
                </a:moveTo>
                <a:cubicBezTo>
                  <a:pt x="6209654" y="7068"/>
                  <a:pt x="6213430" y="7673"/>
                  <a:pt x="6218081" y="8851"/>
                </a:cubicBezTo>
                <a:cubicBezTo>
                  <a:pt x="6236688" y="13562"/>
                  <a:pt x="6248188" y="19975"/>
                  <a:pt x="6252584" y="28092"/>
                </a:cubicBezTo>
                <a:cubicBezTo>
                  <a:pt x="6256978" y="36208"/>
                  <a:pt x="6256602" y="44117"/>
                  <a:pt x="6251454" y="51818"/>
                </a:cubicBezTo>
                <a:cubicBezTo>
                  <a:pt x="6245159" y="58156"/>
                  <a:pt x="6238078" y="58213"/>
                  <a:pt x="6230212" y="51990"/>
                </a:cubicBezTo>
                <a:cubicBezTo>
                  <a:pt x="6222347" y="45766"/>
                  <a:pt x="6213708" y="35843"/>
                  <a:pt x="6204293" y="22220"/>
                </a:cubicBezTo>
                <a:cubicBezTo>
                  <a:pt x="6197232" y="12002"/>
                  <a:pt x="6198052" y="6941"/>
                  <a:pt x="6206753" y="7037"/>
                </a:cubicBezTo>
                <a:close/>
                <a:moveTo>
                  <a:pt x="4479468" y="5818"/>
                </a:moveTo>
                <a:cubicBezTo>
                  <a:pt x="4484201" y="4018"/>
                  <a:pt x="4491650" y="6241"/>
                  <a:pt x="4501818" y="12486"/>
                </a:cubicBezTo>
                <a:cubicBezTo>
                  <a:pt x="4511985" y="18731"/>
                  <a:pt x="4514462" y="25012"/>
                  <a:pt x="4509249" y="31329"/>
                </a:cubicBezTo>
                <a:cubicBezTo>
                  <a:pt x="4504037" y="37646"/>
                  <a:pt x="4495845" y="50742"/>
                  <a:pt x="4484674" y="70618"/>
                </a:cubicBezTo>
                <a:cubicBezTo>
                  <a:pt x="4502370" y="66301"/>
                  <a:pt x="4517205" y="61171"/>
                  <a:pt x="4529179" y="55227"/>
                </a:cubicBezTo>
                <a:cubicBezTo>
                  <a:pt x="4541153" y="49283"/>
                  <a:pt x="4550675" y="49204"/>
                  <a:pt x="4557744" y="54990"/>
                </a:cubicBezTo>
                <a:cubicBezTo>
                  <a:pt x="4564814" y="60777"/>
                  <a:pt x="4564749" y="65721"/>
                  <a:pt x="4557551" y="69822"/>
                </a:cubicBezTo>
                <a:cubicBezTo>
                  <a:pt x="4550352" y="73923"/>
                  <a:pt x="4541579" y="76863"/>
                  <a:pt x="4531233" y="78641"/>
                </a:cubicBezTo>
                <a:cubicBezTo>
                  <a:pt x="4520886" y="80419"/>
                  <a:pt x="4517739" y="82391"/>
                  <a:pt x="4521790" y="84556"/>
                </a:cubicBezTo>
                <a:cubicBezTo>
                  <a:pt x="4525841" y="86722"/>
                  <a:pt x="4526017" y="91952"/>
                  <a:pt x="4522317" y="100248"/>
                </a:cubicBezTo>
                <a:cubicBezTo>
                  <a:pt x="4518617" y="108544"/>
                  <a:pt x="4514616" y="118772"/>
                  <a:pt x="4510314" y="130933"/>
                </a:cubicBezTo>
                <a:cubicBezTo>
                  <a:pt x="4521915" y="140670"/>
                  <a:pt x="4534678" y="148148"/>
                  <a:pt x="4548603" y="153368"/>
                </a:cubicBezTo>
                <a:cubicBezTo>
                  <a:pt x="4562527" y="158588"/>
                  <a:pt x="4575598" y="162212"/>
                  <a:pt x="4587816" y="164241"/>
                </a:cubicBezTo>
                <a:cubicBezTo>
                  <a:pt x="4600034" y="166271"/>
                  <a:pt x="4600582" y="169422"/>
                  <a:pt x="4589461" y="173695"/>
                </a:cubicBezTo>
                <a:cubicBezTo>
                  <a:pt x="4578341" y="177969"/>
                  <a:pt x="4567338" y="181231"/>
                  <a:pt x="4556454" y="183482"/>
                </a:cubicBezTo>
                <a:cubicBezTo>
                  <a:pt x="4545570" y="185734"/>
                  <a:pt x="4536517" y="183794"/>
                  <a:pt x="4529297" y="177664"/>
                </a:cubicBezTo>
                <a:cubicBezTo>
                  <a:pt x="4522077" y="171533"/>
                  <a:pt x="4511275" y="161097"/>
                  <a:pt x="4496892" y="146356"/>
                </a:cubicBezTo>
                <a:cubicBezTo>
                  <a:pt x="4484602" y="160624"/>
                  <a:pt x="4469792" y="168916"/>
                  <a:pt x="4452462" y="171232"/>
                </a:cubicBezTo>
                <a:cubicBezTo>
                  <a:pt x="4435132" y="173548"/>
                  <a:pt x="4433368" y="170788"/>
                  <a:pt x="4447171" y="162951"/>
                </a:cubicBezTo>
                <a:cubicBezTo>
                  <a:pt x="4460973" y="155114"/>
                  <a:pt x="4472521" y="144857"/>
                  <a:pt x="4481813" y="132180"/>
                </a:cubicBezTo>
                <a:cubicBezTo>
                  <a:pt x="4470083" y="120235"/>
                  <a:pt x="4462074" y="111918"/>
                  <a:pt x="4457786" y="107228"/>
                </a:cubicBezTo>
                <a:cubicBezTo>
                  <a:pt x="4453570" y="112477"/>
                  <a:pt x="4449096" y="115363"/>
                  <a:pt x="4444364" y="115886"/>
                </a:cubicBezTo>
                <a:cubicBezTo>
                  <a:pt x="4439631" y="116410"/>
                  <a:pt x="4440226" y="111796"/>
                  <a:pt x="4446149" y="102044"/>
                </a:cubicBezTo>
                <a:cubicBezTo>
                  <a:pt x="4452071" y="92293"/>
                  <a:pt x="4459044" y="77053"/>
                  <a:pt x="4467068" y="56324"/>
                </a:cubicBezTo>
                <a:cubicBezTo>
                  <a:pt x="4475091" y="35595"/>
                  <a:pt x="4477981" y="22445"/>
                  <a:pt x="4475736" y="16874"/>
                </a:cubicBezTo>
                <a:cubicBezTo>
                  <a:pt x="4473492" y="11303"/>
                  <a:pt x="4474736" y="7618"/>
                  <a:pt x="4479468" y="5818"/>
                </a:cubicBezTo>
                <a:close/>
                <a:moveTo>
                  <a:pt x="3306289" y="3194"/>
                </a:moveTo>
                <a:cubicBezTo>
                  <a:pt x="3313896" y="4133"/>
                  <a:pt x="3321798" y="6205"/>
                  <a:pt x="3329993" y="9410"/>
                </a:cubicBezTo>
                <a:cubicBezTo>
                  <a:pt x="3338188" y="12615"/>
                  <a:pt x="3341365" y="16412"/>
                  <a:pt x="3339522" y="20800"/>
                </a:cubicBezTo>
                <a:cubicBezTo>
                  <a:pt x="3337680" y="25188"/>
                  <a:pt x="3336328" y="33817"/>
                  <a:pt x="3335467" y="46687"/>
                </a:cubicBezTo>
                <a:cubicBezTo>
                  <a:pt x="3334607" y="59558"/>
                  <a:pt x="3334177" y="76081"/>
                  <a:pt x="3334177" y="96258"/>
                </a:cubicBezTo>
                <a:cubicBezTo>
                  <a:pt x="3335970" y="96373"/>
                  <a:pt x="3340810" y="95276"/>
                  <a:pt x="3348696" y="92967"/>
                </a:cubicBezTo>
                <a:cubicBezTo>
                  <a:pt x="3356584" y="90658"/>
                  <a:pt x="3363786" y="91884"/>
                  <a:pt x="3370303" y="96645"/>
                </a:cubicBezTo>
                <a:cubicBezTo>
                  <a:pt x="3376821" y="101406"/>
                  <a:pt x="3377595" y="105454"/>
                  <a:pt x="3372627" y="108788"/>
                </a:cubicBezTo>
                <a:cubicBezTo>
                  <a:pt x="3367658" y="112122"/>
                  <a:pt x="3362172" y="114484"/>
                  <a:pt x="3356171" y="115875"/>
                </a:cubicBezTo>
                <a:cubicBezTo>
                  <a:pt x="3350170" y="117266"/>
                  <a:pt x="3342838" y="119045"/>
                  <a:pt x="3334177" y="121210"/>
                </a:cubicBezTo>
                <a:lnTo>
                  <a:pt x="3334177" y="150270"/>
                </a:lnTo>
                <a:cubicBezTo>
                  <a:pt x="3340917" y="150270"/>
                  <a:pt x="3348639" y="151554"/>
                  <a:pt x="3357343" y="154121"/>
                </a:cubicBezTo>
                <a:cubicBezTo>
                  <a:pt x="3366048" y="156688"/>
                  <a:pt x="3370888" y="163012"/>
                  <a:pt x="3371863" y="173093"/>
                </a:cubicBezTo>
                <a:cubicBezTo>
                  <a:pt x="3372838" y="183174"/>
                  <a:pt x="3370150" y="188215"/>
                  <a:pt x="3363797" y="188215"/>
                </a:cubicBezTo>
                <a:cubicBezTo>
                  <a:pt x="3359954" y="188215"/>
                  <a:pt x="3355157" y="185572"/>
                  <a:pt x="3349406" y="180288"/>
                </a:cubicBezTo>
                <a:cubicBezTo>
                  <a:pt x="3343656" y="175004"/>
                  <a:pt x="3338579" y="169544"/>
                  <a:pt x="3334177" y="163908"/>
                </a:cubicBezTo>
                <a:lnTo>
                  <a:pt x="3334177" y="242119"/>
                </a:lnTo>
                <a:cubicBezTo>
                  <a:pt x="3334177" y="263013"/>
                  <a:pt x="3332894" y="279271"/>
                  <a:pt x="3330326" y="290894"/>
                </a:cubicBezTo>
                <a:cubicBezTo>
                  <a:pt x="3327760" y="302517"/>
                  <a:pt x="3324135" y="308049"/>
                  <a:pt x="3319453" y="307489"/>
                </a:cubicBezTo>
                <a:cubicBezTo>
                  <a:pt x="3314771" y="306930"/>
                  <a:pt x="3310179" y="302054"/>
                  <a:pt x="3305676" y="292862"/>
                </a:cubicBezTo>
                <a:cubicBezTo>
                  <a:pt x="3301173" y="283670"/>
                  <a:pt x="3300277" y="274632"/>
                  <a:pt x="3302987" y="265749"/>
                </a:cubicBezTo>
                <a:cubicBezTo>
                  <a:pt x="3305697" y="256865"/>
                  <a:pt x="3307497" y="242819"/>
                  <a:pt x="3308386" y="223610"/>
                </a:cubicBezTo>
                <a:cubicBezTo>
                  <a:pt x="3309275" y="204401"/>
                  <a:pt x="3310171" y="181805"/>
                  <a:pt x="3311075" y="155820"/>
                </a:cubicBezTo>
                <a:cubicBezTo>
                  <a:pt x="3304307" y="175481"/>
                  <a:pt x="3294075" y="192847"/>
                  <a:pt x="3280380" y="207918"/>
                </a:cubicBezTo>
                <a:cubicBezTo>
                  <a:pt x="3266685" y="222990"/>
                  <a:pt x="3251954" y="234494"/>
                  <a:pt x="3236187" y="242431"/>
                </a:cubicBezTo>
                <a:cubicBezTo>
                  <a:pt x="3220420" y="250369"/>
                  <a:pt x="3218695" y="247820"/>
                  <a:pt x="3231013" y="234784"/>
                </a:cubicBezTo>
                <a:cubicBezTo>
                  <a:pt x="3243332" y="221749"/>
                  <a:pt x="3256632" y="204968"/>
                  <a:pt x="3270915" y="184440"/>
                </a:cubicBezTo>
                <a:cubicBezTo>
                  <a:pt x="3285198" y="163912"/>
                  <a:pt x="3295888" y="144470"/>
                  <a:pt x="3302987" y="126114"/>
                </a:cubicBezTo>
                <a:cubicBezTo>
                  <a:pt x="3293207" y="128810"/>
                  <a:pt x="3283104" y="131058"/>
                  <a:pt x="3272679" y="132858"/>
                </a:cubicBezTo>
                <a:cubicBezTo>
                  <a:pt x="3262254" y="134658"/>
                  <a:pt x="3251423" y="133478"/>
                  <a:pt x="3240187" y="129319"/>
                </a:cubicBezTo>
                <a:cubicBezTo>
                  <a:pt x="3228952" y="125161"/>
                  <a:pt x="3231308" y="121554"/>
                  <a:pt x="3247254" y="118500"/>
                </a:cubicBezTo>
                <a:cubicBezTo>
                  <a:pt x="3263200" y="115445"/>
                  <a:pt x="3284022" y="110598"/>
                  <a:pt x="3309720" y="103959"/>
                </a:cubicBezTo>
                <a:cubicBezTo>
                  <a:pt x="3309720" y="85560"/>
                  <a:pt x="3309282" y="67993"/>
                  <a:pt x="3308407" y="51258"/>
                </a:cubicBezTo>
                <a:cubicBezTo>
                  <a:pt x="3307533" y="34523"/>
                  <a:pt x="3305059" y="22094"/>
                  <a:pt x="3300986" y="13970"/>
                </a:cubicBezTo>
                <a:cubicBezTo>
                  <a:pt x="3296914" y="5847"/>
                  <a:pt x="3298682" y="2254"/>
                  <a:pt x="3306289" y="3194"/>
                </a:cubicBezTo>
                <a:close/>
                <a:moveTo>
                  <a:pt x="4372788" y="2204"/>
                </a:moveTo>
                <a:cubicBezTo>
                  <a:pt x="4377499" y="1021"/>
                  <a:pt x="4384274" y="2272"/>
                  <a:pt x="4393115" y="5958"/>
                </a:cubicBezTo>
                <a:cubicBezTo>
                  <a:pt x="4401956" y="9643"/>
                  <a:pt x="4405455" y="13468"/>
                  <a:pt x="4403612" y="17433"/>
                </a:cubicBezTo>
                <a:cubicBezTo>
                  <a:pt x="4401770" y="21399"/>
                  <a:pt x="4400447" y="29676"/>
                  <a:pt x="4399644" y="42267"/>
                </a:cubicBezTo>
                <a:cubicBezTo>
                  <a:pt x="4410141" y="39571"/>
                  <a:pt x="4418655" y="38722"/>
                  <a:pt x="4425187" y="39718"/>
                </a:cubicBezTo>
                <a:cubicBezTo>
                  <a:pt x="4431719" y="40715"/>
                  <a:pt x="4435842" y="43465"/>
                  <a:pt x="4437556" y="47967"/>
                </a:cubicBezTo>
                <a:cubicBezTo>
                  <a:pt x="4439269" y="52470"/>
                  <a:pt x="4435763" y="55811"/>
                  <a:pt x="4427037" y="57991"/>
                </a:cubicBezTo>
                <a:cubicBezTo>
                  <a:pt x="4418311" y="60171"/>
                  <a:pt x="4409022" y="62394"/>
                  <a:pt x="4399170" y="64659"/>
                </a:cubicBezTo>
                <a:cubicBezTo>
                  <a:pt x="4398582" y="68789"/>
                  <a:pt x="4398288" y="73027"/>
                  <a:pt x="4398288" y="77372"/>
                </a:cubicBezTo>
                <a:cubicBezTo>
                  <a:pt x="4406175" y="76612"/>
                  <a:pt x="4412801" y="74844"/>
                  <a:pt x="4418164" y="72070"/>
                </a:cubicBezTo>
                <a:cubicBezTo>
                  <a:pt x="4423527" y="69295"/>
                  <a:pt x="4428636" y="68886"/>
                  <a:pt x="4433490" y="70844"/>
                </a:cubicBezTo>
                <a:cubicBezTo>
                  <a:pt x="4438344" y="72801"/>
                  <a:pt x="4443363" y="75311"/>
                  <a:pt x="4448547" y="78372"/>
                </a:cubicBezTo>
                <a:cubicBezTo>
                  <a:pt x="4453731" y="81434"/>
                  <a:pt x="4453946" y="84972"/>
                  <a:pt x="4449193" y="88988"/>
                </a:cubicBezTo>
                <a:cubicBezTo>
                  <a:pt x="4444439" y="93003"/>
                  <a:pt x="4440069" y="99377"/>
                  <a:pt x="4436082" y="108110"/>
                </a:cubicBezTo>
                <a:cubicBezTo>
                  <a:pt x="4443281" y="116901"/>
                  <a:pt x="4441409" y="121862"/>
                  <a:pt x="4430468" y="122995"/>
                </a:cubicBezTo>
                <a:cubicBezTo>
                  <a:pt x="4419526" y="124128"/>
                  <a:pt x="4408348" y="125462"/>
                  <a:pt x="4396933" y="126996"/>
                </a:cubicBezTo>
                <a:lnTo>
                  <a:pt x="4396933" y="131879"/>
                </a:lnTo>
                <a:cubicBezTo>
                  <a:pt x="4409854" y="133500"/>
                  <a:pt x="4419584" y="136572"/>
                  <a:pt x="4426123" y="141096"/>
                </a:cubicBezTo>
                <a:cubicBezTo>
                  <a:pt x="4432662" y="145621"/>
                  <a:pt x="4436182" y="151228"/>
                  <a:pt x="4436684" y="157917"/>
                </a:cubicBezTo>
                <a:cubicBezTo>
                  <a:pt x="4437186" y="164607"/>
                  <a:pt x="4433289" y="167235"/>
                  <a:pt x="4424993" y="165801"/>
                </a:cubicBezTo>
                <a:cubicBezTo>
                  <a:pt x="4416698" y="164367"/>
                  <a:pt x="4407186" y="157885"/>
                  <a:pt x="4396460" y="146356"/>
                </a:cubicBezTo>
                <a:cubicBezTo>
                  <a:pt x="4395801" y="162115"/>
                  <a:pt x="4394230" y="174606"/>
                  <a:pt x="4391749" y="183827"/>
                </a:cubicBezTo>
                <a:lnTo>
                  <a:pt x="4389729" y="188658"/>
                </a:lnTo>
                <a:lnTo>
                  <a:pt x="4407785" y="185615"/>
                </a:lnTo>
                <a:cubicBezTo>
                  <a:pt x="4415730" y="184157"/>
                  <a:pt x="4425348" y="182299"/>
                  <a:pt x="4436641" y="180041"/>
                </a:cubicBezTo>
                <a:cubicBezTo>
                  <a:pt x="4459227" y="175524"/>
                  <a:pt x="4474263" y="172580"/>
                  <a:pt x="4481748" y="171211"/>
                </a:cubicBezTo>
                <a:cubicBezTo>
                  <a:pt x="4489234" y="169841"/>
                  <a:pt x="4495192" y="171774"/>
                  <a:pt x="4499624" y="177008"/>
                </a:cubicBezTo>
                <a:cubicBezTo>
                  <a:pt x="4504055" y="182242"/>
                  <a:pt x="4501889" y="186315"/>
                  <a:pt x="4493127" y="189226"/>
                </a:cubicBezTo>
                <a:cubicBezTo>
                  <a:pt x="4484365" y="192137"/>
                  <a:pt x="4469846" y="195019"/>
                  <a:pt x="4449569" y="197873"/>
                </a:cubicBezTo>
                <a:cubicBezTo>
                  <a:pt x="4454975" y="201042"/>
                  <a:pt x="4456987" y="204634"/>
                  <a:pt x="4455603" y="208649"/>
                </a:cubicBezTo>
                <a:cubicBezTo>
                  <a:pt x="4454219" y="212665"/>
                  <a:pt x="4453111" y="218845"/>
                  <a:pt x="4452279" y="227191"/>
                </a:cubicBezTo>
                <a:cubicBezTo>
                  <a:pt x="4467609" y="221900"/>
                  <a:pt x="4479124" y="218551"/>
                  <a:pt x="4486825" y="217146"/>
                </a:cubicBezTo>
                <a:cubicBezTo>
                  <a:pt x="4494526" y="215741"/>
                  <a:pt x="4500591" y="217720"/>
                  <a:pt x="4505023" y="223083"/>
                </a:cubicBezTo>
                <a:cubicBezTo>
                  <a:pt x="4509454" y="228446"/>
                  <a:pt x="4503825" y="232974"/>
                  <a:pt x="4488137" y="236667"/>
                </a:cubicBezTo>
                <a:cubicBezTo>
                  <a:pt x="4472449" y="240359"/>
                  <a:pt x="4460374" y="241754"/>
                  <a:pt x="4451914" y="240850"/>
                </a:cubicBezTo>
                <a:cubicBezTo>
                  <a:pt x="4451254" y="250286"/>
                  <a:pt x="4450924" y="259679"/>
                  <a:pt x="4450924" y="269029"/>
                </a:cubicBezTo>
                <a:cubicBezTo>
                  <a:pt x="4471187" y="267279"/>
                  <a:pt x="4486524" y="265727"/>
                  <a:pt x="4496935" y="264372"/>
                </a:cubicBezTo>
                <a:cubicBezTo>
                  <a:pt x="4507346" y="263017"/>
                  <a:pt x="4518628" y="262579"/>
                  <a:pt x="4530781" y="263060"/>
                </a:cubicBezTo>
                <a:cubicBezTo>
                  <a:pt x="4542935" y="263540"/>
                  <a:pt x="4551786" y="267394"/>
                  <a:pt x="4557336" y="274622"/>
                </a:cubicBezTo>
                <a:cubicBezTo>
                  <a:pt x="4562885" y="281849"/>
                  <a:pt x="4562527" y="286126"/>
                  <a:pt x="4556260" y="287452"/>
                </a:cubicBezTo>
                <a:cubicBezTo>
                  <a:pt x="4549993" y="288779"/>
                  <a:pt x="4537844" y="288768"/>
                  <a:pt x="4519811" y="287420"/>
                </a:cubicBezTo>
                <a:cubicBezTo>
                  <a:pt x="4501778" y="286072"/>
                  <a:pt x="4478067" y="286735"/>
                  <a:pt x="4448676" y="289410"/>
                </a:cubicBezTo>
                <a:cubicBezTo>
                  <a:pt x="4419286" y="292084"/>
                  <a:pt x="4395130" y="294777"/>
                  <a:pt x="4376208" y="297487"/>
                </a:cubicBezTo>
                <a:cubicBezTo>
                  <a:pt x="4357286" y="300197"/>
                  <a:pt x="4344670" y="302459"/>
                  <a:pt x="4338361" y="304274"/>
                </a:cubicBezTo>
                <a:cubicBezTo>
                  <a:pt x="4332051" y="306088"/>
                  <a:pt x="4324236" y="303865"/>
                  <a:pt x="4314914" y="297605"/>
                </a:cubicBezTo>
                <a:cubicBezTo>
                  <a:pt x="4305593" y="291346"/>
                  <a:pt x="4305730" y="287291"/>
                  <a:pt x="4315323" y="285441"/>
                </a:cubicBezTo>
                <a:cubicBezTo>
                  <a:pt x="4324917" y="283591"/>
                  <a:pt x="4344419" y="280981"/>
                  <a:pt x="4373831" y="277612"/>
                </a:cubicBezTo>
                <a:cubicBezTo>
                  <a:pt x="4373831" y="251957"/>
                  <a:pt x="4372480" y="236075"/>
                  <a:pt x="4369777" y="229966"/>
                </a:cubicBezTo>
                <a:cubicBezTo>
                  <a:pt x="4367073" y="223857"/>
                  <a:pt x="4366242" y="219616"/>
                  <a:pt x="4367281" y="217243"/>
                </a:cubicBezTo>
                <a:cubicBezTo>
                  <a:pt x="4368321" y="214869"/>
                  <a:pt x="4374649" y="215963"/>
                  <a:pt x="4386264" y="220523"/>
                </a:cubicBezTo>
                <a:cubicBezTo>
                  <a:pt x="4397880" y="225083"/>
                  <a:pt x="4402773" y="230214"/>
                  <a:pt x="4400945" y="235914"/>
                </a:cubicBezTo>
                <a:cubicBezTo>
                  <a:pt x="4399117" y="241614"/>
                  <a:pt x="4397779" y="254452"/>
                  <a:pt x="4396933" y="274428"/>
                </a:cubicBezTo>
                <a:cubicBezTo>
                  <a:pt x="4407057" y="274500"/>
                  <a:pt x="4417354" y="273790"/>
                  <a:pt x="4427822" y="272298"/>
                </a:cubicBezTo>
                <a:lnTo>
                  <a:pt x="4427822" y="236720"/>
                </a:lnTo>
                <a:cubicBezTo>
                  <a:pt x="4427822" y="223441"/>
                  <a:pt x="4427478" y="211768"/>
                  <a:pt x="4426790" y="201702"/>
                </a:cubicBezTo>
                <a:cubicBezTo>
                  <a:pt x="4407201" y="204398"/>
                  <a:pt x="4393703" y="203247"/>
                  <a:pt x="4386296" y="198249"/>
                </a:cubicBezTo>
                <a:cubicBezTo>
                  <a:pt x="4382593" y="195750"/>
                  <a:pt x="4380964" y="193712"/>
                  <a:pt x="4381411" y="192135"/>
                </a:cubicBezTo>
                <a:lnTo>
                  <a:pt x="4384224" y="190889"/>
                </a:lnTo>
                <a:lnTo>
                  <a:pt x="4382749" y="190544"/>
                </a:lnTo>
                <a:cubicBezTo>
                  <a:pt x="4381369" y="189731"/>
                  <a:pt x="4379863" y="188399"/>
                  <a:pt x="4378230" y="186548"/>
                </a:cubicBezTo>
                <a:cubicBezTo>
                  <a:pt x="4371698" y="179141"/>
                  <a:pt x="4369336" y="172996"/>
                  <a:pt x="4371142" y="168113"/>
                </a:cubicBezTo>
                <a:cubicBezTo>
                  <a:pt x="4372949" y="163230"/>
                  <a:pt x="4374297" y="156881"/>
                  <a:pt x="4375186" y="149066"/>
                </a:cubicBezTo>
                <a:cubicBezTo>
                  <a:pt x="4366195" y="162847"/>
                  <a:pt x="4355483" y="174111"/>
                  <a:pt x="4343050" y="182859"/>
                </a:cubicBezTo>
                <a:cubicBezTo>
                  <a:pt x="4330617" y="191606"/>
                  <a:pt x="4318015" y="197607"/>
                  <a:pt x="4305246" y="200863"/>
                </a:cubicBezTo>
                <a:cubicBezTo>
                  <a:pt x="4292476" y="204118"/>
                  <a:pt x="4291683" y="201379"/>
                  <a:pt x="4302869" y="192646"/>
                </a:cubicBezTo>
                <a:cubicBezTo>
                  <a:pt x="4314054" y="183913"/>
                  <a:pt x="4326283" y="173799"/>
                  <a:pt x="4339555" y="162305"/>
                </a:cubicBezTo>
                <a:cubicBezTo>
                  <a:pt x="4352826" y="150812"/>
                  <a:pt x="4363800" y="139652"/>
                  <a:pt x="4372476" y="128825"/>
                </a:cubicBezTo>
                <a:cubicBezTo>
                  <a:pt x="4368791" y="129656"/>
                  <a:pt x="4362144" y="130875"/>
                  <a:pt x="4352536" y="132481"/>
                </a:cubicBezTo>
                <a:cubicBezTo>
                  <a:pt x="4345395" y="143538"/>
                  <a:pt x="4339562" y="141534"/>
                  <a:pt x="4335037" y="126469"/>
                </a:cubicBezTo>
                <a:cubicBezTo>
                  <a:pt x="4330513" y="111405"/>
                  <a:pt x="4325949" y="100807"/>
                  <a:pt x="4321346" y="94677"/>
                </a:cubicBezTo>
                <a:cubicBezTo>
                  <a:pt x="4316743" y="88547"/>
                  <a:pt x="4318514" y="85481"/>
                  <a:pt x="4326659" y="85481"/>
                </a:cubicBezTo>
                <a:cubicBezTo>
                  <a:pt x="4332496" y="85481"/>
                  <a:pt x="4336927" y="85704"/>
                  <a:pt x="4339952" y="86148"/>
                </a:cubicBezTo>
                <a:cubicBezTo>
                  <a:pt x="4342978" y="86593"/>
                  <a:pt x="4355168" y="85259"/>
                  <a:pt x="4376520" y="82147"/>
                </a:cubicBezTo>
                <a:lnTo>
                  <a:pt x="4376520" y="68080"/>
                </a:lnTo>
                <a:cubicBezTo>
                  <a:pt x="4374183" y="68080"/>
                  <a:pt x="4368909" y="68528"/>
                  <a:pt x="4360699" y="69424"/>
                </a:cubicBezTo>
                <a:cubicBezTo>
                  <a:pt x="4352489" y="70320"/>
                  <a:pt x="4345875" y="68230"/>
                  <a:pt x="4340856" y="63154"/>
                </a:cubicBezTo>
                <a:cubicBezTo>
                  <a:pt x="4335837" y="58077"/>
                  <a:pt x="4337414" y="54930"/>
                  <a:pt x="4345588" y="53711"/>
                </a:cubicBezTo>
                <a:cubicBezTo>
                  <a:pt x="4353762" y="52492"/>
                  <a:pt x="4364073" y="50326"/>
                  <a:pt x="4376520" y="47214"/>
                </a:cubicBezTo>
                <a:cubicBezTo>
                  <a:pt x="4376520" y="32200"/>
                  <a:pt x="4374720" y="21241"/>
                  <a:pt x="4371121" y="14336"/>
                </a:cubicBezTo>
                <a:cubicBezTo>
                  <a:pt x="4367521" y="7431"/>
                  <a:pt x="4368077" y="3387"/>
                  <a:pt x="4372788" y="2204"/>
                </a:cubicBezTo>
                <a:close/>
                <a:moveTo>
                  <a:pt x="6910392" y="1945"/>
                </a:moveTo>
                <a:cubicBezTo>
                  <a:pt x="6912178" y="2026"/>
                  <a:pt x="6914316" y="2550"/>
                  <a:pt x="6916807" y="3516"/>
                </a:cubicBezTo>
                <a:cubicBezTo>
                  <a:pt x="6926774" y="7381"/>
                  <a:pt x="6934223" y="12002"/>
                  <a:pt x="6939156" y="17380"/>
                </a:cubicBezTo>
                <a:cubicBezTo>
                  <a:pt x="6944090" y="22757"/>
                  <a:pt x="6944362" y="27593"/>
                  <a:pt x="6939974" y="31888"/>
                </a:cubicBezTo>
                <a:cubicBezTo>
                  <a:pt x="6935586" y="36183"/>
                  <a:pt x="6929678" y="43472"/>
                  <a:pt x="6922249" y="53754"/>
                </a:cubicBezTo>
                <a:cubicBezTo>
                  <a:pt x="6927484" y="53295"/>
                  <a:pt x="6934112" y="52657"/>
                  <a:pt x="6942136" y="51839"/>
                </a:cubicBezTo>
                <a:cubicBezTo>
                  <a:pt x="6950159" y="51022"/>
                  <a:pt x="6957842" y="48774"/>
                  <a:pt x="6965184" y="45096"/>
                </a:cubicBezTo>
                <a:cubicBezTo>
                  <a:pt x="6972526" y="41417"/>
                  <a:pt x="6978854" y="41034"/>
                  <a:pt x="6984166" y="43945"/>
                </a:cubicBezTo>
                <a:cubicBezTo>
                  <a:pt x="6989480" y="46856"/>
                  <a:pt x="6995786" y="51241"/>
                  <a:pt x="7003084" y="57098"/>
                </a:cubicBezTo>
                <a:cubicBezTo>
                  <a:pt x="7010384" y="62956"/>
                  <a:pt x="7010252" y="68976"/>
                  <a:pt x="7002687" y="75156"/>
                </a:cubicBezTo>
                <a:cubicBezTo>
                  <a:pt x="6995122" y="81337"/>
                  <a:pt x="6987110" y="90880"/>
                  <a:pt x="6978649" y="103787"/>
                </a:cubicBezTo>
                <a:cubicBezTo>
                  <a:pt x="6970188" y="116693"/>
                  <a:pt x="6963542" y="125849"/>
                  <a:pt x="6958709" y="131255"/>
                </a:cubicBezTo>
                <a:cubicBezTo>
                  <a:pt x="6988150" y="150658"/>
                  <a:pt x="7008882" y="163248"/>
                  <a:pt x="7020906" y="169027"/>
                </a:cubicBezTo>
                <a:cubicBezTo>
                  <a:pt x="7032930" y="174807"/>
                  <a:pt x="7045112" y="179679"/>
                  <a:pt x="7057452" y="183644"/>
                </a:cubicBezTo>
                <a:cubicBezTo>
                  <a:pt x="7069792" y="187609"/>
                  <a:pt x="7082290" y="191022"/>
                  <a:pt x="7094945" y="193883"/>
                </a:cubicBezTo>
                <a:cubicBezTo>
                  <a:pt x="7107600" y="196743"/>
                  <a:pt x="7110726" y="200325"/>
                  <a:pt x="7104324" y="204627"/>
                </a:cubicBezTo>
                <a:cubicBezTo>
                  <a:pt x="7097920" y="208929"/>
                  <a:pt x="7083038" y="211768"/>
                  <a:pt x="7059678" y="213145"/>
                </a:cubicBezTo>
                <a:cubicBezTo>
                  <a:pt x="7036318" y="214522"/>
                  <a:pt x="7018672" y="210173"/>
                  <a:pt x="7006742" y="200099"/>
                </a:cubicBezTo>
                <a:cubicBezTo>
                  <a:pt x="6994811" y="190025"/>
                  <a:pt x="6974318" y="173014"/>
                  <a:pt x="6945265" y="149066"/>
                </a:cubicBezTo>
                <a:cubicBezTo>
                  <a:pt x="6919740" y="173788"/>
                  <a:pt x="6895332" y="192312"/>
                  <a:pt x="6872044" y="204638"/>
                </a:cubicBezTo>
                <a:cubicBezTo>
                  <a:pt x="6848756" y="216963"/>
                  <a:pt x="6826528" y="225180"/>
                  <a:pt x="6805362" y="229289"/>
                </a:cubicBezTo>
                <a:cubicBezTo>
                  <a:pt x="6784196" y="233397"/>
                  <a:pt x="6784648" y="229253"/>
                  <a:pt x="6806717" y="216856"/>
                </a:cubicBezTo>
                <a:cubicBezTo>
                  <a:pt x="6828786" y="204458"/>
                  <a:pt x="6849626" y="191570"/>
                  <a:pt x="6869237" y="178191"/>
                </a:cubicBezTo>
                <a:cubicBezTo>
                  <a:pt x="6888848" y="164811"/>
                  <a:pt x="6907364" y="149389"/>
                  <a:pt x="6924787" y="131922"/>
                </a:cubicBezTo>
                <a:cubicBezTo>
                  <a:pt x="6909630" y="116750"/>
                  <a:pt x="6896472" y="106267"/>
                  <a:pt x="6885316" y="100474"/>
                </a:cubicBezTo>
                <a:cubicBezTo>
                  <a:pt x="6872754" y="114456"/>
                  <a:pt x="6858872" y="124476"/>
                  <a:pt x="6843672" y="130535"/>
                </a:cubicBezTo>
                <a:cubicBezTo>
                  <a:pt x="6828472" y="136593"/>
                  <a:pt x="6828808" y="131764"/>
                  <a:pt x="6844683" y="116048"/>
                </a:cubicBezTo>
                <a:cubicBezTo>
                  <a:pt x="6860558" y="100331"/>
                  <a:pt x="6874729" y="81825"/>
                  <a:pt x="6887198" y="60529"/>
                </a:cubicBezTo>
                <a:cubicBezTo>
                  <a:pt x="6899667" y="39234"/>
                  <a:pt x="6905228" y="23442"/>
                  <a:pt x="6903879" y="13153"/>
                </a:cubicBezTo>
                <a:cubicBezTo>
                  <a:pt x="6902868" y="5436"/>
                  <a:pt x="6905040" y="1700"/>
                  <a:pt x="6910392" y="1945"/>
                </a:cubicBezTo>
                <a:close/>
                <a:moveTo>
                  <a:pt x="833444" y="1945"/>
                </a:moveTo>
                <a:cubicBezTo>
                  <a:pt x="835228" y="2026"/>
                  <a:pt x="837366" y="2550"/>
                  <a:pt x="839858" y="3516"/>
                </a:cubicBezTo>
                <a:cubicBezTo>
                  <a:pt x="849824" y="7381"/>
                  <a:pt x="857274" y="12002"/>
                  <a:pt x="862207" y="17380"/>
                </a:cubicBezTo>
                <a:cubicBezTo>
                  <a:pt x="867140" y="22757"/>
                  <a:pt x="867412" y="27593"/>
                  <a:pt x="863024" y="31888"/>
                </a:cubicBezTo>
                <a:cubicBezTo>
                  <a:pt x="858636" y="36183"/>
                  <a:pt x="852728" y="43472"/>
                  <a:pt x="845300" y="53754"/>
                </a:cubicBezTo>
                <a:cubicBezTo>
                  <a:pt x="850534" y="53295"/>
                  <a:pt x="857163" y="52657"/>
                  <a:pt x="865186" y="51839"/>
                </a:cubicBezTo>
                <a:cubicBezTo>
                  <a:pt x="873210" y="51022"/>
                  <a:pt x="880892" y="48774"/>
                  <a:pt x="888234" y="45096"/>
                </a:cubicBezTo>
                <a:cubicBezTo>
                  <a:pt x="895577" y="41417"/>
                  <a:pt x="901904" y="41034"/>
                  <a:pt x="907217" y="43945"/>
                </a:cubicBezTo>
                <a:cubicBezTo>
                  <a:pt x="912530" y="46856"/>
                  <a:pt x="918836" y="51241"/>
                  <a:pt x="926136" y="57098"/>
                </a:cubicBezTo>
                <a:cubicBezTo>
                  <a:pt x="933435" y="62956"/>
                  <a:pt x="933302" y="68976"/>
                  <a:pt x="925737" y="75156"/>
                </a:cubicBezTo>
                <a:cubicBezTo>
                  <a:pt x="918174" y="81337"/>
                  <a:pt x="910160" y="90880"/>
                  <a:pt x="901700" y="103787"/>
                </a:cubicBezTo>
                <a:cubicBezTo>
                  <a:pt x="893239" y="116693"/>
                  <a:pt x="886593" y="125849"/>
                  <a:pt x="881760" y="131255"/>
                </a:cubicBezTo>
                <a:cubicBezTo>
                  <a:pt x="911200" y="150658"/>
                  <a:pt x="931933" y="163248"/>
                  <a:pt x="943957" y="169027"/>
                </a:cubicBezTo>
                <a:cubicBezTo>
                  <a:pt x="955982" y="174807"/>
                  <a:pt x="968163" y="179679"/>
                  <a:pt x="980503" y="183644"/>
                </a:cubicBezTo>
                <a:cubicBezTo>
                  <a:pt x="992842" y="187609"/>
                  <a:pt x="1005340" y="191022"/>
                  <a:pt x="1017995" y="193883"/>
                </a:cubicBezTo>
                <a:cubicBezTo>
                  <a:pt x="1030651" y="196743"/>
                  <a:pt x="1033777" y="200325"/>
                  <a:pt x="1027374" y="204627"/>
                </a:cubicBezTo>
                <a:cubicBezTo>
                  <a:pt x="1020971" y="208929"/>
                  <a:pt x="1006089" y="211768"/>
                  <a:pt x="982729" y="213145"/>
                </a:cubicBezTo>
                <a:cubicBezTo>
                  <a:pt x="959369" y="214522"/>
                  <a:pt x="941723" y="210173"/>
                  <a:pt x="929792" y="200099"/>
                </a:cubicBezTo>
                <a:cubicBezTo>
                  <a:pt x="917861" y="190025"/>
                  <a:pt x="897369" y="173014"/>
                  <a:pt x="868316" y="149066"/>
                </a:cubicBezTo>
                <a:cubicBezTo>
                  <a:pt x="842790" y="173788"/>
                  <a:pt x="818383" y="192312"/>
                  <a:pt x="795095" y="204638"/>
                </a:cubicBezTo>
                <a:cubicBezTo>
                  <a:pt x="771806" y="216963"/>
                  <a:pt x="749579" y="225180"/>
                  <a:pt x="728413" y="229289"/>
                </a:cubicBezTo>
                <a:cubicBezTo>
                  <a:pt x="707247" y="233397"/>
                  <a:pt x="707698" y="229253"/>
                  <a:pt x="729768" y="216856"/>
                </a:cubicBezTo>
                <a:cubicBezTo>
                  <a:pt x="751837" y="204458"/>
                  <a:pt x="772678" y="191570"/>
                  <a:pt x="792288" y="178191"/>
                </a:cubicBezTo>
                <a:cubicBezTo>
                  <a:pt x="811898" y="164811"/>
                  <a:pt x="830414" y="149389"/>
                  <a:pt x="847838" y="131922"/>
                </a:cubicBezTo>
                <a:cubicBezTo>
                  <a:pt x="832680" y="116750"/>
                  <a:pt x="819523" y="106267"/>
                  <a:pt x="808366" y="100474"/>
                </a:cubicBezTo>
                <a:cubicBezTo>
                  <a:pt x="795805" y="114456"/>
                  <a:pt x="781923" y="124476"/>
                  <a:pt x="766722" y="130535"/>
                </a:cubicBezTo>
                <a:cubicBezTo>
                  <a:pt x="751522" y="136593"/>
                  <a:pt x="751859" y="131764"/>
                  <a:pt x="767733" y="116048"/>
                </a:cubicBezTo>
                <a:cubicBezTo>
                  <a:pt x="783608" y="100331"/>
                  <a:pt x="797780" y="81825"/>
                  <a:pt x="810249" y="60529"/>
                </a:cubicBezTo>
                <a:cubicBezTo>
                  <a:pt x="822718" y="39234"/>
                  <a:pt x="828278" y="23442"/>
                  <a:pt x="826930" y="13153"/>
                </a:cubicBezTo>
                <a:cubicBezTo>
                  <a:pt x="825919" y="5436"/>
                  <a:pt x="828090" y="1700"/>
                  <a:pt x="833444" y="1945"/>
                </a:cubicBezTo>
                <a:close/>
                <a:moveTo>
                  <a:pt x="1931949" y="1408"/>
                </a:moveTo>
                <a:cubicBezTo>
                  <a:pt x="1935111" y="688"/>
                  <a:pt x="1940417" y="2093"/>
                  <a:pt x="1947867" y="5624"/>
                </a:cubicBezTo>
                <a:cubicBezTo>
                  <a:pt x="1962767" y="12687"/>
                  <a:pt x="1967875" y="19359"/>
                  <a:pt x="1963193" y="25640"/>
                </a:cubicBezTo>
                <a:cubicBezTo>
                  <a:pt x="1958511" y="31921"/>
                  <a:pt x="1954897" y="38230"/>
                  <a:pt x="1952352" y="44569"/>
                </a:cubicBezTo>
                <a:cubicBezTo>
                  <a:pt x="1949807" y="50907"/>
                  <a:pt x="1946318" y="58687"/>
                  <a:pt x="1941887" y="67907"/>
                </a:cubicBezTo>
                <a:cubicBezTo>
                  <a:pt x="1953775" y="66187"/>
                  <a:pt x="1965312" y="63985"/>
                  <a:pt x="1976497" y="61304"/>
                </a:cubicBezTo>
                <a:cubicBezTo>
                  <a:pt x="1987683" y="58622"/>
                  <a:pt x="1998363" y="55679"/>
                  <a:pt x="2008537" y="52474"/>
                </a:cubicBezTo>
                <a:cubicBezTo>
                  <a:pt x="2018711" y="49269"/>
                  <a:pt x="2028143" y="51685"/>
                  <a:pt x="2036834" y="59723"/>
                </a:cubicBezTo>
                <a:cubicBezTo>
                  <a:pt x="2045524" y="67760"/>
                  <a:pt x="2040885" y="73862"/>
                  <a:pt x="2022917" y="78028"/>
                </a:cubicBezTo>
                <a:cubicBezTo>
                  <a:pt x="2004948" y="82194"/>
                  <a:pt x="1988285" y="85607"/>
                  <a:pt x="1972927" y="88267"/>
                </a:cubicBezTo>
                <a:cubicBezTo>
                  <a:pt x="1957568" y="90927"/>
                  <a:pt x="1944045" y="93089"/>
                  <a:pt x="1932358" y="94752"/>
                </a:cubicBezTo>
                <a:cubicBezTo>
                  <a:pt x="1919452" y="120565"/>
                  <a:pt x="1905076" y="144914"/>
                  <a:pt x="1889230" y="167801"/>
                </a:cubicBezTo>
                <a:cubicBezTo>
                  <a:pt x="1889230" y="198454"/>
                  <a:pt x="1889099" y="222443"/>
                  <a:pt x="1888837" y="239769"/>
                </a:cubicBezTo>
                <a:lnTo>
                  <a:pt x="1888593" y="251806"/>
                </a:lnTo>
                <a:lnTo>
                  <a:pt x="1889316" y="251251"/>
                </a:lnTo>
                <a:cubicBezTo>
                  <a:pt x="1896673" y="250584"/>
                  <a:pt x="1923137" y="247246"/>
                  <a:pt x="1968711" y="241238"/>
                </a:cubicBezTo>
                <a:lnTo>
                  <a:pt x="1968711" y="193614"/>
                </a:lnTo>
                <a:cubicBezTo>
                  <a:pt x="1947602" y="197213"/>
                  <a:pt x="1932201" y="195883"/>
                  <a:pt x="1922506" y="189624"/>
                </a:cubicBezTo>
                <a:cubicBezTo>
                  <a:pt x="1912812" y="183364"/>
                  <a:pt x="1913085" y="179291"/>
                  <a:pt x="1923324" y="177406"/>
                </a:cubicBezTo>
                <a:cubicBezTo>
                  <a:pt x="1933563" y="175520"/>
                  <a:pt x="1948692" y="172584"/>
                  <a:pt x="1968711" y="168597"/>
                </a:cubicBezTo>
                <a:cubicBezTo>
                  <a:pt x="1967836" y="136676"/>
                  <a:pt x="1965818" y="117786"/>
                  <a:pt x="1962656" y="111928"/>
                </a:cubicBezTo>
                <a:cubicBezTo>
                  <a:pt x="1959493" y="106070"/>
                  <a:pt x="1960207" y="102220"/>
                  <a:pt x="1964796" y="100377"/>
                </a:cubicBezTo>
                <a:cubicBezTo>
                  <a:pt x="1969385" y="98535"/>
                  <a:pt x="1977286" y="99897"/>
                  <a:pt x="1988500" y="104464"/>
                </a:cubicBezTo>
                <a:cubicBezTo>
                  <a:pt x="1999714" y="109032"/>
                  <a:pt x="2003952" y="114628"/>
                  <a:pt x="2001213" y="121253"/>
                </a:cubicBezTo>
                <a:cubicBezTo>
                  <a:pt x="1998474" y="127878"/>
                  <a:pt x="1996696" y="141595"/>
                  <a:pt x="1995878" y="162402"/>
                </a:cubicBezTo>
                <a:cubicBezTo>
                  <a:pt x="2006447" y="160782"/>
                  <a:pt x="2016438" y="158351"/>
                  <a:pt x="2025853" y="155110"/>
                </a:cubicBezTo>
                <a:cubicBezTo>
                  <a:pt x="2035267" y="151869"/>
                  <a:pt x="2043645" y="153708"/>
                  <a:pt x="2050988" y="160628"/>
                </a:cubicBezTo>
                <a:cubicBezTo>
                  <a:pt x="2058330" y="167547"/>
                  <a:pt x="2056311" y="173186"/>
                  <a:pt x="2044932" y="177546"/>
                </a:cubicBezTo>
                <a:cubicBezTo>
                  <a:pt x="2033553" y="181905"/>
                  <a:pt x="2017130" y="185734"/>
                  <a:pt x="1995663" y="189032"/>
                </a:cubicBezTo>
                <a:cubicBezTo>
                  <a:pt x="1994903" y="205480"/>
                  <a:pt x="1994523" y="221799"/>
                  <a:pt x="1994523" y="237990"/>
                </a:cubicBezTo>
                <a:cubicBezTo>
                  <a:pt x="2016048" y="235408"/>
                  <a:pt x="2035005" y="232963"/>
                  <a:pt x="2051396" y="230654"/>
                </a:cubicBezTo>
                <a:cubicBezTo>
                  <a:pt x="2067787" y="228346"/>
                  <a:pt x="2080403" y="232841"/>
                  <a:pt x="2089244" y="244141"/>
                </a:cubicBezTo>
                <a:cubicBezTo>
                  <a:pt x="2098084" y="255442"/>
                  <a:pt x="2095923" y="260866"/>
                  <a:pt x="2082758" y="260414"/>
                </a:cubicBezTo>
                <a:cubicBezTo>
                  <a:pt x="2069594" y="259962"/>
                  <a:pt x="2055684" y="259288"/>
                  <a:pt x="2041028" y="258392"/>
                </a:cubicBezTo>
                <a:cubicBezTo>
                  <a:pt x="2026372" y="257496"/>
                  <a:pt x="2004679" y="259073"/>
                  <a:pt x="1975949" y="263124"/>
                </a:cubicBezTo>
                <a:cubicBezTo>
                  <a:pt x="1947218" y="267175"/>
                  <a:pt x="1928350" y="270323"/>
                  <a:pt x="1919344" y="272567"/>
                </a:cubicBezTo>
                <a:cubicBezTo>
                  <a:pt x="1910339" y="274812"/>
                  <a:pt x="1901244" y="271987"/>
                  <a:pt x="1892059" y="264092"/>
                </a:cubicBezTo>
                <a:lnTo>
                  <a:pt x="1888134" y="259361"/>
                </a:lnTo>
                <a:lnTo>
                  <a:pt x="1886412" y="278846"/>
                </a:lnTo>
                <a:cubicBezTo>
                  <a:pt x="1885233" y="286236"/>
                  <a:pt x="1883580" y="293027"/>
                  <a:pt x="1881454" y="299219"/>
                </a:cubicBezTo>
                <a:cubicBezTo>
                  <a:pt x="1877202" y="311601"/>
                  <a:pt x="1871785" y="311315"/>
                  <a:pt x="1865203" y="298358"/>
                </a:cubicBezTo>
                <a:cubicBezTo>
                  <a:pt x="1858621" y="285402"/>
                  <a:pt x="1856904" y="274098"/>
                  <a:pt x="1860051" y="264447"/>
                </a:cubicBezTo>
                <a:cubicBezTo>
                  <a:pt x="1863199" y="254796"/>
                  <a:pt x="1864400" y="231185"/>
                  <a:pt x="1863654" y="193614"/>
                </a:cubicBezTo>
                <a:cubicBezTo>
                  <a:pt x="1856341" y="205545"/>
                  <a:pt x="1845833" y="217221"/>
                  <a:pt x="1832131" y="228643"/>
                </a:cubicBezTo>
                <a:cubicBezTo>
                  <a:pt x="1818429" y="240065"/>
                  <a:pt x="1805598" y="247881"/>
                  <a:pt x="1793638" y="252090"/>
                </a:cubicBezTo>
                <a:cubicBezTo>
                  <a:pt x="1781678" y="256298"/>
                  <a:pt x="1780029" y="253703"/>
                  <a:pt x="1788691" y="244303"/>
                </a:cubicBezTo>
                <a:cubicBezTo>
                  <a:pt x="1797352" y="234903"/>
                  <a:pt x="1808000" y="223886"/>
                  <a:pt x="1820634" y="211252"/>
                </a:cubicBezTo>
                <a:cubicBezTo>
                  <a:pt x="1833267" y="198618"/>
                  <a:pt x="1847084" y="181719"/>
                  <a:pt x="1862084" y="160552"/>
                </a:cubicBezTo>
                <a:cubicBezTo>
                  <a:pt x="1862084" y="155949"/>
                  <a:pt x="1861184" y="149482"/>
                  <a:pt x="1859384" y="141150"/>
                </a:cubicBezTo>
                <a:cubicBezTo>
                  <a:pt x="1857585" y="132818"/>
                  <a:pt x="1864034" y="132704"/>
                  <a:pt x="1878733" y="140806"/>
                </a:cubicBezTo>
                <a:cubicBezTo>
                  <a:pt x="1882261" y="136561"/>
                  <a:pt x="1891109" y="122214"/>
                  <a:pt x="1905277" y="97764"/>
                </a:cubicBezTo>
                <a:cubicBezTo>
                  <a:pt x="1896816" y="100460"/>
                  <a:pt x="1888918" y="102259"/>
                  <a:pt x="1881583" y="103163"/>
                </a:cubicBezTo>
                <a:cubicBezTo>
                  <a:pt x="1874248" y="104066"/>
                  <a:pt x="1866013" y="100747"/>
                  <a:pt x="1856878" y="93204"/>
                </a:cubicBezTo>
                <a:cubicBezTo>
                  <a:pt x="1847744" y="85661"/>
                  <a:pt x="1849569" y="81599"/>
                  <a:pt x="1862353" y="81018"/>
                </a:cubicBezTo>
                <a:cubicBezTo>
                  <a:pt x="1875137" y="80437"/>
                  <a:pt x="1891955" y="78483"/>
                  <a:pt x="1912805" y="75156"/>
                </a:cubicBezTo>
                <a:cubicBezTo>
                  <a:pt x="1925783" y="41629"/>
                  <a:pt x="1931147" y="19893"/>
                  <a:pt x="1928895" y="9948"/>
                </a:cubicBezTo>
                <a:cubicBezTo>
                  <a:pt x="1927769" y="4975"/>
                  <a:pt x="1928787" y="2129"/>
                  <a:pt x="1931949" y="1408"/>
                </a:cubicBezTo>
                <a:close/>
                <a:moveTo>
                  <a:pt x="2988688" y="15"/>
                </a:moveTo>
                <a:cubicBezTo>
                  <a:pt x="2990394" y="102"/>
                  <a:pt x="2992479" y="562"/>
                  <a:pt x="2994942" y="1398"/>
                </a:cubicBezTo>
                <a:cubicBezTo>
                  <a:pt x="3004794" y="4739"/>
                  <a:pt x="3013147" y="9292"/>
                  <a:pt x="3020002" y="15057"/>
                </a:cubicBezTo>
                <a:cubicBezTo>
                  <a:pt x="3026856" y="20821"/>
                  <a:pt x="3028545" y="25690"/>
                  <a:pt x="3025067" y="29662"/>
                </a:cubicBezTo>
                <a:cubicBezTo>
                  <a:pt x="3021590" y="33634"/>
                  <a:pt x="3018374" y="37470"/>
                  <a:pt x="3015420" y="41170"/>
                </a:cubicBezTo>
                <a:cubicBezTo>
                  <a:pt x="3046395" y="73364"/>
                  <a:pt x="3068106" y="94795"/>
                  <a:pt x="3080553" y="105464"/>
                </a:cubicBezTo>
                <a:cubicBezTo>
                  <a:pt x="3093000" y="116134"/>
                  <a:pt x="3105820" y="125211"/>
                  <a:pt x="3119013" y="132696"/>
                </a:cubicBezTo>
                <a:cubicBezTo>
                  <a:pt x="3132207" y="140182"/>
                  <a:pt x="3147260" y="147065"/>
                  <a:pt x="3164175" y="153346"/>
                </a:cubicBezTo>
                <a:cubicBezTo>
                  <a:pt x="3181089" y="159627"/>
                  <a:pt x="3182401" y="164309"/>
                  <a:pt x="3168111" y="167393"/>
                </a:cubicBezTo>
                <a:cubicBezTo>
                  <a:pt x="3153821" y="170476"/>
                  <a:pt x="3138147" y="171548"/>
                  <a:pt x="3121090" y="170608"/>
                </a:cubicBezTo>
                <a:cubicBezTo>
                  <a:pt x="3104032" y="169669"/>
                  <a:pt x="3092029" y="164733"/>
                  <a:pt x="3085081" y="155799"/>
                </a:cubicBezTo>
                <a:cubicBezTo>
                  <a:pt x="3078133" y="146865"/>
                  <a:pt x="3068547" y="134317"/>
                  <a:pt x="3056322" y="118156"/>
                </a:cubicBezTo>
                <a:cubicBezTo>
                  <a:pt x="3044097" y="101994"/>
                  <a:pt x="3027516" y="80355"/>
                  <a:pt x="3006579" y="53237"/>
                </a:cubicBezTo>
                <a:cubicBezTo>
                  <a:pt x="2996727" y="73629"/>
                  <a:pt x="2986141" y="91748"/>
                  <a:pt x="2974819" y="107594"/>
                </a:cubicBezTo>
                <a:cubicBezTo>
                  <a:pt x="2963497" y="123440"/>
                  <a:pt x="2949616" y="140039"/>
                  <a:pt x="2933175" y="157390"/>
                </a:cubicBezTo>
                <a:cubicBezTo>
                  <a:pt x="2916734" y="174742"/>
                  <a:pt x="2897511" y="188491"/>
                  <a:pt x="2875506" y="198636"/>
                </a:cubicBezTo>
                <a:cubicBezTo>
                  <a:pt x="2853501" y="208782"/>
                  <a:pt x="2850930" y="206176"/>
                  <a:pt x="2867795" y="190817"/>
                </a:cubicBezTo>
                <a:cubicBezTo>
                  <a:pt x="2884659" y="175459"/>
                  <a:pt x="2900727" y="159018"/>
                  <a:pt x="2915999" y="141494"/>
                </a:cubicBezTo>
                <a:cubicBezTo>
                  <a:pt x="2931271" y="123970"/>
                  <a:pt x="2944224" y="107013"/>
                  <a:pt x="2954858" y="90622"/>
                </a:cubicBezTo>
                <a:cubicBezTo>
                  <a:pt x="2965491" y="74231"/>
                  <a:pt x="2973493" y="58751"/>
                  <a:pt x="2978863" y="44182"/>
                </a:cubicBezTo>
                <a:cubicBezTo>
                  <a:pt x="2984233" y="29612"/>
                  <a:pt x="2985793" y="18003"/>
                  <a:pt x="2983542" y="9356"/>
                </a:cubicBezTo>
                <a:cubicBezTo>
                  <a:pt x="2981853" y="2871"/>
                  <a:pt x="2983569" y="-243"/>
                  <a:pt x="2988688" y="1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noAutofit/>
          </a:bodyPr>
          <a:lstStyle>
            <a:lvl1pPr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342900" eaLnBrk="1" hangingPunct="1">
              <a:defRPr/>
            </a:pPr>
            <a:endParaRPr lang="zh-CN" altLang="zh-CN" sz="21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3071988" y="2165506"/>
            <a:ext cx="1240631" cy="39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500" tIns="35100" rIns="67500" bIns="35100">
            <a:spAutoFit/>
          </a:bodyPr>
          <a:lstStyle>
            <a:lvl1pPr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342900" eaLnBrk="1" hangingPunct="1">
              <a:defRPr/>
            </a:pPr>
            <a:r>
              <a:rPr lang="zh-CN" altLang="zh-CN" sz="210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＜5.28＜</a:t>
            </a:r>
            <a:endParaRPr lang="zh-CN" altLang="zh-CN" sz="210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2650436" y="2186936"/>
            <a:ext cx="485775" cy="323850"/>
          </a:xfrm>
          <a:prstGeom prst="rect">
            <a:avLst/>
          </a:prstGeom>
          <a:noFill/>
          <a:ln w="19050">
            <a:solidFill>
              <a:srgbClr val="660066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67500" tIns="35100" rIns="67500" bIns="35100" anchor="ctr"/>
          <a:lstStyle>
            <a:lvl1pPr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342900" eaLnBrk="1" hangingPunct="1">
              <a:defRPr/>
            </a:pPr>
            <a:endParaRPr lang="zh-CN" altLang="en-US" sz="21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4216251" y="2186936"/>
            <a:ext cx="485775" cy="323850"/>
          </a:xfrm>
          <a:prstGeom prst="rect">
            <a:avLst/>
          </a:prstGeom>
          <a:noFill/>
          <a:ln w="19050">
            <a:solidFill>
              <a:srgbClr val="660066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67500" tIns="35100" rIns="67500" bIns="35100" anchor="ctr"/>
          <a:lstStyle>
            <a:lvl1pPr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342900" eaLnBrk="1" hangingPunct="1">
              <a:defRPr/>
            </a:pPr>
            <a:endParaRPr lang="zh-CN" altLang="en-US" sz="21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5942055" y="2165506"/>
            <a:ext cx="1572815" cy="39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500" tIns="35100" rIns="67500" bIns="35100">
            <a:spAutoFit/>
          </a:bodyPr>
          <a:lstStyle>
            <a:lvl1pPr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342900" eaLnBrk="1" hangingPunct="1">
              <a:defRPr/>
            </a:pPr>
            <a:r>
              <a:rPr lang="zh-CN" altLang="zh-CN" sz="210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＜12.71＜</a:t>
            </a:r>
            <a:endParaRPr lang="zh-CN" altLang="zh-CN" sz="210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5529398" y="2186936"/>
            <a:ext cx="485775" cy="323850"/>
          </a:xfrm>
          <a:prstGeom prst="rect">
            <a:avLst/>
          </a:prstGeom>
          <a:noFill/>
          <a:ln w="19050">
            <a:solidFill>
              <a:srgbClr val="660066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67500" tIns="35100" rIns="67500" bIns="35100" anchor="ctr"/>
          <a:lstStyle>
            <a:lvl1pPr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342900" eaLnBrk="1" hangingPunct="1">
              <a:defRPr/>
            </a:pPr>
            <a:endParaRPr lang="zh-CN" altLang="en-US" sz="21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7218128" y="2186936"/>
            <a:ext cx="485775" cy="323850"/>
          </a:xfrm>
          <a:prstGeom prst="rect">
            <a:avLst/>
          </a:prstGeom>
          <a:noFill/>
          <a:ln w="19050">
            <a:solidFill>
              <a:srgbClr val="660066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67500" tIns="35100" rIns="67500" bIns="35100" anchor="ctr"/>
          <a:lstStyle>
            <a:lvl1pPr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342900" eaLnBrk="1" hangingPunct="1">
              <a:defRPr/>
            </a:pPr>
            <a:endParaRPr lang="zh-CN" altLang="en-US" sz="21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3078923" y="3240693"/>
            <a:ext cx="1510903" cy="39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500" tIns="35100" rIns="67500" bIns="35100">
            <a:spAutoFit/>
          </a:bodyPr>
          <a:lstStyle>
            <a:lvl1pPr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342900" eaLnBrk="1" hangingPunct="1">
              <a:defRPr/>
            </a:pPr>
            <a:r>
              <a:rPr lang="zh-CN" altLang="zh-CN" sz="210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＜4.86＜</a:t>
            </a:r>
            <a:endParaRPr lang="zh-CN" altLang="zh-CN" sz="210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2652328" y="3262122"/>
            <a:ext cx="485775" cy="323850"/>
          </a:xfrm>
          <a:prstGeom prst="rect">
            <a:avLst/>
          </a:prstGeom>
          <a:noFill/>
          <a:ln w="19050">
            <a:solidFill>
              <a:srgbClr val="660066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67500" tIns="35100" rIns="67500" bIns="35100" anchor="ctr"/>
          <a:lstStyle>
            <a:lvl1pPr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342900" eaLnBrk="1" hangingPunct="1">
              <a:defRPr/>
            </a:pPr>
            <a:endParaRPr lang="zh-CN" altLang="en-US" sz="21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Rectangle 11"/>
          <p:cNvSpPr>
            <a:spLocks noChangeArrowheads="1"/>
          </p:cNvSpPr>
          <p:nvPr/>
        </p:nvSpPr>
        <p:spPr bwMode="auto">
          <a:xfrm>
            <a:off x="4223186" y="3262122"/>
            <a:ext cx="485775" cy="323850"/>
          </a:xfrm>
          <a:prstGeom prst="rect">
            <a:avLst/>
          </a:prstGeom>
          <a:noFill/>
          <a:ln w="19050">
            <a:solidFill>
              <a:srgbClr val="660066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67500" tIns="35100" rIns="67500" bIns="35100" anchor="ctr"/>
          <a:lstStyle>
            <a:lvl1pPr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342900" eaLnBrk="1" hangingPunct="1">
              <a:defRPr/>
            </a:pPr>
            <a:endParaRPr lang="zh-CN" altLang="en-US" sz="21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Rectangle 12"/>
          <p:cNvSpPr>
            <a:spLocks noChangeArrowheads="1"/>
          </p:cNvSpPr>
          <p:nvPr/>
        </p:nvSpPr>
        <p:spPr bwMode="auto">
          <a:xfrm>
            <a:off x="6021900" y="3235311"/>
            <a:ext cx="1410890" cy="39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500" tIns="35100" rIns="67500" bIns="35100">
            <a:spAutoFit/>
          </a:bodyPr>
          <a:lstStyle>
            <a:lvl1pPr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342900" eaLnBrk="1" hangingPunct="1">
              <a:defRPr/>
            </a:pPr>
            <a:r>
              <a:rPr lang="zh-CN" altLang="zh-CN" sz="210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＜7.05＜</a:t>
            </a:r>
            <a:endParaRPr lang="zh-CN" altLang="zh-CN" sz="210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Rectangle 13"/>
          <p:cNvSpPr>
            <a:spLocks noChangeArrowheads="1"/>
          </p:cNvSpPr>
          <p:nvPr/>
        </p:nvSpPr>
        <p:spPr bwMode="auto">
          <a:xfrm>
            <a:off x="5609243" y="3256741"/>
            <a:ext cx="485775" cy="323850"/>
          </a:xfrm>
          <a:prstGeom prst="rect">
            <a:avLst/>
          </a:prstGeom>
          <a:noFill/>
          <a:ln w="19050">
            <a:solidFill>
              <a:srgbClr val="660066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67500" tIns="35100" rIns="67500" bIns="35100" anchor="ctr"/>
          <a:lstStyle>
            <a:lvl1pPr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342900" eaLnBrk="1" hangingPunct="1">
              <a:defRPr/>
            </a:pPr>
            <a:endParaRPr lang="zh-CN" altLang="en-US" sz="21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Rectangle 14"/>
          <p:cNvSpPr>
            <a:spLocks noChangeArrowheads="1"/>
          </p:cNvSpPr>
          <p:nvPr/>
        </p:nvSpPr>
        <p:spPr bwMode="auto">
          <a:xfrm>
            <a:off x="7165602" y="3256741"/>
            <a:ext cx="485775" cy="323850"/>
          </a:xfrm>
          <a:prstGeom prst="rect">
            <a:avLst/>
          </a:prstGeom>
          <a:noFill/>
          <a:ln w="19050">
            <a:solidFill>
              <a:srgbClr val="660066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67500" tIns="35100" rIns="67500" bIns="35100" anchor="ctr"/>
          <a:lstStyle>
            <a:lvl1pPr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342900" eaLnBrk="1" hangingPunct="1">
              <a:defRPr/>
            </a:pPr>
            <a:endParaRPr lang="zh-CN" altLang="en-US" sz="21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Rectangle 15"/>
          <p:cNvSpPr>
            <a:spLocks noChangeArrowheads="1"/>
          </p:cNvSpPr>
          <p:nvPr/>
        </p:nvSpPr>
        <p:spPr bwMode="auto">
          <a:xfrm>
            <a:off x="2757592" y="2146456"/>
            <a:ext cx="292611" cy="39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342900" eaLnBrk="1" hangingPunct="1">
              <a:defRPr/>
            </a:pPr>
            <a:r>
              <a:rPr lang="zh-CN" altLang="zh-CN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endParaRPr lang="zh-CN" altLang="zh-CN" sz="21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Rectangle 16"/>
          <p:cNvSpPr>
            <a:spLocks noChangeArrowheads="1"/>
          </p:cNvSpPr>
          <p:nvPr/>
        </p:nvSpPr>
        <p:spPr bwMode="auto">
          <a:xfrm>
            <a:off x="4324598" y="2146456"/>
            <a:ext cx="292611" cy="39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342900" eaLnBrk="1" hangingPunct="1">
              <a:defRPr/>
            </a:pPr>
            <a:r>
              <a:rPr lang="zh-CN" altLang="zh-CN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6</a:t>
            </a:r>
            <a:endParaRPr lang="zh-CN" altLang="zh-CN" sz="21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2759484" y="3221643"/>
            <a:ext cx="292611" cy="39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342900" eaLnBrk="1" hangingPunct="1">
              <a:defRPr/>
            </a:pPr>
            <a:r>
              <a:rPr lang="zh-CN" altLang="zh-CN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4</a:t>
            </a:r>
            <a:endParaRPr lang="zh-CN" altLang="zh-CN" sz="21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Rectangle 18"/>
          <p:cNvSpPr>
            <a:spLocks noChangeArrowheads="1"/>
          </p:cNvSpPr>
          <p:nvPr/>
        </p:nvSpPr>
        <p:spPr bwMode="auto">
          <a:xfrm>
            <a:off x="4331533" y="3221643"/>
            <a:ext cx="292611" cy="39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342900" eaLnBrk="1" hangingPunct="1">
              <a:defRPr/>
            </a:pPr>
            <a:r>
              <a:rPr lang="zh-CN" altLang="zh-CN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endParaRPr lang="zh-CN" altLang="zh-CN" sz="21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Rectangle 19"/>
          <p:cNvSpPr>
            <a:spLocks noChangeArrowheads="1"/>
          </p:cNvSpPr>
          <p:nvPr/>
        </p:nvSpPr>
        <p:spPr bwMode="auto">
          <a:xfrm>
            <a:off x="5581786" y="2146456"/>
            <a:ext cx="448904" cy="39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342900" eaLnBrk="1" hangingPunct="1">
              <a:defRPr/>
            </a:pPr>
            <a:r>
              <a:rPr lang="zh-CN" altLang="zh-CN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12</a:t>
            </a:r>
            <a:endParaRPr lang="zh-CN" altLang="zh-CN" sz="21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Rectangle 20"/>
          <p:cNvSpPr>
            <a:spLocks noChangeArrowheads="1"/>
          </p:cNvSpPr>
          <p:nvPr/>
        </p:nvSpPr>
        <p:spPr bwMode="auto">
          <a:xfrm>
            <a:off x="7272898" y="2146456"/>
            <a:ext cx="448904" cy="39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342900" eaLnBrk="1" hangingPunct="1">
              <a:defRPr/>
            </a:pPr>
            <a:r>
              <a:rPr lang="zh-CN" altLang="zh-CN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13</a:t>
            </a:r>
            <a:endParaRPr lang="zh-CN" altLang="zh-CN" sz="21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Rectangle 21"/>
          <p:cNvSpPr>
            <a:spLocks noChangeArrowheads="1"/>
          </p:cNvSpPr>
          <p:nvPr/>
        </p:nvSpPr>
        <p:spPr bwMode="auto">
          <a:xfrm>
            <a:off x="5728306" y="3216261"/>
            <a:ext cx="292611" cy="39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342900" eaLnBrk="1" hangingPunct="1">
              <a:defRPr/>
            </a:pPr>
            <a:r>
              <a:rPr lang="zh-CN" altLang="zh-CN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7</a:t>
            </a:r>
            <a:endParaRPr lang="zh-CN" altLang="zh-CN" sz="21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Rectangle 22"/>
          <p:cNvSpPr>
            <a:spLocks noChangeArrowheads="1"/>
          </p:cNvSpPr>
          <p:nvPr/>
        </p:nvSpPr>
        <p:spPr bwMode="auto">
          <a:xfrm>
            <a:off x="7277521" y="3216261"/>
            <a:ext cx="292611" cy="39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342900" eaLnBrk="1" hangingPunct="1">
              <a:defRPr/>
            </a:pPr>
            <a:r>
              <a:rPr lang="zh-CN" altLang="zh-CN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8</a:t>
            </a:r>
            <a:endParaRPr lang="zh-CN" altLang="zh-CN" sz="21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Rectangle 23"/>
          <p:cNvSpPr>
            <a:spLocks noChangeArrowheads="1"/>
          </p:cNvSpPr>
          <p:nvPr/>
        </p:nvSpPr>
        <p:spPr bwMode="auto">
          <a:xfrm>
            <a:off x="2680064" y="2611250"/>
            <a:ext cx="2137172" cy="39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500" tIns="35100" rIns="67500" bIns="35100">
            <a:spAutoFit/>
          </a:bodyPr>
          <a:lstStyle>
            <a:lvl1pPr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342900" eaLnBrk="1" hangingPunct="1">
              <a:defRPr/>
            </a:pPr>
            <a:r>
              <a:rPr lang="zh-CN" altLang="zh-CN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5.28 近似于 5；</a:t>
            </a:r>
            <a:endParaRPr lang="zh-CN" altLang="zh-CN" sz="21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Rectangle 24"/>
          <p:cNvSpPr>
            <a:spLocks noChangeArrowheads="1"/>
          </p:cNvSpPr>
          <p:nvPr/>
        </p:nvSpPr>
        <p:spPr bwMode="auto">
          <a:xfrm>
            <a:off x="5518467" y="2611250"/>
            <a:ext cx="2333073" cy="39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500" tIns="35100" rIns="67500" bIns="35100">
            <a:spAutoFit/>
          </a:bodyPr>
          <a:lstStyle>
            <a:lvl1pPr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342900" eaLnBrk="1" hangingPunct="1">
              <a:defRPr/>
            </a:pPr>
            <a:r>
              <a:rPr lang="zh-CN" altLang="zh-CN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12.71 近似于 13；</a:t>
            </a:r>
            <a:endParaRPr lang="zh-CN" altLang="zh-CN" sz="21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Rectangle 25"/>
          <p:cNvSpPr>
            <a:spLocks noChangeArrowheads="1"/>
          </p:cNvSpPr>
          <p:nvPr/>
        </p:nvSpPr>
        <p:spPr bwMode="auto">
          <a:xfrm>
            <a:off x="2670189" y="3751921"/>
            <a:ext cx="2137172" cy="39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500" tIns="35100" rIns="67500" bIns="35100">
            <a:spAutoFit/>
          </a:bodyPr>
          <a:lstStyle>
            <a:lvl1pPr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342900" eaLnBrk="1" hangingPunct="1">
              <a:defRPr/>
            </a:pPr>
            <a:r>
              <a:rPr lang="zh-CN" altLang="zh-CN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4.86 近似于 5；</a:t>
            </a:r>
            <a:endParaRPr lang="zh-CN" altLang="zh-CN" sz="21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Rectangle 26"/>
          <p:cNvSpPr>
            <a:spLocks noChangeArrowheads="1"/>
          </p:cNvSpPr>
          <p:nvPr/>
        </p:nvSpPr>
        <p:spPr bwMode="auto">
          <a:xfrm>
            <a:off x="5686738" y="3751921"/>
            <a:ext cx="1942925" cy="39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500" tIns="35100" rIns="67500" bIns="35100">
            <a:spAutoFit/>
          </a:bodyPr>
          <a:lstStyle>
            <a:lvl1pPr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342900" eaLnBrk="1" hangingPunct="1">
              <a:defRPr/>
            </a:pPr>
            <a:r>
              <a:rPr lang="zh-CN" altLang="zh-CN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7.05 近似于 7。</a:t>
            </a:r>
            <a:endParaRPr lang="zh-CN" altLang="zh-CN" sz="21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09600" y="130629"/>
            <a:ext cx="1061829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课堂练习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500087" y="2559556"/>
            <a:ext cx="1227667" cy="24553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 autoUpdateAnimBg="0"/>
      <p:bldP spid="26" grpId="0" autoUpdateAnimBg="0"/>
      <p:bldP spid="27" grpId="0" autoUpdateAnimBg="0"/>
      <p:bldP spid="28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MH_Other_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5092304" y="979885"/>
            <a:ext cx="510778" cy="511969"/>
          </a:xfrm>
          <a:prstGeom prst="ellipse">
            <a:avLst/>
          </a:prstGeom>
          <a:solidFill>
            <a:schemeClr val="bg1"/>
          </a:solidFill>
          <a:ln w="57150" cap="flat" cmpd="sng" algn="ctr">
            <a:solidFill>
              <a:schemeClr val="bg2">
                <a:lumMod val="75000"/>
              </a:schemeClr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 defTabSz="914400">
              <a:defRPr/>
            </a:pPr>
            <a:r>
              <a:rPr lang="en-US" altLang="zh-CN" sz="30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1</a:t>
            </a:r>
            <a:endParaRPr lang="en-US" altLang="zh-CN" sz="30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MH_Other_2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5092304" y="1695451"/>
            <a:ext cx="510778" cy="511969"/>
          </a:xfrm>
          <a:prstGeom prst="ellipse">
            <a:avLst/>
          </a:prstGeom>
          <a:solidFill>
            <a:schemeClr val="bg1"/>
          </a:solidFill>
          <a:ln w="57150" cap="flat" cmpd="sng" algn="ctr">
            <a:solidFill>
              <a:schemeClr val="bg2">
                <a:lumMod val="75000"/>
              </a:schemeClr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 defTabSz="914400">
              <a:defRPr/>
            </a:pPr>
            <a:r>
              <a:rPr lang="en-US" altLang="zh-CN" sz="30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</a:t>
            </a:r>
            <a:endParaRPr lang="en-US" altLang="zh-CN" sz="30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MH_Other_3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5092304" y="2411016"/>
            <a:ext cx="510778" cy="511969"/>
          </a:xfrm>
          <a:prstGeom prst="ellipse">
            <a:avLst/>
          </a:prstGeom>
          <a:solidFill>
            <a:schemeClr val="bg1"/>
          </a:solidFill>
          <a:ln w="57150" cap="flat" cmpd="sng" algn="ctr">
            <a:solidFill>
              <a:schemeClr val="bg2">
                <a:lumMod val="75000"/>
              </a:schemeClr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 defTabSz="914400">
              <a:defRPr/>
            </a:pPr>
            <a:r>
              <a:rPr lang="en-US" altLang="zh-CN" sz="30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3</a:t>
            </a:r>
            <a:endParaRPr lang="en-US" altLang="zh-CN" sz="30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MH_Other_4"/>
          <p:cNvSpPr>
            <a:spLocks noChangeAspect="1"/>
          </p:cNvSpPr>
          <p:nvPr>
            <p:custDataLst>
              <p:tags r:id="rId4"/>
            </p:custDataLst>
          </p:nvPr>
        </p:nvSpPr>
        <p:spPr>
          <a:xfrm>
            <a:off x="5092304" y="3127772"/>
            <a:ext cx="510778" cy="511969"/>
          </a:xfrm>
          <a:prstGeom prst="ellipse">
            <a:avLst/>
          </a:prstGeom>
          <a:solidFill>
            <a:schemeClr val="bg1"/>
          </a:solidFill>
          <a:ln w="57150" cap="flat" cmpd="sng" algn="ctr">
            <a:solidFill>
              <a:schemeClr val="bg2">
                <a:lumMod val="75000"/>
              </a:schemeClr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 defTabSz="914400">
              <a:defRPr/>
            </a:pPr>
            <a:r>
              <a:rPr lang="en-US" altLang="zh-CN" sz="30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4</a:t>
            </a:r>
            <a:endParaRPr lang="en-US" altLang="zh-CN" sz="30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MH_Text_1"/>
          <p:cNvSpPr/>
          <p:nvPr>
            <p:custDataLst>
              <p:tags r:id="rId5"/>
            </p:custDataLst>
          </p:nvPr>
        </p:nvSpPr>
        <p:spPr>
          <a:xfrm>
            <a:off x="5923365" y="1057276"/>
            <a:ext cx="1634728" cy="35480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dist" defTabSz="914400">
              <a:defRPr/>
            </a:pPr>
            <a:r>
              <a:rPr lang="zh-CN" altLang="en-US" sz="23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温故知新</a:t>
            </a:r>
            <a:endParaRPr lang="en-US" altLang="zh-CN" sz="23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MH_Text_2"/>
          <p:cNvSpPr/>
          <p:nvPr>
            <p:custDataLst>
              <p:tags r:id="rId6"/>
            </p:custDataLst>
          </p:nvPr>
        </p:nvSpPr>
        <p:spPr>
          <a:xfrm>
            <a:off x="5923365" y="1772841"/>
            <a:ext cx="1634728" cy="35480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dist" defTabSz="914400">
              <a:defRPr/>
            </a:pPr>
            <a:r>
              <a:rPr lang="zh-CN" altLang="en-US" sz="23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新知探究</a:t>
            </a:r>
            <a:endParaRPr lang="en-US" altLang="zh-CN" sz="23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MH_Text_3"/>
          <p:cNvSpPr/>
          <p:nvPr>
            <p:custDataLst>
              <p:tags r:id="rId7"/>
            </p:custDataLst>
          </p:nvPr>
        </p:nvSpPr>
        <p:spPr>
          <a:xfrm>
            <a:off x="5923365" y="2489598"/>
            <a:ext cx="1634728" cy="35480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dist" defTabSz="914400">
              <a:defRPr/>
            </a:pPr>
            <a:r>
              <a:rPr lang="zh-CN" altLang="en-US" sz="23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课堂练习</a:t>
            </a:r>
            <a:endParaRPr lang="en-US" altLang="zh-CN" sz="23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MH_Text_4"/>
          <p:cNvSpPr/>
          <p:nvPr>
            <p:custDataLst>
              <p:tags r:id="rId8"/>
            </p:custDataLst>
          </p:nvPr>
        </p:nvSpPr>
        <p:spPr>
          <a:xfrm>
            <a:off x="5923365" y="3205164"/>
            <a:ext cx="1634728" cy="35480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dist" defTabSz="914400">
              <a:defRPr/>
            </a:pPr>
            <a:r>
              <a:rPr lang="zh-CN" altLang="en-US" sz="23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课堂小结</a:t>
            </a:r>
            <a:endParaRPr lang="en-US" altLang="zh-CN" sz="23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MH_Others_1"/>
          <p:cNvSpPr txBox="1"/>
          <p:nvPr>
            <p:custDataLst>
              <p:tags r:id="rId9"/>
            </p:custDataLst>
          </p:nvPr>
        </p:nvSpPr>
        <p:spPr>
          <a:xfrm>
            <a:off x="3277791" y="765399"/>
            <a:ext cx="2043113" cy="1735091"/>
          </a:xfrm>
          <a:prstGeom prst="rect">
            <a:avLst/>
          </a:prstGeom>
          <a:noFill/>
        </p:spPr>
        <p:txBody>
          <a:bodyPr lIns="0" tIns="0" rIns="0" bIns="0" anchor="ctr">
            <a:spAutoFit/>
          </a:bodyPr>
          <a:lstStyle/>
          <a:p>
            <a:pPr algn="ctr" defTabSz="914400">
              <a:defRPr/>
            </a:pPr>
            <a:r>
              <a:rPr lang="zh-CN" altLang="en-US" sz="45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目</a:t>
            </a:r>
            <a:r>
              <a:rPr lang="zh-CN" altLang="en-US" sz="6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 </a:t>
            </a:r>
            <a:endParaRPr lang="en-US" altLang="zh-CN" sz="66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indent="-257175" algn="ctr">
              <a:lnSpc>
                <a:spcPct val="90000"/>
              </a:lnSpc>
              <a:spcBef>
                <a:spcPts val="750"/>
              </a:spcBef>
              <a:defRPr/>
            </a:pPr>
            <a:r>
              <a:rPr lang="zh-CN" altLang="en-US" sz="45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录</a:t>
            </a:r>
            <a:endParaRPr lang="zh-CN" altLang="en-US" sz="45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MH_Others_2"/>
          <p:cNvSpPr txBox="1"/>
          <p:nvPr>
            <p:custDataLst>
              <p:tags r:id="rId10"/>
            </p:custDataLst>
          </p:nvPr>
        </p:nvSpPr>
        <p:spPr>
          <a:xfrm>
            <a:off x="3728702" y="1466851"/>
            <a:ext cx="290849" cy="1889522"/>
          </a:xfrm>
          <a:prstGeom prst="rect">
            <a:avLst/>
          </a:prstGeom>
          <a:noFill/>
        </p:spPr>
        <p:txBody>
          <a:bodyPr vert="eaVert" lIns="0" tIns="0" rIns="0" bIns="0">
            <a:spAutoFit/>
          </a:bodyPr>
          <a:lstStyle/>
          <a:p>
            <a:pPr indent="-257175" algn="ctr">
              <a:lnSpc>
                <a:spcPct val="90000"/>
              </a:lnSpc>
              <a:spcBef>
                <a:spcPts val="750"/>
              </a:spcBef>
              <a:defRPr/>
            </a:pPr>
            <a:r>
              <a:rPr lang="en-US" altLang="zh-CN" sz="2100" b="1" dirty="0">
                <a:gradFill flip="none" rotWithShape="1">
                  <a:gsLst>
                    <a:gs pos="5000">
                      <a:srgbClr val="C00000"/>
                    </a:gs>
                    <a:gs pos="26000">
                      <a:srgbClr val="FF9A05"/>
                    </a:gs>
                    <a:gs pos="48000">
                      <a:srgbClr val="92D050"/>
                    </a:gs>
                    <a:gs pos="73000">
                      <a:srgbClr val="00B0F0"/>
                    </a:gs>
                    <a:gs pos="97000">
                      <a:srgbClr val="7030A0"/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cs typeface="+mn-ea"/>
                <a:sym typeface="+mn-lt"/>
              </a:rPr>
              <a:t>CONTENTS</a:t>
            </a:r>
            <a:endParaRPr lang="zh-CN" altLang="en-US" sz="2100" b="1" dirty="0">
              <a:gradFill flip="none" rotWithShape="1">
                <a:gsLst>
                  <a:gs pos="5000">
                    <a:srgbClr val="C00000"/>
                  </a:gs>
                  <a:gs pos="26000">
                    <a:srgbClr val="FF9A05"/>
                  </a:gs>
                  <a:gs pos="48000">
                    <a:srgbClr val="92D050"/>
                  </a:gs>
                  <a:gs pos="73000">
                    <a:srgbClr val="00B0F0"/>
                  </a:gs>
                  <a:gs pos="97000">
                    <a:srgbClr val="7030A0"/>
                  </a:gs>
                </a:gsLst>
                <a:path path="circle">
                  <a:fillToRect t="100000" r="100000"/>
                </a:path>
                <a:tileRect l="-100000" b="-100000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0" grpId="0" animBg="1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835128" y="1611364"/>
            <a:ext cx="2832497" cy="692498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 indent="-257175" algn="ctr">
              <a:lnSpc>
                <a:spcPct val="90000"/>
              </a:lnSpc>
              <a:spcBef>
                <a:spcPts val="750"/>
              </a:spcBef>
              <a:defRPr/>
            </a:pPr>
            <a:r>
              <a:rPr lang="zh-CN" altLang="en-US" sz="4500" b="1" dirty="0">
                <a:gradFill flip="none" rotWithShape="1">
                  <a:gsLst>
                    <a:gs pos="5000">
                      <a:srgbClr val="C00000"/>
                    </a:gs>
                    <a:gs pos="26000">
                      <a:srgbClr val="FF9A05"/>
                    </a:gs>
                    <a:gs pos="48000">
                      <a:srgbClr val="92D050"/>
                    </a:gs>
                    <a:gs pos="73000">
                      <a:srgbClr val="00B0F0"/>
                    </a:gs>
                    <a:gs pos="97000">
                      <a:srgbClr val="7030A0"/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cs typeface="+mn-ea"/>
                <a:sym typeface="+mn-lt"/>
              </a:rPr>
              <a:t>课堂小结</a:t>
            </a:r>
            <a:endParaRPr lang="zh-CN" altLang="en-US" sz="4500" b="1" dirty="0">
              <a:gradFill flip="none" rotWithShape="1">
                <a:gsLst>
                  <a:gs pos="5000">
                    <a:srgbClr val="C00000"/>
                  </a:gs>
                  <a:gs pos="26000">
                    <a:srgbClr val="FF9A05"/>
                  </a:gs>
                  <a:gs pos="48000">
                    <a:srgbClr val="92D050"/>
                  </a:gs>
                  <a:gs pos="73000">
                    <a:srgbClr val="00B0F0"/>
                  </a:gs>
                  <a:gs pos="97000">
                    <a:srgbClr val="7030A0"/>
                  </a:gs>
                </a:gsLst>
                <a:path path="circle">
                  <a:fillToRect t="100000" r="100000"/>
                </a:path>
                <a:tileRect l="-100000" b="-100000"/>
              </a:gra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049441" y="2625924"/>
            <a:ext cx="3121819" cy="392415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学而不思则惘，思而不学则殆</a:t>
            </a:r>
            <a:endParaRPr lang="en-US" altLang="zh-CN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椭圆 13"/>
          <p:cNvSpPr>
            <a:spLocks noChangeAspect="1"/>
          </p:cNvSpPr>
          <p:nvPr/>
        </p:nvSpPr>
        <p:spPr>
          <a:xfrm>
            <a:off x="2980135" y="1715692"/>
            <a:ext cx="1565672" cy="1564481"/>
          </a:xfrm>
          <a:prstGeom prst="ellipse">
            <a:avLst/>
          </a:prstGeom>
          <a:gradFill>
            <a:gsLst>
              <a:gs pos="0">
                <a:srgbClr val="C00000"/>
              </a:gs>
              <a:gs pos="22000">
                <a:srgbClr val="FFC000"/>
              </a:gs>
              <a:gs pos="84000">
                <a:srgbClr val="00B0F0"/>
              </a:gs>
              <a:gs pos="62000">
                <a:srgbClr val="00B050"/>
              </a:gs>
              <a:gs pos="42000">
                <a:srgbClr val="92D050"/>
              </a:gs>
              <a:gs pos="100000">
                <a:srgbClr val="7030A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914400">
              <a:defRPr/>
            </a:pPr>
            <a:r>
              <a:rPr lang="en-US" altLang="zh-CN" sz="3600" dirty="0">
                <a:solidFill>
                  <a:schemeClr val="tx1"/>
                </a:solidFill>
                <a:cs typeface="+mn-ea"/>
                <a:sym typeface="+mn-lt"/>
              </a:rPr>
              <a:t>03</a:t>
            </a:r>
            <a:endParaRPr lang="zh-CN" altLang="en-US" sz="36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206353" y="1827610"/>
            <a:ext cx="1350169" cy="1350169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914400">
              <a:lnSpc>
                <a:spcPct val="90000"/>
              </a:lnSpc>
              <a:defRPr/>
            </a:pPr>
            <a:r>
              <a:rPr lang="en-US" altLang="zh-CN" sz="6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4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6" name="直接连接符 15"/>
          <p:cNvCxnSpPr/>
          <p:nvPr/>
        </p:nvCxnSpPr>
        <p:spPr>
          <a:xfrm flipV="1">
            <a:off x="4545806" y="2507457"/>
            <a:ext cx="3529013" cy="0"/>
          </a:xfrm>
          <a:prstGeom prst="line">
            <a:avLst/>
          </a:prstGeom>
          <a:ln w="28575">
            <a:solidFill>
              <a:schemeClr val="bg2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1103995" y="1314837"/>
            <a:ext cx="103923" cy="375103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51435" tIns="25718" rIns="51435" bIns="25718" rtlCol="0">
            <a:spAutoFit/>
          </a:bodyPr>
          <a:lstStyle/>
          <a:p>
            <a:pPr defTabSz="342900">
              <a:defRPr/>
            </a:pPr>
            <a:endParaRPr lang="zh-CN" altLang="en-US" sz="21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358855" y="2862750"/>
            <a:ext cx="132433" cy="265936"/>
          </a:xfrm>
          <a:prstGeom prst="rect">
            <a:avLst/>
          </a:prstGeom>
          <a:solidFill>
            <a:srgbClr val="10F8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342900">
              <a:defRPr/>
            </a:pPr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5" name="Group 20"/>
          <p:cNvGrpSpPr/>
          <p:nvPr/>
        </p:nvGrpSpPr>
        <p:grpSpPr bwMode="auto">
          <a:xfrm>
            <a:off x="1714418" y="3175282"/>
            <a:ext cx="1931858" cy="653651"/>
            <a:chOff x="1140" y="1938"/>
            <a:chExt cx="1650" cy="732"/>
          </a:xfrm>
        </p:grpSpPr>
        <p:cxnSp>
          <p:nvCxnSpPr>
            <p:cNvPr id="6" name="直接箭头连接符 17"/>
            <p:cNvCxnSpPr>
              <a:cxnSpLocks noChangeShapeType="1"/>
            </p:cNvCxnSpPr>
            <p:nvPr/>
          </p:nvCxnSpPr>
          <p:spPr bwMode="auto">
            <a:xfrm flipV="1">
              <a:off x="1744" y="1938"/>
              <a:ext cx="0" cy="333"/>
            </a:xfrm>
            <a:prstGeom prst="straightConnector1">
              <a:avLst/>
            </a:prstGeom>
            <a:noFill/>
            <a:ln w="63500" algn="ctr">
              <a:solidFill>
                <a:srgbClr val="00B0F0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" name="TextBox 18"/>
            <p:cNvSpPr txBox="1">
              <a:spLocks noChangeArrowheads="1"/>
            </p:cNvSpPr>
            <p:nvPr/>
          </p:nvSpPr>
          <p:spPr bwMode="auto">
            <a:xfrm>
              <a:off x="1140" y="2205"/>
              <a:ext cx="1650" cy="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defTabSz="342900" eaLnBrk="1" hangingPunct="1">
                <a:defRPr/>
              </a:pPr>
              <a:r>
                <a:rPr lang="zh-CN" altLang="en-US" sz="2100" dirty="0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小于</a:t>
              </a:r>
              <a:r>
                <a:rPr lang="en-US" altLang="zh-CN" sz="2100" dirty="0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5</a:t>
              </a:r>
              <a:r>
                <a:rPr lang="zh-CN" altLang="en-US" sz="2100" dirty="0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，舍去。</a:t>
              </a:r>
              <a:endParaRPr lang="zh-CN" altLang="en-US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2485760" y="2818969"/>
            <a:ext cx="1004591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defTabSz="342900" eaLnBrk="1" hangingPunct="1">
              <a:spcBef>
                <a:spcPct val="0"/>
              </a:spcBef>
              <a:buNone/>
              <a:defRPr/>
            </a:pPr>
            <a:r>
              <a:rPr lang="zh-CN" altLang="zh-CN" sz="21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≈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0.98</a:t>
            </a:r>
            <a:endParaRPr lang="zh-CN" altLang="en-US" sz="2100" b="1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TextBox 16"/>
          <p:cNvSpPr txBox="1">
            <a:spLocks noChangeArrowheads="1"/>
          </p:cNvSpPr>
          <p:nvPr/>
        </p:nvSpPr>
        <p:spPr bwMode="auto">
          <a:xfrm>
            <a:off x="1709365" y="2166845"/>
            <a:ext cx="2160083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defTabSz="342900" eaLnBrk="1" hangingPunct="1">
              <a:defRPr/>
            </a:pPr>
            <a:r>
              <a:rPr lang="zh-CN" altLang="en-US" sz="2100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保留两位小数：</a:t>
            </a:r>
            <a:endParaRPr lang="zh-CN" altLang="en-US" sz="2100" dirty="0">
              <a:solidFill>
                <a:srgbClr val="0070C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2309953" y="2195679"/>
            <a:ext cx="1215434" cy="351709"/>
          </a:xfrm>
          <a:prstGeom prst="round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defTabSz="342900">
              <a:defRPr/>
            </a:pPr>
            <a:endParaRPr lang="zh-CN" altLang="en-US" sz="18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4092066" y="2021374"/>
            <a:ext cx="2670620" cy="1451266"/>
          </a:xfrm>
          <a:prstGeom prst="wedgeRoundRectCallout">
            <a:avLst>
              <a:gd name="adj1" fmla="val -67907"/>
              <a:gd name="adj2" fmla="val -21677"/>
              <a:gd name="adj3" fmla="val 16667"/>
            </a:avLst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defTabSz="342900">
              <a:defRPr/>
            </a:pPr>
            <a:r>
              <a:rPr lang="zh-CN" altLang="en-US" sz="2100" b="1" dirty="0">
                <a:solidFill>
                  <a:prstClr val="black"/>
                </a:solidFill>
                <a:cs typeface="+mn-ea"/>
                <a:sym typeface="+mn-lt"/>
              </a:rPr>
              <a:t>如果保留</a:t>
            </a:r>
            <a:r>
              <a:rPr lang="zh-CN" altLang="en-US" sz="2100" b="1" dirty="0">
                <a:solidFill>
                  <a:srgbClr val="00B0F0"/>
                </a:solidFill>
                <a:cs typeface="+mn-ea"/>
                <a:sym typeface="+mn-lt"/>
              </a:rPr>
              <a:t>两位小数</a:t>
            </a:r>
            <a:r>
              <a:rPr lang="zh-CN" altLang="en-US" sz="2100" b="1" dirty="0">
                <a:solidFill>
                  <a:prstClr val="black"/>
                </a:solidFill>
                <a:cs typeface="+mn-ea"/>
                <a:sym typeface="+mn-lt"/>
              </a:rPr>
              <a:t>，也就是</a:t>
            </a:r>
            <a:r>
              <a:rPr lang="zh-CN" altLang="zh-CN" sz="2100" b="1" dirty="0">
                <a:solidFill>
                  <a:prstClr val="black"/>
                </a:solidFill>
                <a:cs typeface="+mn-ea"/>
                <a:sym typeface="+mn-lt"/>
              </a:rPr>
              <a:t>把</a:t>
            </a:r>
            <a:r>
              <a:rPr lang="en-US" altLang="zh-CN" sz="2100" b="1" dirty="0">
                <a:solidFill>
                  <a:prstClr val="black"/>
                </a:solidFill>
                <a:cs typeface="+mn-ea"/>
                <a:sym typeface="+mn-lt"/>
              </a:rPr>
              <a:t>0.984</a:t>
            </a:r>
            <a:r>
              <a:rPr lang="zh-CN" altLang="zh-CN" sz="2100" b="1" dirty="0">
                <a:solidFill>
                  <a:srgbClr val="FF0000"/>
                </a:solidFill>
                <a:cs typeface="+mn-ea"/>
                <a:sym typeface="+mn-lt"/>
              </a:rPr>
              <a:t>精确到百分位</a:t>
            </a:r>
            <a:r>
              <a:rPr lang="en-US" altLang="zh-CN" sz="2100" b="1" dirty="0">
                <a:solidFill>
                  <a:prstClr val="black"/>
                </a:solidFill>
                <a:cs typeface="+mn-ea"/>
                <a:sym typeface="+mn-lt"/>
              </a:rPr>
              <a:t>,</a:t>
            </a:r>
            <a:r>
              <a:rPr lang="zh-CN" altLang="en-US" sz="2100" b="1" dirty="0">
                <a:solidFill>
                  <a:prstClr val="black"/>
                </a:solidFill>
                <a:cs typeface="+mn-ea"/>
                <a:sym typeface="+mn-lt"/>
              </a:rPr>
              <a:t>就要把千分位上的数省略。</a:t>
            </a:r>
            <a:endParaRPr lang="zh-CN" altLang="en-US" sz="21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1751735" y="2799509"/>
            <a:ext cx="1114806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defTabSz="342900" eaLnBrk="1" hangingPunct="1">
              <a:spcBef>
                <a:spcPct val="0"/>
              </a:spcBef>
              <a:buNone/>
              <a:defRPr/>
            </a:pPr>
            <a:r>
              <a:rPr lang="en-US" altLang="zh-CN" sz="2100" b="1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0.984 </a:t>
            </a:r>
            <a:endParaRPr lang="zh-CN" altLang="en-US" sz="2100" b="1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09600" y="736125"/>
            <a:ext cx="8285621" cy="4407376"/>
            <a:chOff x="1516344" y="1196751"/>
            <a:chExt cx="11047494" cy="5876501"/>
          </a:xfrm>
        </p:grpSpPr>
        <p:grpSp>
          <p:nvGrpSpPr>
            <p:cNvPr id="14" name="组合 13"/>
            <p:cNvGrpSpPr/>
            <p:nvPr/>
          </p:nvGrpSpPr>
          <p:grpSpPr>
            <a:xfrm>
              <a:off x="1516344" y="1196751"/>
              <a:ext cx="11047494" cy="5876501"/>
              <a:chOff x="1516344" y="1280656"/>
              <a:chExt cx="11047494" cy="5876501"/>
            </a:xfrm>
          </p:grpSpPr>
          <p:pic>
            <p:nvPicPr>
              <p:cNvPr id="16" name="图片 15"/>
              <p:cNvPicPr>
                <a:picLocks noChangeAspect="1"/>
              </p:cNvPicPr>
              <p:nvPr/>
            </p:nvPicPr>
            <p:blipFill rotWithShape="1">
              <a:blip r:embed="rId1" cstate="email"/>
              <a:srcRect/>
              <a:stretch>
                <a:fillRect/>
              </a:stretch>
            </p:blipFill>
            <p:spPr>
              <a:xfrm>
                <a:off x="5042837" y="1280656"/>
                <a:ext cx="2166271" cy="921041"/>
              </a:xfrm>
              <a:prstGeom prst="rect">
                <a:avLst/>
              </a:prstGeom>
            </p:spPr>
          </p:pic>
          <p:sp>
            <p:nvSpPr>
              <p:cNvPr id="17" name="矩形: 圆角 16"/>
              <p:cNvSpPr/>
              <p:nvPr/>
            </p:nvSpPr>
            <p:spPr>
              <a:xfrm>
                <a:off x="1516344" y="2302340"/>
                <a:ext cx="9145015" cy="4018876"/>
              </a:xfrm>
              <a:prstGeom prst="roundRect">
                <a:avLst/>
              </a:prstGeom>
              <a:noFill/>
              <a:ln w="57150">
                <a:solidFill>
                  <a:srgbClr val="F1604B"/>
                </a:solidFill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685800">
                  <a:defRPr/>
                </a:pPr>
                <a:endParaRPr lang="zh-CN" altLang="en-US" sz="140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pic>
            <p:nvPicPr>
              <p:cNvPr id="18" name="图片 17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10268853" y="4802382"/>
                <a:ext cx="2294985" cy="2354775"/>
              </a:xfrm>
              <a:prstGeom prst="rect">
                <a:avLst/>
              </a:prstGeom>
            </p:spPr>
          </p:pic>
        </p:grpSp>
        <p:sp>
          <p:nvSpPr>
            <p:cNvPr id="15" name="Rectangle 5"/>
            <p:cNvSpPr>
              <a:spLocks noChangeArrowheads="1"/>
            </p:cNvSpPr>
            <p:nvPr/>
          </p:nvSpPr>
          <p:spPr bwMode="auto">
            <a:xfrm>
              <a:off x="5403726" y="1384162"/>
              <a:ext cx="1629505" cy="523220"/>
            </a:xfrm>
            <a:prstGeom prst="rect">
              <a:avLst/>
            </a:prstGeom>
            <a:noFill/>
            <a:effectLst>
              <a:softEdge rad="0"/>
            </a:effectLst>
          </p:spPr>
          <p:txBody>
            <a:bodyPr wrap="none" lIns="68580" tIns="34290" rIns="68580" bIns="3429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>
                <a:defRPr/>
              </a:pPr>
              <a:r>
                <a:rPr lang="zh-CN" altLang="en-US" sz="2100" b="1" dirty="0">
                  <a:gradFill flip="none" rotWithShape="1">
                    <a:gsLst>
                      <a:gs pos="9000">
                        <a:srgbClr val="0194A3"/>
                      </a:gs>
                      <a:gs pos="42000">
                        <a:srgbClr val="FF9A05"/>
                      </a:gs>
                      <a:gs pos="67000">
                        <a:srgbClr val="71B96F"/>
                      </a:gs>
                      <a:gs pos="92000">
                        <a:srgbClr val="D3443C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cs typeface="+mn-ea"/>
                  <a:sym typeface="+mn-lt"/>
                </a:rPr>
                <a:t>知识小结</a:t>
              </a:r>
              <a:endParaRPr lang="zh-CN" altLang="en-US" sz="2100" b="1" dirty="0">
                <a:gradFill flip="none" rotWithShape="1">
                  <a:gsLst>
                    <a:gs pos="9000">
                      <a:srgbClr val="0194A3"/>
                    </a:gs>
                    <a:gs pos="42000">
                      <a:srgbClr val="FF9A05"/>
                    </a:gs>
                    <a:gs pos="67000">
                      <a:srgbClr val="71B96F"/>
                    </a:gs>
                    <a:gs pos="92000">
                      <a:srgbClr val="D3443C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cs typeface="+mn-ea"/>
                <a:sym typeface="+mn-lt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609600" y="130629"/>
            <a:ext cx="1061829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课堂小结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/>
      <p:bldP spid="9" grpId="0"/>
      <p:bldP spid="10" grpId="0" animBg="1"/>
      <p:bldP spid="11" grpId="0" animBg="1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1103995" y="1314837"/>
            <a:ext cx="103923" cy="375103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51435" tIns="25718" rIns="51435" bIns="25718" rtlCol="0">
            <a:spAutoFit/>
          </a:bodyPr>
          <a:lstStyle/>
          <a:p>
            <a:pPr defTabSz="342900">
              <a:defRPr/>
            </a:pPr>
            <a:endParaRPr lang="zh-CN" altLang="en-US" sz="21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123452" y="2720249"/>
            <a:ext cx="132433" cy="265936"/>
          </a:xfrm>
          <a:prstGeom prst="rect">
            <a:avLst/>
          </a:prstGeom>
          <a:solidFill>
            <a:srgbClr val="10F8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342900">
              <a:defRPr/>
            </a:pPr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3" name="TextBox 4"/>
          <p:cNvSpPr txBox="1">
            <a:spLocks noChangeArrowheads="1"/>
          </p:cNvSpPr>
          <p:nvPr/>
        </p:nvSpPr>
        <p:spPr bwMode="auto">
          <a:xfrm>
            <a:off x="1655919" y="2657009"/>
            <a:ext cx="1114806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defTabSz="342900" eaLnBrk="1" hangingPunct="1">
              <a:spcBef>
                <a:spcPct val="0"/>
              </a:spcBef>
              <a:buNone/>
              <a:defRPr/>
            </a:pPr>
            <a:r>
              <a:rPr lang="en-US" altLang="zh-CN" sz="2100" b="1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0.984 </a:t>
            </a:r>
            <a:endParaRPr lang="zh-CN" altLang="en-US" sz="2100" b="1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4" name="Group 20"/>
          <p:cNvGrpSpPr/>
          <p:nvPr/>
        </p:nvGrpSpPr>
        <p:grpSpPr bwMode="auto">
          <a:xfrm>
            <a:off x="1526064" y="3038851"/>
            <a:ext cx="2779534" cy="653651"/>
            <a:chOff x="1175" y="1938"/>
            <a:chExt cx="2374" cy="732"/>
          </a:xfrm>
        </p:grpSpPr>
        <p:cxnSp>
          <p:nvCxnSpPr>
            <p:cNvPr id="25" name="直接箭头连接符 17"/>
            <p:cNvCxnSpPr>
              <a:cxnSpLocks noChangeShapeType="1"/>
            </p:cNvCxnSpPr>
            <p:nvPr/>
          </p:nvCxnSpPr>
          <p:spPr bwMode="auto">
            <a:xfrm flipV="1">
              <a:off x="1744" y="1938"/>
              <a:ext cx="0" cy="333"/>
            </a:xfrm>
            <a:prstGeom prst="straightConnector1">
              <a:avLst/>
            </a:prstGeom>
            <a:noFill/>
            <a:ln w="63500" algn="ctr">
              <a:solidFill>
                <a:srgbClr val="00B0F0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6" name="TextBox 18"/>
            <p:cNvSpPr txBox="1">
              <a:spLocks noChangeArrowheads="1"/>
            </p:cNvSpPr>
            <p:nvPr/>
          </p:nvSpPr>
          <p:spPr bwMode="auto">
            <a:xfrm>
              <a:off x="1175" y="2205"/>
              <a:ext cx="2374" cy="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defTabSz="342900" eaLnBrk="1" hangingPunct="1">
                <a:defRPr/>
              </a:pPr>
              <a:r>
                <a:rPr lang="zh-CN" altLang="en-US" sz="2100" dirty="0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大于</a:t>
              </a:r>
              <a:r>
                <a:rPr lang="en-US" altLang="zh-CN" sz="2100" dirty="0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5</a:t>
              </a:r>
              <a:r>
                <a:rPr lang="zh-CN" altLang="en-US" sz="2100" dirty="0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，向前一位进一。</a:t>
              </a:r>
              <a:endParaRPr lang="zh-CN" altLang="en-US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7" name="TextBox 4"/>
          <p:cNvSpPr txBox="1">
            <a:spLocks noChangeArrowheads="1"/>
          </p:cNvSpPr>
          <p:nvPr/>
        </p:nvSpPr>
        <p:spPr bwMode="auto">
          <a:xfrm>
            <a:off x="2389944" y="2676468"/>
            <a:ext cx="1004591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defTabSz="342900" eaLnBrk="1" hangingPunct="1">
              <a:spcBef>
                <a:spcPct val="0"/>
              </a:spcBef>
              <a:buNone/>
              <a:defRPr/>
            </a:pPr>
            <a:r>
              <a:rPr lang="zh-CN" altLang="zh-CN" sz="21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≈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1.0</a:t>
            </a:r>
            <a:endParaRPr lang="zh-CN" altLang="en-US" sz="2100" b="1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TextBox 16"/>
          <p:cNvSpPr txBox="1">
            <a:spLocks noChangeArrowheads="1"/>
          </p:cNvSpPr>
          <p:nvPr/>
        </p:nvSpPr>
        <p:spPr bwMode="auto">
          <a:xfrm>
            <a:off x="1613548" y="2024345"/>
            <a:ext cx="2160083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defTabSz="342900" eaLnBrk="1" hangingPunct="1">
              <a:defRPr/>
            </a:pPr>
            <a:r>
              <a:rPr lang="zh-CN" altLang="en-US" sz="2100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保留一位小数：</a:t>
            </a:r>
            <a:endParaRPr lang="zh-CN" altLang="en-US" sz="2100" dirty="0">
              <a:solidFill>
                <a:srgbClr val="0070C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2214137" y="2053178"/>
            <a:ext cx="1215434" cy="351709"/>
          </a:xfrm>
          <a:prstGeom prst="round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defTabSz="342900">
              <a:defRPr/>
            </a:pPr>
            <a:endParaRPr lang="zh-CN" altLang="en-US" sz="18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0" name="圆角矩形标注 29"/>
          <p:cNvSpPr/>
          <p:nvPr/>
        </p:nvSpPr>
        <p:spPr>
          <a:xfrm>
            <a:off x="3971315" y="1732861"/>
            <a:ext cx="2880531" cy="1367800"/>
          </a:xfrm>
          <a:prstGeom prst="wedgeRoundRectCallout">
            <a:avLst>
              <a:gd name="adj1" fmla="val -67207"/>
              <a:gd name="adj2" fmla="val -16147"/>
              <a:gd name="adj3" fmla="val 16667"/>
            </a:avLst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defTabSz="342900">
              <a:defRPr/>
            </a:pPr>
            <a:r>
              <a:rPr lang="zh-CN" altLang="en-US" sz="1800" b="1" dirty="0">
                <a:solidFill>
                  <a:prstClr val="black"/>
                </a:solidFill>
                <a:cs typeface="+mn-ea"/>
                <a:sym typeface="+mn-lt"/>
              </a:rPr>
              <a:t>如果保留</a:t>
            </a:r>
            <a:r>
              <a:rPr lang="zh-CN" altLang="en-US" sz="1800" b="1" dirty="0">
                <a:solidFill>
                  <a:srgbClr val="00B0F0"/>
                </a:solidFill>
                <a:cs typeface="+mn-ea"/>
                <a:sym typeface="+mn-lt"/>
              </a:rPr>
              <a:t>一位小数</a:t>
            </a:r>
            <a:r>
              <a:rPr lang="zh-CN" altLang="en-US" sz="1800" b="1" dirty="0">
                <a:solidFill>
                  <a:prstClr val="black"/>
                </a:solidFill>
                <a:cs typeface="+mn-ea"/>
                <a:sym typeface="+mn-lt"/>
              </a:rPr>
              <a:t>，也就是</a:t>
            </a:r>
            <a:r>
              <a:rPr lang="zh-CN" altLang="zh-CN" sz="1800" b="1" dirty="0">
                <a:solidFill>
                  <a:prstClr val="black"/>
                </a:solidFill>
                <a:cs typeface="+mn-ea"/>
                <a:sym typeface="+mn-lt"/>
              </a:rPr>
              <a:t>把</a:t>
            </a:r>
            <a:r>
              <a:rPr lang="en-US" altLang="zh-CN" sz="1800" b="1" dirty="0">
                <a:solidFill>
                  <a:prstClr val="black"/>
                </a:solidFill>
                <a:cs typeface="+mn-ea"/>
                <a:sym typeface="+mn-lt"/>
              </a:rPr>
              <a:t>0.984</a:t>
            </a:r>
            <a:r>
              <a:rPr lang="zh-CN" altLang="zh-CN" sz="1800" b="1" dirty="0">
                <a:solidFill>
                  <a:srgbClr val="FF0000"/>
                </a:solidFill>
                <a:cs typeface="+mn-ea"/>
                <a:sym typeface="+mn-lt"/>
              </a:rPr>
              <a:t>精确到</a:t>
            </a:r>
            <a:r>
              <a:rPr lang="zh-CN" altLang="en-US" sz="1800" b="1" dirty="0">
                <a:solidFill>
                  <a:srgbClr val="FF0000"/>
                </a:solidFill>
                <a:cs typeface="+mn-ea"/>
                <a:sym typeface="+mn-lt"/>
              </a:rPr>
              <a:t>十</a:t>
            </a:r>
            <a:r>
              <a:rPr lang="zh-CN" altLang="zh-CN" sz="1800" b="1" dirty="0">
                <a:solidFill>
                  <a:srgbClr val="FF0000"/>
                </a:solidFill>
                <a:cs typeface="+mn-ea"/>
                <a:sym typeface="+mn-lt"/>
              </a:rPr>
              <a:t>分位</a:t>
            </a:r>
            <a:r>
              <a:rPr lang="en-US" altLang="zh-CN" sz="1800" b="1" dirty="0">
                <a:solidFill>
                  <a:prstClr val="black"/>
                </a:solidFill>
                <a:cs typeface="+mn-ea"/>
                <a:sym typeface="+mn-lt"/>
              </a:rPr>
              <a:t>,</a:t>
            </a:r>
            <a:r>
              <a:rPr lang="zh-CN" altLang="en-US" sz="1800" b="1" dirty="0">
                <a:solidFill>
                  <a:prstClr val="black"/>
                </a:solidFill>
                <a:cs typeface="+mn-ea"/>
                <a:sym typeface="+mn-lt"/>
              </a:rPr>
              <a:t>就要把百分位上和后面的数省略。</a:t>
            </a:r>
            <a:endParaRPr lang="zh-CN" altLang="en-US" sz="18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2927924" y="2709703"/>
            <a:ext cx="289944" cy="351709"/>
          </a:xfrm>
          <a:prstGeom prst="roundRect">
            <a:avLst/>
          </a:prstGeom>
          <a:noFill/>
          <a:ln w="28575">
            <a:solidFill>
              <a:srgbClr val="00B05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defTabSz="342900">
              <a:defRPr/>
            </a:pPr>
            <a:endParaRPr lang="zh-CN" altLang="en-US" sz="18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2" name="圆角矩形标注 31"/>
          <p:cNvSpPr/>
          <p:nvPr/>
        </p:nvSpPr>
        <p:spPr>
          <a:xfrm>
            <a:off x="4262055" y="3323755"/>
            <a:ext cx="2651139" cy="793295"/>
          </a:xfrm>
          <a:prstGeom prst="wedgeRoundRectCallout">
            <a:avLst>
              <a:gd name="adj1" fmla="val -86743"/>
              <a:gd name="adj2" fmla="val -92116"/>
              <a:gd name="adj3" fmla="val 16667"/>
            </a:avLst>
          </a:prstGeom>
          <a:noFill/>
          <a:ln w="127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defTabSz="342900">
              <a:spcBef>
                <a:spcPct val="0"/>
              </a:spcBef>
              <a:defRPr/>
            </a:pPr>
            <a:r>
              <a:rPr lang="zh-CN" altLang="en-US" sz="1800" b="1" dirty="0">
                <a:solidFill>
                  <a:prstClr val="black"/>
                </a:solidFill>
                <a:cs typeface="+mn-ea"/>
                <a:sym typeface="+mn-lt"/>
              </a:rPr>
              <a:t>在表示</a:t>
            </a:r>
            <a:r>
              <a:rPr lang="zh-CN" altLang="en-US" sz="1800" b="1" dirty="0">
                <a:solidFill>
                  <a:srgbClr val="00B0F0"/>
                </a:solidFill>
                <a:cs typeface="+mn-ea"/>
                <a:sym typeface="+mn-lt"/>
              </a:rPr>
              <a:t>近似数</a:t>
            </a:r>
            <a:r>
              <a:rPr lang="zh-CN" altLang="en-US" sz="1800" b="1" dirty="0">
                <a:solidFill>
                  <a:prstClr val="black"/>
                </a:solidFill>
                <a:cs typeface="+mn-ea"/>
                <a:sym typeface="+mn-lt"/>
              </a:rPr>
              <a:t>时，</a:t>
            </a:r>
            <a:r>
              <a:rPr lang="zh-CN" altLang="en-US" sz="1800" b="1" dirty="0">
                <a:solidFill>
                  <a:srgbClr val="FF0000"/>
                </a:solidFill>
                <a:cs typeface="+mn-ea"/>
                <a:sym typeface="+mn-lt"/>
              </a:rPr>
              <a:t>小数末尾的</a:t>
            </a:r>
            <a:r>
              <a:rPr lang="en-US" altLang="zh-CN" sz="1800" b="1" dirty="0">
                <a:solidFill>
                  <a:srgbClr val="FF0000"/>
                </a:solidFill>
                <a:cs typeface="+mn-ea"/>
                <a:sym typeface="+mn-lt"/>
              </a:rPr>
              <a:t>0</a:t>
            </a:r>
            <a:r>
              <a:rPr lang="zh-CN" altLang="en-US" sz="1800" b="1" dirty="0">
                <a:solidFill>
                  <a:srgbClr val="FF0000"/>
                </a:solidFill>
                <a:cs typeface="+mn-ea"/>
                <a:sym typeface="+mn-lt"/>
              </a:rPr>
              <a:t>不能去掉</a:t>
            </a:r>
            <a:r>
              <a:rPr lang="zh-CN" altLang="en-US" sz="1800" b="1" dirty="0">
                <a:solidFill>
                  <a:prstClr val="black"/>
                </a:solidFill>
                <a:cs typeface="+mn-ea"/>
                <a:sym typeface="+mn-lt"/>
              </a:rPr>
              <a:t>。</a:t>
            </a:r>
            <a:endParaRPr lang="en-US" altLang="zh-CN" sz="18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09600" y="736125"/>
            <a:ext cx="8285621" cy="4407376"/>
            <a:chOff x="1516344" y="1196751"/>
            <a:chExt cx="11047494" cy="5876501"/>
          </a:xfrm>
        </p:grpSpPr>
        <p:grpSp>
          <p:nvGrpSpPr>
            <p:cNvPr id="15" name="组合 14"/>
            <p:cNvGrpSpPr/>
            <p:nvPr/>
          </p:nvGrpSpPr>
          <p:grpSpPr>
            <a:xfrm>
              <a:off x="1516344" y="1196751"/>
              <a:ext cx="11047494" cy="5876501"/>
              <a:chOff x="1516344" y="1280656"/>
              <a:chExt cx="11047494" cy="5876501"/>
            </a:xfrm>
          </p:grpSpPr>
          <p:pic>
            <p:nvPicPr>
              <p:cNvPr id="17" name="图片 16"/>
              <p:cNvPicPr>
                <a:picLocks noChangeAspect="1"/>
              </p:cNvPicPr>
              <p:nvPr/>
            </p:nvPicPr>
            <p:blipFill rotWithShape="1">
              <a:blip r:embed="rId1" cstate="email"/>
              <a:srcRect/>
              <a:stretch>
                <a:fillRect/>
              </a:stretch>
            </p:blipFill>
            <p:spPr>
              <a:xfrm>
                <a:off x="5042837" y="1280656"/>
                <a:ext cx="2166271" cy="921041"/>
              </a:xfrm>
              <a:prstGeom prst="rect">
                <a:avLst/>
              </a:prstGeom>
            </p:spPr>
          </p:pic>
          <p:sp>
            <p:nvSpPr>
              <p:cNvPr id="18" name="矩形: 圆角 17"/>
              <p:cNvSpPr/>
              <p:nvPr/>
            </p:nvSpPr>
            <p:spPr>
              <a:xfrm>
                <a:off x="1516344" y="2302340"/>
                <a:ext cx="9145015" cy="4018876"/>
              </a:xfrm>
              <a:prstGeom prst="roundRect">
                <a:avLst/>
              </a:prstGeom>
              <a:noFill/>
              <a:ln w="57150">
                <a:solidFill>
                  <a:srgbClr val="F1604B"/>
                </a:solidFill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685800">
                  <a:defRPr/>
                </a:pPr>
                <a:endParaRPr lang="zh-CN" altLang="en-US" sz="140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pic>
            <p:nvPicPr>
              <p:cNvPr id="19" name="图片 18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10268853" y="4802382"/>
                <a:ext cx="2294985" cy="2354775"/>
              </a:xfrm>
              <a:prstGeom prst="rect">
                <a:avLst/>
              </a:prstGeom>
            </p:spPr>
          </p:pic>
        </p:grpSp>
        <p:sp>
          <p:nvSpPr>
            <p:cNvPr id="16" name="Rectangle 5"/>
            <p:cNvSpPr>
              <a:spLocks noChangeArrowheads="1"/>
            </p:cNvSpPr>
            <p:nvPr/>
          </p:nvSpPr>
          <p:spPr bwMode="auto">
            <a:xfrm>
              <a:off x="5403726" y="1384162"/>
              <a:ext cx="1629505" cy="523220"/>
            </a:xfrm>
            <a:prstGeom prst="rect">
              <a:avLst/>
            </a:prstGeom>
            <a:noFill/>
            <a:effectLst>
              <a:softEdge rad="0"/>
            </a:effectLst>
          </p:spPr>
          <p:txBody>
            <a:bodyPr wrap="none" lIns="68580" tIns="34290" rIns="68580" bIns="3429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>
                <a:defRPr/>
              </a:pPr>
              <a:r>
                <a:rPr lang="zh-CN" altLang="en-US" sz="2100" b="1" dirty="0">
                  <a:gradFill flip="none" rotWithShape="1">
                    <a:gsLst>
                      <a:gs pos="9000">
                        <a:srgbClr val="0194A3"/>
                      </a:gs>
                      <a:gs pos="42000">
                        <a:srgbClr val="FF9A05"/>
                      </a:gs>
                      <a:gs pos="67000">
                        <a:srgbClr val="71B96F"/>
                      </a:gs>
                      <a:gs pos="92000">
                        <a:srgbClr val="D3443C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cs typeface="+mn-ea"/>
                  <a:sym typeface="+mn-lt"/>
                </a:rPr>
                <a:t>知识小结</a:t>
              </a:r>
              <a:endParaRPr lang="zh-CN" altLang="en-US" sz="2100" b="1" dirty="0">
                <a:gradFill flip="none" rotWithShape="1">
                  <a:gsLst>
                    <a:gs pos="9000">
                      <a:srgbClr val="0194A3"/>
                    </a:gs>
                    <a:gs pos="42000">
                      <a:srgbClr val="FF9A05"/>
                    </a:gs>
                    <a:gs pos="67000">
                      <a:srgbClr val="71B96F"/>
                    </a:gs>
                    <a:gs pos="92000">
                      <a:srgbClr val="D3443C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cs typeface="+mn-ea"/>
                <a:sym typeface="+mn-lt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609600" y="130629"/>
            <a:ext cx="1061829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课堂小结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/>
      <p:bldP spid="27" grpId="0"/>
      <p:bldP spid="28" grpId="0"/>
      <p:bldP spid="29" grpId="0" animBg="1"/>
      <p:bldP spid="30" grpId="0" animBg="1"/>
      <p:bldP spid="31" grpId="0" animBg="1"/>
      <p:bldP spid="3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1229037" y="1314837"/>
            <a:ext cx="103923" cy="375103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51435" tIns="25718" rIns="51435" bIns="25718" rtlCol="0">
            <a:spAutoFit/>
          </a:bodyPr>
          <a:lstStyle/>
          <a:p>
            <a:pPr defTabSz="342900">
              <a:defRPr/>
            </a:pPr>
            <a:endParaRPr lang="zh-CN" altLang="en-US" sz="21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704923" y="2642351"/>
            <a:ext cx="132433" cy="265936"/>
          </a:xfrm>
          <a:prstGeom prst="rect">
            <a:avLst/>
          </a:prstGeom>
          <a:solidFill>
            <a:srgbClr val="10F8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342900">
              <a:defRPr/>
            </a:pPr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5" name="矩形 4"/>
          <p:cNvSpPr>
            <a:spLocks noChangeArrowheads="1"/>
          </p:cNvSpPr>
          <p:nvPr/>
        </p:nvSpPr>
        <p:spPr bwMode="auto">
          <a:xfrm>
            <a:off x="2420864" y="2027394"/>
            <a:ext cx="1475886" cy="3924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342900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zh-CN" altLang="en-US" sz="2100" b="1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保留整数</a:t>
            </a:r>
            <a:endParaRPr lang="zh-CN" altLang="en-US" sz="2100" b="1" dirty="0">
              <a:solidFill>
                <a:srgbClr val="0070C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6" name="Group 20"/>
          <p:cNvGrpSpPr/>
          <p:nvPr/>
        </p:nvGrpSpPr>
        <p:grpSpPr bwMode="auto">
          <a:xfrm>
            <a:off x="1637800" y="2960952"/>
            <a:ext cx="2779534" cy="653651"/>
            <a:chOff x="772" y="1938"/>
            <a:chExt cx="2374" cy="732"/>
          </a:xfrm>
        </p:grpSpPr>
        <p:cxnSp>
          <p:nvCxnSpPr>
            <p:cNvPr id="17" name="直接箭头连接符 17"/>
            <p:cNvCxnSpPr>
              <a:cxnSpLocks noChangeShapeType="1"/>
            </p:cNvCxnSpPr>
            <p:nvPr/>
          </p:nvCxnSpPr>
          <p:spPr bwMode="auto">
            <a:xfrm flipV="1">
              <a:off x="1744" y="1938"/>
              <a:ext cx="0" cy="333"/>
            </a:xfrm>
            <a:prstGeom prst="straightConnector1">
              <a:avLst/>
            </a:prstGeom>
            <a:noFill/>
            <a:ln w="63500" algn="ctr">
              <a:solidFill>
                <a:srgbClr val="00B0F0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8" name="TextBox 18"/>
            <p:cNvSpPr txBox="1">
              <a:spLocks noChangeArrowheads="1"/>
            </p:cNvSpPr>
            <p:nvPr/>
          </p:nvSpPr>
          <p:spPr bwMode="auto">
            <a:xfrm>
              <a:off x="772" y="2205"/>
              <a:ext cx="2374" cy="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defTabSz="342900" eaLnBrk="1" hangingPunct="1">
                <a:defRPr/>
              </a:pPr>
              <a:r>
                <a:rPr lang="zh-CN" altLang="en-US" sz="2100" dirty="0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大于</a:t>
              </a:r>
              <a:r>
                <a:rPr lang="en-US" altLang="zh-CN" sz="2100" dirty="0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5</a:t>
              </a:r>
              <a:r>
                <a:rPr lang="zh-CN" altLang="en-US" sz="2100" dirty="0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，向前一位进一。</a:t>
              </a:r>
              <a:endParaRPr lang="zh-CN" altLang="en-US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9" name="TextBox 4"/>
          <p:cNvSpPr txBox="1">
            <a:spLocks noChangeArrowheads="1"/>
          </p:cNvSpPr>
          <p:nvPr/>
        </p:nvSpPr>
        <p:spPr bwMode="auto">
          <a:xfrm>
            <a:off x="3100966" y="2586431"/>
            <a:ext cx="1004591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defTabSz="342900" eaLnBrk="1" hangingPunct="1">
              <a:spcBef>
                <a:spcPct val="0"/>
              </a:spcBef>
              <a:buNone/>
              <a:defRPr/>
            </a:pPr>
            <a:r>
              <a:rPr lang="zh-CN" altLang="zh-CN" sz="21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≈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endParaRPr lang="zh-CN" altLang="en-US" sz="2100" b="1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2419849" y="2054540"/>
            <a:ext cx="1215434" cy="351709"/>
          </a:xfrm>
          <a:prstGeom prst="round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defTabSz="342900">
              <a:defRPr/>
            </a:pPr>
            <a:endParaRPr lang="zh-CN" altLang="en-US" sz="18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1" name="圆角矩形标注 20"/>
          <p:cNvSpPr/>
          <p:nvPr/>
        </p:nvSpPr>
        <p:spPr>
          <a:xfrm>
            <a:off x="4630775" y="2027396"/>
            <a:ext cx="2604045" cy="1451266"/>
          </a:xfrm>
          <a:prstGeom prst="wedgeRoundRectCallout">
            <a:avLst>
              <a:gd name="adj1" fmla="val -85405"/>
              <a:gd name="adj2" fmla="val -33917"/>
              <a:gd name="adj3" fmla="val 16667"/>
            </a:avLst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defTabSz="342900">
              <a:defRPr/>
            </a:pPr>
            <a:r>
              <a:rPr lang="zh-CN" altLang="en-US" sz="1800" b="1" dirty="0">
                <a:solidFill>
                  <a:prstClr val="black"/>
                </a:solidFill>
                <a:cs typeface="+mn-ea"/>
                <a:sym typeface="+mn-lt"/>
              </a:rPr>
              <a:t>如果</a:t>
            </a:r>
            <a:r>
              <a:rPr lang="zh-CN" altLang="en-US" sz="1800" b="1" dirty="0">
                <a:solidFill>
                  <a:srgbClr val="00B0F0"/>
                </a:solidFill>
                <a:cs typeface="+mn-ea"/>
                <a:sym typeface="+mn-lt"/>
              </a:rPr>
              <a:t>保留整数</a:t>
            </a:r>
            <a:r>
              <a:rPr lang="zh-CN" altLang="en-US" sz="1800" b="1" dirty="0">
                <a:solidFill>
                  <a:prstClr val="black"/>
                </a:solidFill>
                <a:cs typeface="+mn-ea"/>
                <a:sym typeface="+mn-lt"/>
              </a:rPr>
              <a:t>，也就是</a:t>
            </a:r>
            <a:r>
              <a:rPr lang="zh-CN" altLang="zh-CN" sz="1800" b="1" dirty="0">
                <a:solidFill>
                  <a:prstClr val="black"/>
                </a:solidFill>
                <a:cs typeface="+mn-ea"/>
                <a:sym typeface="+mn-lt"/>
              </a:rPr>
              <a:t>把</a:t>
            </a:r>
            <a:r>
              <a:rPr lang="en-US" altLang="zh-CN" sz="1800" b="1" dirty="0">
                <a:solidFill>
                  <a:prstClr val="black"/>
                </a:solidFill>
                <a:cs typeface="+mn-ea"/>
                <a:sym typeface="+mn-lt"/>
              </a:rPr>
              <a:t>0.984</a:t>
            </a:r>
            <a:r>
              <a:rPr lang="zh-CN" altLang="zh-CN" sz="1800" b="1" dirty="0">
                <a:solidFill>
                  <a:srgbClr val="FF0000"/>
                </a:solidFill>
                <a:cs typeface="+mn-ea"/>
                <a:sym typeface="+mn-lt"/>
              </a:rPr>
              <a:t>精确到</a:t>
            </a:r>
            <a:r>
              <a:rPr lang="zh-CN" altLang="en-US" sz="1800" b="1" dirty="0">
                <a:solidFill>
                  <a:srgbClr val="FF0000"/>
                </a:solidFill>
                <a:cs typeface="+mn-ea"/>
                <a:sym typeface="+mn-lt"/>
              </a:rPr>
              <a:t>个</a:t>
            </a:r>
            <a:r>
              <a:rPr lang="zh-CN" altLang="zh-CN" sz="1800" b="1" dirty="0">
                <a:solidFill>
                  <a:srgbClr val="FF0000"/>
                </a:solidFill>
                <a:cs typeface="+mn-ea"/>
                <a:sym typeface="+mn-lt"/>
              </a:rPr>
              <a:t>位</a:t>
            </a:r>
            <a:r>
              <a:rPr lang="en-US" altLang="zh-CN" sz="1800" b="1" dirty="0">
                <a:solidFill>
                  <a:prstClr val="black"/>
                </a:solidFill>
                <a:cs typeface="+mn-ea"/>
                <a:sym typeface="+mn-lt"/>
              </a:rPr>
              <a:t>,</a:t>
            </a:r>
            <a:r>
              <a:rPr lang="zh-CN" altLang="en-US" sz="1800" b="1" dirty="0">
                <a:solidFill>
                  <a:prstClr val="black"/>
                </a:solidFill>
                <a:cs typeface="+mn-ea"/>
                <a:sym typeface="+mn-lt"/>
              </a:rPr>
              <a:t>就要把十分位上和后面的数省略。</a:t>
            </a:r>
            <a:endParaRPr lang="zh-CN" altLang="en-US" sz="18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3" name="TextBox 4"/>
          <p:cNvSpPr txBox="1">
            <a:spLocks noChangeArrowheads="1"/>
          </p:cNvSpPr>
          <p:nvPr/>
        </p:nvSpPr>
        <p:spPr bwMode="auto">
          <a:xfrm>
            <a:off x="2366942" y="2579110"/>
            <a:ext cx="863298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defTabSz="342900" eaLnBrk="1" hangingPunct="1">
              <a:spcBef>
                <a:spcPct val="0"/>
              </a:spcBef>
              <a:buNone/>
              <a:defRPr/>
            </a:pPr>
            <a:r>
              <a:rPr lang="en-US" altLang="zh-CN" sz="2100" b="1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0.984 </a:t>
            </a:r>
            <a:endParaRPr lang="zh-CN" altLang="en-US" sz="2100" b="1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34642" y="736125"/>
            <a:ext cx="8285621" cy="4407376"/>
            <a:chOff x="1516344" y="1196751"/>
            <a:chExt cx="11047494" cy="5876501"/>
          </a:xfrm>
        </p:grpSpPr>
        <p:grpSp>
          <p:nvGrpSpPr>
            <p:cNvPr id="13" name="组合 12"/>
            <p:cNvGrpSpPr/>
            <p:nvPr/>
          </p:nvGrpSpPr>
          <p:grpSpPr>
            <a:xfrm>
              <a:off x="1516344" y="1196751"/>
              <a:ext cx="11047494" cy="5876501"/>
              <a:chOff x="1516344" y="1280656"/>
              <a:chExt cx="11047494" cy="5876501"/>
            </a:xfrm>
          </p:grpSpPr>
          <p:pic>
            <p:nvPicPr>
              <p:cNvPr id="23" name="图片 22"/>
              <p:cNvPicPr>
                <a:picLocks noChangeAspect="1"/>
              </p:cNvPicPr>
              <p:nvPr/>
            </p:nvPicPr>
            <p:blipFill rotWithShape="1">
              <a:blip r:embed="rId1" cstate="email"/>
              <a:srcRect/>
              <a:stretch>
                <a:fillRect/>
              </a:stretch>
            </p:blipFill>
            <p:spPr>
              <a:xfrm>
                <a:off x="5042837" y="1280656"/>
                <a:ext cx="2166271" cy="921041"/>
              </a:xfrm>
              <a:prstGeom prst="rect">
                <a:avLst/>
              </a:prstGeom>
            </p:spPr>
          </p:pic>
          <p:sp>
            <p:nvSpPr>
              <p:cNvPr id="24" name="矩形: 圆角 23"/>
              <p:cNvSpPr/>
              <p:nvPr/>
            </p:nvSpPr>
            <p:spPr>
              <a:xfrm>
                <a:off x="1516344" y="2302340"/>
                <a:ext cx="9145015" cy="4018876"/>
              </a:xfrm>
              <a:prstGeom prst="roundRect">
                <a:avLst/>
              </a:prstGeom>
              <a:noFill/>
              <a:ln w="57150">
                <a:solidFill>
                  <a:srgbClr val="F1604B"/>
                </a:solidFill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685800">
                  <a:defRPr/>
                </a:pPr>
                <a:endParaRPr lang="zh-CN" altLang="en-US" sz="140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pic>
            <p:nvPicPr>
              <p:cNvPr id="25" name="图片 24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10268853" y="4802382"/>
                <a:ext cx="2294985" cy="2354775"/>
              </a:xfrm>
              <a:prstGeom prst="rect">
                <a:avLst/>
              </a:prstGeom>
            </p:spPr>
          </p:pic>
        </p:grpSp>
        <p:sp>
          <p:nvSpPr>
            <p:cNvPr id="22" name="Rectangle 5"/>
            <p:cNvSpPr>
              <a:spLocks noChangeArrowheads="1"/>
            </p:cNvSpPr>
            <p:nvPr/>
          </p:nvSpPr>
          <p:spPr bwMode="auto">
            <a:xfrm>
              <a:off x="5403726" y="1384162"/>
              <a:ext cx="1629505" cy="523220"/>
            </a:xfrm>
            <a:prstGeom prst="rect">
              <a:avLst/>
            </a:prstGeom>
            <a:noFill/>
            <a:effectLst>
              <a:softEdge rad="0"/>
            </a:effectLst>
          </p:spPr>
          <p:txBody>
            <a:bodyPr wrap="none" lIns="68580" tIns="34290" rIns="68580" bIns="3429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>
                <a:defRPr/>
              </a:pPr>
              <a:r>
                <a:rPr lang="zh-CN" altLang="en-US" sz="2100" b="1" dirty="0">
                  <a:gradFill flip="none" rotWithShape="1">
                    <a:gsLst>
                      <a:gs pos="9000">
                        <a:srgbClr val="0194A3"/>
                      </a:gs>
                      <a:gs pos="42000">
                        <a:srgbClr val="FF9A05"/>
                      </a:gs>
                      <a:gs pos="67000">
                        <a:srgbClr val="71B96F"/>
                      </a:gs>
                      <a:gs pos="92000">
                        <a:srgbClr val="D3443C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cs typeface="+mn-ea"/>
                  <a:sym typeface="+mn-lt"/>
                </a:rPr>
                <a:t>知识小结</a:t>
              </a:r>
              <a:endParaRPr lang="zh-CN" altLang="en-US" sz="2100" b="1" dirty="0">
                <a:gradFill flip="none" rotWithShape="1">
                  <a:gsLst>
                    <a:gs pos="9000">
                      <a:srgbClr val="0194A3"/>
                    </a:gs>
                    <a:gs pos="42000">
                      <a:srgbClr val="FF9A05"/>
                    </a:gs>
                    <a:gs pos="67000">
                      <a:srgbClr val="71B96F"/>
                    </a:gs>
                    <a:gs pos="92000">
                      <a:srgbClr val="D3443C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cs typeface="+mn-ea"/>
                <a:sym typeface="+mn-lt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609600" y="130629"/>
            <a:ext cx="1061829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课堂小结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9" grpId="0"/>
      <p:bldP spid="20" grpId="0" animBg="1"/>
      <p:bldP spid="21" grpId="0" animBg="1"/>
      <p:bldP spid="3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835128" y="1611364"/>
            <a:ext cx="2832497" cy="692498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 indent="-257175" algn="ctr">
              <a:lnSpc>
                <a:spcPct val="90000"/>
              </a:lnSpc>
              <a:spcBef>
                <a:spcPts val="750"/>
              </a:spcBef>
              <a:defRPr/>
            </a:pPr>
            <a:r>
              <a:rPr lang="zh-CN" altLang="en-US" sz="4500" b="1" dirty="0">
                <a:gradFill flip="none" rotWithShape="1">
                  <a:gsLst>
                    <a:gs pos="5000">
                      <a:srgbClr val="C00000"/>
                    </a:gs>
                    <a:gs pos="26000">
                      <a:srgbClr val="FF9A05"/>
                    </a:gs>
                    <a:gs pos="48000">
                      <a:srgbClr val="92D050"/>
                    </a:gs>
                    <a:gs pos="73000">
                      <a:srgbClr val="00B0F0"/>
                    </a:gs>
                    <a:gs pos="97000">
                      <a:srgbClr val="7030A0"/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cs typeface="+mn-ea"/>
                <a:sym typeface="+mn-lt"/>
              </a:rPr>
              <a:t>温故知新</a:t>
            </a:r>
            <a:endParaRPr lang="zh-CN" altLang="en-US" sz="4500" b="1" dirty="0">
              <a:gradFill flip="none" rotWithShape="1">
                <a:gsLst>
                  <a:gs pos="5000">
                    <a:srgbClr val="C00000"/>
                  </a:gs>
                  <a:gs pos="26000">
                    <a:srgbClr val="FF9A05"/>
                  </a:gs>
                  <a:gs pos="48000">
                    <a:srgbClr val="92D050"/>
                  </a:gs>
                  <a:gs pos="73000">
                    <a:srgbClr val="00B0F0"/>
                  </a:gs>
                  <a:gs pos="97000">
                    <a:srgbClr val="7030A0"/>
                  </a:gs>
                </a:gsLst>
                <a:path path="circle">
                  <a:fillToRect t="100000" r="100000"/>
                </a:path>
                <a:tileRect l="-100000" b="-100000"/>
              </a:gra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049441" y="2625925"/>
            <a:ext cx="3121819" cy="392415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学而时习之，不亦说乎</a:t>
            </a:r>
            <a:endParaRPr lang="en-US" altLang="zh-CN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椭圆 13"/>
          <p:cNvSpPr>
            <a:spLocks noChangeAspect="1"/>
          </p:cNvSpPr>
          <p:nvPr/>
        </p:nvSpPr>
        <p:spPr>
          <a:xfrm>
            <a:off x="2980135" y="1715692"/>
            <a:ext cx="1565672" cy="1564481"/>
          </a:xfrm>
          <a:prstGeom prst="ellipse">
            <a:avLst/>
          </a:prstGeom>
          <a:gradFill>
            <a:gsLst>
              <a:gs pos="0">
                <a:srgbClr val="C00000"/>
              </a:gs>
              <a:gs pos="22000">
                <a:srgbClr val="FFC000"/>
              </a:gs>
              <a:gs pos="84000">
                <a:srgbClr val="00B0F0"/>
              </a:gs>
              <a:gs pos="62000">
                <a:srgbClr val="00B050"/>
              </a:gs>
              <a:gs pos="42000">
                <a:srgbClr val="92D050"/>
              </a:gs>
              <a:gs pos="100000">
                <a:srgbClr val="7030A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914400">
              <a:defRPr/>
            </a:pPr>
            <a:r>
              <a:rPr lang="en-US" altLang="zh-CN" sz="3600" dirty="0">
                <a:solidFill>
                  <a:schemeClr val="tx1"/>
                </a:solidFill>
                <a:cs typeface="+mn-ea"/>
                <a:sym typeface="+mn-lt"/>
              </a:rPr>
              <a:t>03</a:t>
            </a:r>
            <a:endParaRPr lang="zh-CN" altLang="en-US" sz="36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206353" y="1827610"/>
            <a:ext cx="1350169" cy="1350169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914400">
              <a:lnSpc>
                <a:spcPct val="90000"/>
              </a:lnSpc>
              <a:defRPr/>
            </a:pPr>
            <a:r>
              <a:rPr lang="en-US" altLang="zh-CN" sz="6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1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6" name="直接连接符 15"/>
          <p:cNvCxnSpPr/>
          <p:nvPr/>
        </p:nvCxnSpPr>
        <p:spPr>
          <a:xfrm flipV="1">
            <a:off x="4545806" y="2507457"/>
            <a:ext cx="3529013" cy="0"/>
          </a:xfrm>
          <a:prstGeom prst="line">
            <a:avLst/>
          </a:prstGeom>
          <a:ln w="28575">
            <a:solidFill>
              <a:schemeClr val="bg2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2109994" y="1504410"/>
            <a:ext cx="5319473" cy="1973356"/>
          </a:xfrm>
          <a:custGeom>
            <a:avLst/>
            <a:gdLst/>
            <a:ahLst/>
            <a:cxnLst/>
            <a:rect l="l" t="t" r="r" b="b"/>
            <a:pathLst>
              <a:path w="7092631" h="2631141">
                <a:moveTo>
                  <a:pt x="5984009" y="2520200"/>
                </a:moveTo>
                <a:cubicBezTo>
                  <a:pt x="5973283" y="2521068"/>
                  <a:pt x="5964474" y="2524746"/>
                  <a:pt x="5957584" y="2531235"/>
                </a:cubicBezTo>
                <a:cubicBezTo>
                  <a:pt x="5950693" y="2537724"/>
                  <a:pt x="5947032" y="2545995"/>
                  <a:pt x="5946602" y="2556047"/>
                </a:cubicBezTo>
                <a:cubicBezTo>
                  <a:pt x="5946187" y="2566085"/>
                  <a:pt x="5947854" y="2574851"/>
                  <a:pt x="5951604" y="2582344"/>
                </a:cubicBezTo>
                <a:cubicBezTo>
                  <a:pt x="5955353" y="2589836"/>
                  <a:pt x="5962083" y="2594382"/>
                  <a:pt x="5971791" y="2595981"/>
                </a:cubicBezTo>
                <a:cubicBezTo>
                  <a:pt x="5981500" y="2597580"/>
                  <a:pt x="5991659" y="2597365"/>
                  <a:pt x="6002271" y="2595336"/>
                </a:cubicBezTo>
                <a:cubicBezTo>
                  <a:pt x="6012883" y="2593307"/>
                  <a:pt x="6020308" y="2587664"/>
                  <a:pt x="6024545" y="2578407"/>
                </a:cubicBezTo>
                <a:cubicBezTo>
                  <a:pt x="6028783" y="2569151"/>
                  <a:pt x="6030270" y="2560009"/>
                  <a:pt x="6029008" y="2550981"/>
                </a:cubicBezTo>
                <a:cubicBezTo>
                  <a:pt x="6027747" y="2541954"/>
                  <a:pt x="6022613" y="2534351"/>
                  <a:pt x="6013607" y="2528170"/>
                </a:cubicBezTo>
                <a:cubicBezTo>
                  <a:pt x="6004602" y="2521989"/>
                  <a:pt x="5994735" y="2519333"/>
                  <a:pt x="5984009" y="2520200"/>
                </a:cubicBezTo>
                <a:close/>
                <a:moveTo>
                  <a:pt x="3119565" y="2502573"/>
                </a:moveTo>
                <a:cubicBezTo>
                  <a:pt x="3106817" y="2504279"/>
                  <a:pt x="3097546" y="2510503"/>
                  <a:pt x="3091752" y="2521243"/>
                </a:cubicBezTo>
                <a:cubicBezTo>
                  <a:pt x="3085959" y="2531984"/>
                  <a:pt x="3083496" y="2543586"/>
                  <a:pt x="3084363" y="2556047"/>
                </a:cubicBezTo>
                <a:cubicBezTo>
                  <a:pt x="3085231" y="2568509"/>
                  <a:pt x="3089429" y="2578712"/>
                  <a:pt x="3096958" y="2586656"/>
                </a:cubicBezTo>
                <a:cubicBezTo>
                  <a:pt x="3104486" y="2594601"/>
                  <a:pt x="3114249" y="2598767"/>
                  <a:pt x="3126244" y="2599154"/>
                </a:cubicBezTo>
                <a:cubicBezTo>
                  <a:pt x="3138240" y="2599541"/>
                  <a:pt x="3148410" y="2595354"/>
                  <a:pt x="3156756" y="2586592"/>
                </a:cubicBezTo>
                <a:cubicBezTo>
                  <a:pt x="3165102" y="2577830"/>
                  <a:pt x="3169275" y="2564501"/>
                  <a:pt x="3169275" y="2546604"/>
                </a:cubicBezTo>
                <a:cubicBezTo>
                  <a:pt x="3169275" y="2528708"/>
                  <a:pt x="3164177" y="2516468"/>
                  <a:pt x="3153982" y="2509886"/>
                </a:cubicBezTo>
                <a:cubicBezTo>
                  <a:pt x="3143786" y="2503304"/>
                  <a:pt x="3132313" y="2500866"/>
                  <a:pt x="3119565" y="2502573"/>
                </a:cubicBezTo>
                <a:close/>
                <a:moveTo>
                  <a:pt x="252540" y="2502573"/>
                </a:moveTo>
                <a:cubicBezTo>
                  <a:pt x="239792" y="2504279"/>
                  <a:pt x="230521" y="2510503"/>
                  <a:pt x="224727" y="2521243"/>
                </a:cubicBezTo>
                <a:cubicBezTo>
                  <a:pt x="218934" y="2531984"/>
                  <a:pt x="216471" y="2543586"/>
                  <a:pt x="217338" y="2556047"/>
                </a:cubicBezTo>
                <a:cubicBezTo>
                  <a:pt x="218206" y="2568509"/>
                  <a:pt x="222404" y="2578712"/>
                  <a:pt x="229933" y="2586656"/>
                </a:cubicBezTo>
                <a:cubicBezTo>
                  <a:pt x="237462" y="2594601"/>
                  <a:pt x="247223" y="2598767"/>
                  <a:pt x="259219" y="2599154"/>
                </a:cubicBezTo>
                <a:cubicBezTo>
                  <a:pt x="271215" y="2599541"/>
                  <a:pt x="281385" y="2595354"/>
                  <a:pt x="289732" y="2586592"/>
                </a:cubicBezTo>
                <a:cubicBezTo>
                  <a:pt x="298077" y="2577830"/>
                  <a:pt x="302251" y="2564501"/>
                  <a:pt x="302251" y="2546604"/>
                </a:cubicBezTo>
                <a:cubicBezTo>
                  <a:pt x="302251" y="2528708"/>
                  <a:pt x="297152" y="2516468"/>
                  <a:pt x="286957" y="2509886"/>
                </a:cubicBezTo>
                <a:cubicBezTo>
                  <a:pt x="276761" y="2503304"/>
                  <a:pt x="265288" y="2500866"/>
                  <a:pt x="252540" y="2502573"/>
                </a:cubicBezTo>
                <a:close/>
                <a:moveTo>
                  <a:pt x="5828330" y="2446022"/>
                </a:moveTo>
                <a:lnTo>
                  <a:pt x="5761003" y="2545765"/>
                </a:lnTo>
                <a:lnTo>
                  <a:pt x="5828330" y="2545765"/>
                </a:lnTo>
                <a:close/>
                <a:moveTo>
                  <a:pt x="818180" y="2446022"/>
                </a:moveTo>
                <a:lnTo>
                  <a:pt x="750853" y="2545765"/>
                </a:lnTo>
                <a:lnTo>
                  <a:pt x="818180" y="2545765"/>
                </a:lnTo>
                <a:close/>
                <a:moveTo>
                  <a:pt x="2939085" y="2420382"/>
                </a:moveTo>
                <a:cubicBezTo>
                  <a:pt x="2934381" y="2419478"/>
                  <a:pt x="2928215" y="2420665"/>
                  <a:pt x="2920586" y="2423942"/>
                </a:cubicBezTo>
                <a:cubicBezTo>
                  <a:pt x="2912957" y="2427218"/>
                  <a:pt x="2906841" y="2433862"/>
                  <a:pt x="2902238" y="2443871"/>
                </a:cubicBezTo>
                <a:cubicBezTo>
                  <a:pt x="2897634" y="2453880"/>
                  <a:pt x="2895985" y="2464456"/>
                  <a:pt x="2897290" y="2475599"/>
                </a:cubicBezTo>
                <a:cubicBezTo>
                  <a:pt x="2898595" y="2486741"/>
                  <a:pt x="2903141" y="2495592"/>
                  <a:pt x="2910928" y="2502153"/>
                </a:cubicBezTo>
                <a:cubicBezTo>
                  <a:pt x="2918715" y="2508714"/>
                  <a:pt x="2926931" y="2511808"/>
                  <a:pt x="2935579" y="2511435"/>
                </a:cubicBezTo>
                <a:cubicBezTo>
                  <a:pt x="2944226" y="2511062"/>
                  <a:pt x="2951199" y="2508839"/>
                  <a:pt x="2956497" y="2504767"/>
                </a:cubicBezTo>
                <a:cubicBezTo>
                  <a:pt x="2961796" y="2500694"/>
                  <a:pt x="2967041" y="2493452"/>
                  <a:pt x="2972232" y="2483041"/>
                </a:cubicBezTo>
                <a:cubicBezTo>
                  <a:pt x="2975745" y="2470049"/>
                  <a:pt x="2976663" y="2459201"/>
                  <a:pt x="2974986" y="2450496"/>
                </a:cubicBezTo>
                <a:cubicBezTo>
                  <a:pt x="2973308" y="2441792"/>
                  <a:pt x="2969013" y="2434596"/>
                  <a:pt x="2962101" y="2428910"/>
                </a:cubicBezTo>
                <a:cubicBezTo>
                  <a:pt x="2955189" y="2423225"/>
                  <a:pt x="2947517" y="2420382"/>
                  <a:pt x="2939085" y="2420382"/>
                </a:cubicBezTo>
                <a:close/>
                <a:moveTo>
                  <a:pt x="5983449" y="2418973"/>
                </a:moveTo>
                <a:cubicBezTo>
                  <a:pt x="5971490" y="2419840"/>
                  <a:pt x="5963162" y="2423207"/>
                  <a:pt x="5958465" y="2429072"/>
                </a:cubicBezTo>
                <a:cubicBezTo>
                  <a:pt x="5953769" y="2434937"/>
                  <a:pt x="5951421" y="2442057"/>
                  <a:pt x="5951421" y="2450432"/>
                </a:cubicBezTo>
                <a:cubicBezTo>
                  <a:pt x="5951421" y="2458792"/>
                  <a:pt x="5954281" y="2466647"/>
                  <a:pt x="5960003" y="2473996"/>
                </a:cubicBezTo>
                <a:cubicBezTo>
                  <a:pt x="5965725" y="2481346"/>
                  <a:pt x="5974534" y="2485020"/>
                  <a:pt x="5986429" y="2485020"/>
                </a:cubicBezTo>
                <a:cubicBezTo>
                  <a:pt x="5998324" y="2485020"/>
                  <a:pt x="6007362" y="2481324"/>
                  <a:pt x="6013542" y="2473932"/>
                </a:cubicBezTo>
                <a:cubicBezTo>
                  <a:pt x="6019723" y="2466539"/>
                  <a:pt x="6022602" y="2457702"/>
                  <a:pt x="6022179" y="2447420"/>
                </a:cubicBezTo>
                <a:cubicBezTo>
                  <a:pt x="6021756" y="2437138"/>
                  <a:pt x="6018185" y="2429610"/>
                  <a:pt x="6011467" y="2424834"/>
                </a:cubicBezTo>
                <a:cubicBezTo>
                  <a:pt x="6004749" y="2420059"/>
                  <a:pt x="5995409" y="2418105"/>
                  <a:pt x="5983449" y="2418973"/>
                </a:cubicBezTo>
                <a:close/>
                <a:moveTo>
                  <a:pt x="6354229" y="2418306"/>
                </a:moveTo>
                <a:cubicBezTo>
                  <a:pt x="6344471" y="2417883"/>
                  <a:pt x="6335641" y="2423096"/>
                  <a:pt x="6327739" y="2433944"/>
                </a:cubicBezTo>
                <a:cubicBezTo>
                  <a:pt x="6319838" y="2444792"/>
                  <a:pt x="6314561" y="2462312"/>
                  <a:pt x="6311907" y="2486504"/>
                </a:cubicBezTo>
                <a:cubicBezTo>
                  <a:pt x="6309269" y="2510682"/>
                  <a:pt x="6310165" y="2532282"/>
                  <a:pt x="6314597" y="2551304"/>
                </a:cubicBezTo>
                <a:cubicBezTo>
                  <a:pt x="6319027" y="2570327"/>
                  <a:pt x="6325879" y="2583380"/>
                  <a:pt x="6335150" y="2590464"/>
                </a:cubicBezTo>
                <a:cubicBezTo>
                  <a:pt x="6344421" y="2597548"/>
                  <a:pt x="6353727" y="2599036"/>
                  <a:pt x="6363070" y="2594927"/>
                </a:cubicBezTo>
                <a:cubicBezTo>
                  <a:pt x="6372413" y="2590819"/>
                  <a:pt x="6379486" y="2581566"/>
                  <a:pt x="6384290" y="2567168"/>
                </a:cubicBezTo>
                <a:cubicBezTo>
                  <a:pt x="6389094" y="2552771"/>
                  <a:pt x="6391496" y="2536903"/>
                  <a:pt x="6391496" y="2519566"/>
                </a:cubicBezTo>
                <a:cubicBezTo>
                  <a:pt x="6391496" y="2502228"/>
                  <a:pt x="6390837" y="2486515"/>
                  <a:pt x="6389517" y="2472426"/>
                </a:cubicBezTo>
                <a:cubicBezTo>
                  <a:pt x="6388197" y="2458337"/>
                  <a:pt x="6384427" y="2445900"/>
                  <a:pt x="6378203" y="2435116"/>
                </a:cubicBezTo>
                <a:cubicBezTo>
                  <a:pt x="6371979" y="2424333"/>
                  <a:pt x="6363988" y="2418729"/>
                  <a:pt x="6354229" y="2418306"/>
                </a:cubicBezTo>
                <a:close/>
                <a:moveTo>
                  <a:pt x="3668180" y="2418306"/>
                </a:moveTo>
                <a:cubicBezTo>
                  <a:pt x="3658421" y="2417883"/>
                  <a:pt x="3649591" y="2423096"/>
                  <a:pt x="3641690" y="2433944"/>
                </a:cubicBezTo>
                <a:cubicBezTo>
                  <a:pt x="3633788" y="2444792"/>
                  <a:pt x="3628511" y="2462312"/>
                  <a:pt x="3625858" y="2486504"/>
                </a:cubicBezTo>
                <a:cubicBezTo>
                  <a:pt x="3623220" y="2510682"/>
                  <a:pt x="3624116" y="2532282"/>
                  <a:pt x="3628547" y="2551304"/>
                </a:cubicBezTo>
                <a:cubicBezTo>
                  <a:pt x="3632978" y="2570327"/>
                  <a:pt x="3639829" y="2583380"/>
                  <a:pt x="3649100" y="2590464"/>
                </a:cubicBezTo>
                <a:cubicBezTo>
                  <a:pt x="3658371" y="2597548"/>
                  <a:pt x="3667678" y="2599036"/>
                  <a:pt x="3677020" y="2594927"/>
                </a:cubicBezTo>
                <a:cubicBezTo>
                  <a:pt x="3686363" y="2590819"/>
                  <a:pt x="3693436" y="2581566"/>
                  <a:pt x="3698240" y="2567168"/>
                </a:cubicBezTo>
                <a:cubicBezTo>
                  <a:pt x="3703044" y="2552771"/>
                  <a:pt x="3705446" y="2536903"/>
                  <a:pt x="3705446" y="2519566"/>
                </a:cubicBezTo>
                <a:cubicBezTo>
                  <a:pt x="3705446" y="2502228"/>
                  <a:pt x="3704787" y="2486515"/>
                  <a:pt x="3703467" y="2472426"/>
                </a:cubicBezTo>
                <a:cubicBezTo>
                  <a:pt x="3702148" y="2458337"/>
                  <a:pt x="3698377" y="2445900"/>
                  <a:pt x="3692153" y="2435116"/>
                </a:cubicBezTo>
                <a:cubicBezTo>
                  <a:pt x="3685929" y="2424333"/>
                  <a:pt x="3677938" y="2418729"/>
                  <a:pt x="3668180" y="2418306"/>
                </a:cubicBezTo>
                <a:close/>
                <a:moveTo>
                  <a:pt x="3306230" y="2418306"/>
                </a:moveTo>
                <a:cubicBezTo>
                  <a:pt x="3296471" y="2417883"/>
                  <a:pt x="3287641" y="2423096"/>
                  <a:pt x="3279740" y="2433944"/>
                </a:cubicBezTo>
                <a:cubicBezTo>
                  <a:pt x="3271838" y="2444792"/>
                  <a:pt x="3266561" y="2462312"/>
                  <a:pt x="3263908" y="2486504"/>
                </a:cubicBezTo>
                <a:cubicBezTo>
                  <a:pt x="3261269" y="2510682"/>
                  <a:pt x="3262166" y="2532282"/>
                  <a:pt x="3266597" y="2551304"/>
                </a:cubicBezTo>
                <a:cubicBezTo>
                  <a:pt x="3271028" y="2570327"/>
                  <a:pt x="3277879" y="2583380"/>
                  <a:pt x="3287150" y="2590464"/>
                </a:cubicBezTo>
                <a:cubicBezTo>
                  <a:pt x="3296421" y="2597548"/>
                  <a:pt x="3305728" y="2599036"/>
                  <a:pt x="3315070" y="2594927"/>
                </a:cubicBezTo>
                <a:cubicBezTo>
                  <a:pt x="3324413" y="2590819"/>
                  <a:pt x="3331486" y="2581566"/>
                  <a:pt x="3336290" y="2567168"/>
                </a:cubicBezTo>
                <a:cubicBezTo>
                  <a:pt x="3341094" y="2552771"/>
                  <a:pt x="3343496" y="2536903"/>
                  <a:pt x="3343496" y="2519566"/>
                </a:cubicBezTo>
                <a:cubicBezTo>
                  <a:pt x="3343496" y="2502228"/>
                  <a:pt x="3342837" y="2486515"/>
                  <a:pt x="3341517" y="2472426"/>
                </a:cubicBezTo>
                <a:cubicBezTo>
                  <a:pt x="3340198" y="2458337"/>
                  <a:pt x="3336427" y="2445900"/>
                  <a:pt x="3330203" y="2435116"/>
                </a:cubicBezTo>
                <a:cubicBezTo>
                  <a:pt x="3323979" y="2424333"/>
                  <a:pt x="3315988" y="2418729"/>
                  <a:pt x="3306230" y="2418306"/>
                </a:cubicBezTo>
                <a:close/>
                <a:moveTo>
                  <a:pt x="620180" y="2418306"/>
                </a:moveTo>
                <a:cubicBezTo>
                  <a:pt x="610422" y="2417883"/>
                  <a:pt x="601591" y="2423096"/>
                  <a:pt x="593690" y="2433944"/>
                </a:cubicBezTo>
                <a:cubicBezTo>
                  <a:pt x="585788" y="2444792"/>
                  <a:pt x="580511" y="2462312"/>
                  <a:pt x="577858" y="2486504"/>
                </a:cubicBezTo>
                <a:cubicBezTo>
                  <a:pt x="575220" y="2510682"/>
                  <a:pt x="576116" y="2532282"/>
                  <a:pt x="580547" y="2551304"/>
                </a:cubicBezTo>
                <a:cubicBezTo>
                  <a:pt x="584978" y="2570327"/>
                  <a:pt x="591829" y="2583380"/>
                  <a:pt x="601100" y="2590464"/>
                </a:cubicBezTo>
                <a:cubicBezTo>
                  <a:pt x="610371" y="2597548"/>
                  <a:pt x="619678" y="2599036"/>
                  <a:pt x="629020" y="2594927"/>
                </a:cubicBezTo>
                <a:cubicBezTo>
                  <a:pt x="638363" y="2590819"/>
                  <a:pt x="645436" y="2581566"/>
                  <a:pt x="650240" y="2567168"/>
                </a:cubicBezTo>
                <a:cubicBezTo>
                  <a:pt x="655044" y="2552771"/>
                  <a:pt x="657446" y="2536903"/>
                  <a:pt x="657446" y="2519566"/>
                </a:cubicBezTo>
                <a:cubicBezTo>
                  <a:pt x="657446" y="2502228"/>
                  <a:pt x="656787" y="2486515"/>
                  <a:pt x="655467" y="2472426"/>
                </a:cubicBezTo>
                <a:cubicBezTo>
                  <a:pt x="654148" y="2458337"/>
                  <a:pt x="650377" y="2445900"/>
                  <a:pt x="644153" y="2435116"/>
                </a:cubicBezTo>
                <a:cubicBezTo>
                  <a:pt x="637929" y="2424333"/>
                  <a:pt x="629938" y="2418729"/>
                  <a:pt x="620180" y="2418306"/>
                </a:cubicBezTo>
                <a:close/>
                <a:moveTo>
                  <a:pt x="439205" y="2418306"/>
                </a:moveTo>
                <a:cubicBezTo>
                  <a:pt x="429446" y="2417883"/>
                  <a:pt x="420616" y="2423096"/>
                  <a:pt x="412715" y="2433944"/>
                </a:cubicBezTo>
                <a:cubicBezTo>
                  <a:pt x="404813" y="2444792"/>
                  <a:pt x="399536" y="2462312"/>
                  <a:pt x="396883" y="2486504"/>
                </a:cubicBezTo>
                <a:cubicBezTo>
                  <a:pt x="394245" y="2510682"/>
                  <a:pt x="395141" y="2532282"/>
                  <a:pt x="399572" y="2551304"/>
                </a:cubicBezTo>
                <a:cubicBezTo>
                  <a:pt x="404003" y="2570327"/>
                  <a:pt x="410854" y="2583380"/>
                  <a:pt x="420125" y="2590464"/>
                </a:cubicBezTo>
                <a:cubicBezTo>
                  <a:pt x="429396" y="2597548"/>
                  <a:pt x="438703" y="2599036"/>
                  <a:pt x="448045" y="2594927"/>
                </a:cubicBezTo>
                <a:cubicBezTo>
                  <a:pt x="457388" y="2590819"/>
                  <a:pt x="464461" y="2581566"/>
                  <a:pt x="469266" y="2567168"/>
                </a:cubicBezTo>
                <a:cubicBezTo>
                  <a:pt x="474069" y="2552771"/>
                  <a:pt x="476471" y="2536903"/>
                  <a:pt x="476471" y="2519566"/>
                </a:cubicBezTo>
                <a:cubicBezTo>
                  <a:pt x="476471" y="2502228"/>
                  <a:pt x="475812" y="2486515"/>
                  <a:pt x="474492" y="2472426"/>
                </a:cubicBezTo>
                <a:cubicBezTo>
                  <a:pt x="473173" y="2458337"/>
                  <a:pt x="469401" y="2445900"/>
                  <a:pt x="463178" y="2435116"/>
                </a:cubicBezTo>
                <a:cubicBezTo>
                  <a:pt x="456954" y="2424333"/>
                  <a:pt x="448963" y="2418729"/>
                  <a:pt x="439205" y="2418306"/>
                </a:cubicBezTo>
                <a:close/>
                <a:moveTo>
                  <a:pt x="6097140" y="2391902"/>
                </a:moveTo>
                <a:lnTo>
                  <a:pt x="6249841" y="2391902"/>
                </a:lnTo>
                <a:lnTo>
                  <a:pt x="6249841" y="2418747"/>
                </a:lnTo>
                <a:cubicBezTo>
                  <a:pt x="6207352" y="2487437"/>
                  <a:pt x="6179195" y="2556815"/>
                  <a:pt x="6165371" y="2626881"/>
                </a:cubicBezTo>
                <a:lnTo>
                  <a:pt x="6128201" y="2626881"/>
                </a:lnTo>
                <a:cubicBezTo>
                  <a:pt x="6144419" y="2555409"/>
                  <a:pt x="6172763" y="2487472"/>
                  <a:pt x="6213231" y="2423070"/>
                </a:cubicBezTo>
                <a:lnTo>
                  <a:pt x="6097140" y="2423070"/>
                </a:lnTo>
                <a:close/>
                <a:moveTo>
                  <a:pt x="5577704" y="2391902"/>
                </a:moveTo>
                <a:lnTo>
                  <a:pt x="5692053" y="2391902"/>
                </a:lnTo>
                <a:lnTo>
                  <a:pt x="5692053" y="2423070"/>
                </a:lnTo>
                <a:lnTo>
                  <a:pt x="5604915" y="2423070"/>
                </a:lnTo>
                <a:cubicBezTo>
                  <a:pt x="5600771" y="2445585"/>
                  <a:pt x="5596526" y="2462176"/>
                  <a:pt x="5592181" y="2472845"/>
                </a:cubicBezTo>
                <a:cubicBezTo>
                  <a:pt x="5602105" y="2467468"/>
                  <a:pt x="5613340" y="2465019"/>
                  <a:pt x="5625888" y="2465499"/>
                </a:cubicBezTo>
                <a:cubicBezTo>
                  <a:pt x="5638436" y="2465980"/>
                  <a:pt x="5650449" y="2468852"/>
                  <a:pt x="5661928" y="2474114"/>
                </a:cubicBezTo>
                <a:cubicBezTo>
                  <a:pt x="5673408" y="2479377"/>
                  <a:pt x="5681714" y="2486444"/>
                  <a:pt x="5686848" y="2495313"/>
                </a:cubicBezTo>
                <a:cubicBezTo>
                  <a:pt x="5691982" y="2504182"/>
                  <a:pt x="5695703" y="2512994"/>
                  <a:pt x="5698012" y="2521749"/>
                </a:cubicBezTo>
                <a:cubicBezTo>
                  <a:pt x="5700321" y="2530504"/>
                  <a:pt x="5701238" y="2540018"/>
                  <a:pt x="5700765" y="2550293"/>
                </a:cubicBezTo>
                <a:cubicBezTo>
                  <a:pt x="5700292" y="2560568"/>
                  <a:pt x="5698180" y="2571094"/>
                  <a:pt x="5694430" y="2581870"/>
                </a:cubicBezTo>
                <a:cubicBezTo>
                  <a:pt x="5690681" y="2592647"/>
                  <a:pt x="5684969" y="2601635"/>
                  <a:pt x="5677297" y="2608833"/>
                </a:cubicBezTo>
                <a:cubicBezTo>
                  <a:pt x="5669626" y="2616032"/>
                  <a:pt x="5660369" y="2621740"/>
                  <a:pt x="5649527" y="2625956"/>
                </a:cubicBezTo>
                <a:cubicBezTo>
                  <a:pt x="5638686" y="2630172"/>
                  <a:pt x="5626139" y="2631817"/>
                  <a:pt x="5611884" y="2630892"/>
                </a:cubicBezTo>
                <a:cubicBezTo>
                  <a:pt x="5597631" y="2629967"/>
                  <a:pt x="5584071" y="2624740"/>
                  <a:pt x="5571208" y="2615211"/>
                </a:cubicBezTo>
                <a:cubicBezTo>
                  <a:pt x="5558345" y="2605682"/>
                  <a:pt x="5549533" y="2588743"/>
                  <a:pt x="5544772" y="2564393"/>
                </a:cubicBezTo>
                <a:lnTo>
                  <a:pt x="5576328" y="2555187"/>
                </a:lnTo>
                <a:cubicBezTo>
                  <a:pt x="5582910" y="2580756"/>
                  <a:pt x="5593081" y="2594572"/>
                  <a:pt x="5606840" y="2596637"/>
                </a:cubicBezTo>
                <a:cubicBezTo>
                  <a:pt x="5620600" y="2598702"/>
                  <a:pt x="5631771" y="2597261"/>
                  <a:pt x="5640353" y="2592314"/>
                </a:cubicBezTo>
                <a:cubicBezTo>
                  <a:pt x="5648936" y="2587366"/>
                  <a:pt x="5655174" y="2580361"/>
                  <a:pt x="5659067" y="2571298"/>
                </a:cubicBezTo>
                <a:cubicBezTo>
                  <a:pt x="5662961" y="2562235"/>
                  <a:pt x="5664689" y="2552140"/>
                  <a:pt x="5664251" y="2541011"/>
                </a:cubicBezTo>
                <a:cubicBezTo>
                  <a:pt x="5663814" y="2529884"/>
                  <a:pt x="5660932" y="2520630"/>
                  <a:pt x="5655604" y="2513252"/>
                </a:cubicBezTo>
                <a:cubicBezTo>
                  <a:pt x="5650277" y="2505874"/>
                  <a:pt x="5643504" y="2500923"/>
                  <a:pt x="5635288" y="2498400"/>
                </a:cubicBezTo>
                <a:cubicBezTo>
                  <a:pt x="5627071" y="2495876"/>
                  <a:pt x="5617768" y="2495890"/>
                  <a:pt x="5607378" y="2498443"/>
                </a:cubicBezTo>
                <a:cubicBezTo>
                  <a:pt x="5596989" y="2500995"/>
                  <a:pt x="5588015" y="2507369"/>
                  <a:pt x="5580458" y="2517565"/>
                </a:cubicBezTo>
                <a:lnTo>
                  <a:pt x="5551526" y="2514274"/>
                </a:lnTo>
                <a:cubicBezTo>
                  <a:pt x="5553333" y="2506258"/>
                  <a:pt x="5562059" y="2465467"/>
                  <a:pt x="5577704" y="2391902"/>
                </a:cubicBezTo>
                <a:close/>
                <a:moveTo>
                  <a:pt x="2720205" y="2391902"/>
                </a:moveTo>
                <a:lnTo>
                  <a:pt x="2834553" y="2391902"/>
                </a:lnTo>
                <a:lnTo>
                  <a:pt x="2834553" y="2423070"/>
                </a:lnTo>
                <a:lnTo>
                  <a:pt x="2747415" y="2423070"/>
                </a:lnTo>
                <a:cubicBezTo>
                  <a:pt x="2743271" y="2445585"/>
                  <a:pt x="2739026" y="2462176"/>
                  <a:pt x="2734681" y="2472845"/>
                </a:cubicBezTo>
                <a:cubicBezTo>
                  <a:pt x="2744605" y="2467468"/>
                  <a:pt x="2755840" y="2465019"/>
                  <a:pt x="2768388" y="2465499"/>
                </a:cubicBezTo>
                <a:cubicBezTo>
                  <a:pt x="2780935" y="2465980"/>
                  <a:pt x="2792949" y="2468852"/>
                  <a:pt x="2804428" y="2474114"/>
                </a:cubicBezTo>
                <a:cubicBezTo>
                  <a:pt x="2815907" y="2479377"/>
                  <a:pt x="2824214" y="2486444"/>
                  <a:pt x="2829348" y="2495313"/>
                </a:cubicBezTo>
                <a:cubicBezTo>
                  <a:pt x="2834482" y="2504182"/>
                  <a:pt x="2838203" y="2512994"/>
                  <a:pt x="2840512" y="2521749"/>
                </a:cubicBezTo>
                <a:cubicBezTo>
                  <a:pt x="2842821" y="2530504"/>
                  <a:pt x="2843738" y="2540018"/>
                  <a:pt x="2843265" y="2550293"/>
                </a:cubicBezTo>
                <a:cubicBezTo>
                  <a:pt x="2842792" y="2560568"/>
                  <a:pt x="2840680" y="2571094"/>
                  <a:pt x="2836930" y="2581870"/>
                </a:cubicBezTo>
                <a:cubicBezTo>
                  <a:pt x="2833180" y="2592647"/>
                  <a:pt x="2827469" y="2601635"/>
                  <a:pt x="2819797" y="2608833"/>
                </a:cubicBezTo>
                <a:cubicBezTo>
                  <a:pt x="2812125" y="2616032"/>
                  <a:pt x="2802869" y="2621740"/>
                  <a:pt x="2792028" y="2625956"/>
                </a:cubicBezTo>
                <a:cubicBezTo>
                  <a:pt x="2781186" y="2630172"/>
                  <a:pt x="2768639" y="2631817"/>
                  <a:pt x="2754384" y="2630892"/>
                </a:cubicBezTo>
                <a:cubicBezTo>
                  <a:pt x="2740130" y="2629967"/>
                  <a:pt x="2726572" y="2624740"/>
                  <a:pt x="2713708" y="2615211"/>
                </a:cubicBezTo>
                <a:cubicBezTo>
                  <a:pt x="2700845" y="2605682"/>
                  <a:pt x="2692033" y="2588743"/>
                  <a:pt x="2687272" y="2564393"/>
                </a:cubicBezTo>
                <a:lnTo>
                  <a:pt x="2718828" y="2555187"/>
                </a:lnTo>
                <a:cubicBezTo>
                  <a:pt x="2725410" y="2580756"/>
                  <a:pt x="2735581" y="2594572"/>
                  <a:pt x="2749340" y="2596637"/>
                </a:cubicBezTo>
                <a:cubicBezTo>
                  <a:pt x="2763100" y="2598702"/>
                  <a:pt x="2774271" y="2597261"/>
                  <a:pt x="2782853" y="2592314"/>
                </a:cubicBezTo>
                <a:cubicBezTo>
                  <a:pt x="2791436" y="2587366"/>
                  <a:pt x="2797674" y="2580361"/>
                  <a:pt x="2801567" y="2571298"/>
                </a:cubicBezTo>
                <a:cubicBezTo>
                  <a:pt x="2805461" y="2562235"/>
                  <a:pt x="2807189" y="2552140"/>
                  <a:pt x="2806751" y="2541011"/>
                </a:cubicBezTo>
                <a:cubicBezTo>
                  <a:pt x="2806314" y="2529884"/>
                  <a:pt x="2803431" y="2520630"/>
                  <a:pt x="2798104" y="2513252"/>
                </a:cubicBezTo>
                <a:cubicBezTo>
                  <a:pt x="2792777" y="2505874"/>
                  <a:pt x="2786005" y="2500923"/>
                  <a:pt x="2777788" y="2498400"/>
                </a:cubicBezTo>
                <a:cubicBezTo>
                  <a:pt x="2769571" y="2495876"/>
                  <a:pt x="2760268" y="2495890"/>
                  <a:pt x="2749878" y="2498443"/>
                </a:cubicBezTo>
                <a:cubicBezTo>
                  <a:pt x="2739489" y="2500995"/>
                  <a:pt x="2730515" y="2507369"/>
                  <a:pt x="2722958" y="2517565"/>
                </a:cubicBezTo>
                <a:lnTo>
                  <a:pt x="2694027" y="2514274"/>
                </a:lnTo>
                <a:cubicBezTo>
                  <a:pt x="2695833" y="2506258"/>
                  <a:pt x="2704559" y="2465467"/>
                  <a:pt x="2720205" y="2391902"/>
                </a:cubicBezTo>
                <a:close/>
                <a:moveTo>
                  <a:pt x="906015" y="2391902"/>
                </a:moveTo>
                <a:lnTo>
                  <a:pt x="1058717" y="2391902"/>
                </a:lnTo>
                <a:lnTo>
                  <a:pt x="1058717" y="2418747"/>
                </a:lnTo>
                <a:cubicBezTo>
                  <a:pt x="1016228" y="2487437"/>
                  <a:pt x="988070" y="2556815"/>
                  <a:pt x="974246" y="2626881"/>
                </a:cubicBezTo>
                <a:lnTo>
                  <a:pt x="937076" y="2626881"/>
                </a:lnTo>
                <a:cubicBezTo>
                  <a:pt x="953295" y="2555409"/>
                  <a:pt x="981639" y="2487472"/>
                  <a:pt x="1022106" y="2423070"/>
                </a:cubicBezTo>
                <a:lnTo>
                  <a:pt x="906015" y="2423070"/>
                </a:lnTo>
                <a:close/>
                <a:moveTo>
                  <a:pt x="5986364" y="2387836"/>
                </a:moveTo>
                <a:cubicBezTo>
                  <a:pt x="5995836" y="2387836"/>
                  <a:pt x="6004426" y="2388801"/>
                  <a:pt x="6012134" y="2390730"/>
                </a:cubicBezTo>
                <a:cubicBezTo>
                  <a:pt x="6019841" y="2392659"/>
                  <a:pt x="6028012" y="2396742"/>
                  <a:pt x="6036644" y="2402980"/>
                </a:cubicBezTo>
                <a:cubicBezTo>
                  <a:pt x="6045278" y="2409218"/>
                  <a:pt x="6051455" y="2417965"/>
                  <a:pt x="6055176" y="2429222"/>
                </a:cubicBezTo>
                <a:cubicBezTo>
                  <a:pt x="6058897" y="2440479"/>
                  <a:pt x="6058614" y="2453769"/>
                  <a:pt x="6054326" y="2469092"/>
                </a:cubicBezTo>
                <a:cubicBezTo>
                  <a:pt x="6050038" y="2484414"/>
                  <a:pt x="6039584" y="2495116"/>
                  <a:pt x="6022964" y="2501196"/>
                </a:cubicBezTo>
                <a:cubicBezTo>
                  <a:pt x="6037548" y="2504379"/>
                  <a:pt x="6048167" y="2510962"/>
                  <a:pt x="6054821" y="2520942"/>
                </a:cubicBezTo>
                <a:cubicBezTo>
                  <a:pt x="6061475" y="2530923"/>
                  <a:pt x="6064801" y="2542901"/>
                  <a:pt x="6064801" y="2556875"/>
                </a:cubicBezTo>
                <a:cubicBezTo>
                  <a:pt x="6064801" y="2570850"/>
                  <a:pt x="6062661" y="2582128"/>
                  <a:pt x="6058381" y="2590711"/>
                </a:cubicBezTo>
                <a:cubicBezTo>
                  <a:pt x="6054100" y="2599294"/>
                  <a:pt x="6049300" y="2606478"/>
                  <a:pt x="6043979" y="2612264"/>
                </a:cubicBezTo>
                <a:cubicBezTo>
                  <a:pt x="6038659" y="2618051"/>
                  <a:pt x="6031486" y="2622611"/>
                  <a:pt x="6022459" y="2625945"/>
                </a:cubicBezTo>
                <a:cubicBezTo>
                  <a:pt x="6013431" y="2629279"/>
                  <a:pt x="6002117" y="2630946"/>
                  <a:pt x="5988515" y="2630946"/>
                </a:cubicBezTo>
                <a:cubicBezTo>
                  <a:pt x="5974914" y="2630946"/>
                  <a:pt x="5963133" y="2629283"/>
                  <a:pt x="5953174" y="2625956"/>
                </a:cubicBezTo>
                <a:cubicBezTo>
                  <a:pt x="5943215" y="2622629"/>
                  <a:pt x="5934854" y="2617588"/>
                  <a:pt x="5928093" y="2610834"/>
                </a:cubicBezTo>
                <a:cubicBezTo>
                  <a:pt x="5921332" y="2604080"/>
                  <a:pt x="5916753" y="2596153"/>
                  <a:pt x="5914358" y="2587054"/>
                </a:cubicBezTo>
                <a:cubicBezTo>
                  <a:pt x="5911964" y="2577955"/>
                  <a:pt x="5910766" y="2567849"/>
                  <a:pt x="5910766" y="2556735"/>
                </a:cubicBezTo>
                <a:cubicBezTo>
                  <a:pt x="5910766" y="2545608"/>
                  <a:pt x="5913577" y="2534655"/>
                  <a:pt x="5919198" y="2523878"/>
                </a:cubicBezTo>
                <a:cubicBezTo>
                  <a:pt x="5924820" y="2513102"/>
                  <a:pt x="5933711" y="2505254"/>
                  <a:pt x="5945871" y="2500335"/>
                </a:cubicBezTo>
                <a:cubicBezTo>
                  <a:pt x="5935704" y="2495761"/>
                  <a:pt x="5928670" y="2489326"/>
                  <a:pt x="5924769" y="2481030"/>
                </a:cubicBezTo>
                <a:cubicBezTo>
                  <a:pt x="5920869" y="2472734"/>
                  <a:pt x="5918686" y="2463417"/>
                  <a:pt x="5918220" y="2453077"/>
                </a:cubicBezTo>
                <a:cubicBezTo>
                  <a:pt x="5917753" y="2442738"/>
                  <a:pt x="5919148" y="2433833"/>
                  <a:pt x="5922403" y="2426361"/>
                </a:cubicBezTo>
                <a:cubicBezTo>
                  <a:pt x="5925659" y="2418890"/>
                  <a:pt x="5930620" y="2411820"/>
                  <a:pt x="5937288" y="2405152"/>
                </a:cubicBezTo>
                <a:cubicBezTo>
                  <a:pt x="5943956" y="2398484"/>
                  <a:pt x="5951435" y="2393931"/>
                  <a:pt x="5959724" y="2391493"/>
                </a:cubicBezTo>
                <a:cubicBezTo>
                  <a:pt x="5968013" y="2389056"/>
                  <a:pt x="5976893" y="2387836"/>
                  <a:pt x="5986364" y="2387836"/>
                </a:cubicBezTo>
                <a:close/>
                <a:moveTo>
                  <a:pt x="5835278" y="2387836"/>
                </a:moveTo>
                <a:lnTo>
                  <a:pt x="5862230" y="2387836"/>
                </a:lnTo>
                <a:lnTo>
                  <a:pt x="5862230" y="2545765"/>
                </a:lnTo>
                <a:lnTo>
                  <a:pt x="5894625" y="2545765"/>
                </a:lnTo>
                <a:lnTo>
                  <a:pt x="5894625" y="2575600"/>
                </a:lnTo>
                <a:lnTo>
                  <a:pt x="5862230" y="2575600"/>
                </a:lnTo>
                <a:lnTo>
                  <a:pt x="5862230" y="2626881"/>
                </a:lnTo>
                <a:lnTo>
                  <a:pt x="5828330" y="2626881"/>
                </a:lnTo>
                <a:lnTo>
                  <a:pt x="5828330" y="2575600"/>
                </a:lnTo>
                <a:lnTo>
                  <a:pt x="5724392" y="2575600"/>
                </a:lnTo>
                <a:lnTo>
                  <a:pt x="5724392" y="2548002"/>
                </a:lnTo>
                <a:close/>
                <a:moveTo>
                  <a:pt x="3484182" y="2387836"/>
                </a:moveTo>
                <a:lnTo>
                  <a:pt x="3507091" y="2387836"/>
                </a:lnTo>
                <a:lnTo>
                  <a:pt x="3507091" y="2626881"/>
                </a:lnTo>
                <a:lnTo>
                  <a:pt x="3471835" y="2626881"/>
                </a:lnTo>
                <a:lnTo>
                  <a:pt x="3471835" y="2440623"/>
                </a:lnTo>
                <a:cubicBezTo>
                  <a:pt x="3464694" y="2451679"/>
                  <a:pt x="3449845" y="2462929"/>
                  <a:pt x="3427288" y="2474372"/>
                </a:cubicBezTo>
                <a:lnTo>
                  <a:pt x="3427288" y="2443570"/>
                </a:lnTo>
                <a:cubicBezTo>
                  <a:pt x="3450203" y="2428011"/>
                  <a:pt x="3469168" y="2409433"/>
                  <a:pt x="3484182" y="2387836"/>
                </a:cubicBezTo>
                <a:close/>
                <a:moveTo>
                  <a:pt x="3130256" y="2387836"/>
                </a:moveTo>
                <a:lnTo>
                  <a:pt x="3168092" y="2387836"/>
                </a:lnTo>
                <a:lnTo>
                  <a:pt x="3111391" y="2475556"/>
                </a:lnTo>
                <a:cubicBezTo>
                  <a:pt x="3133418" y="2469260"/>
                  <a:pt x="3152096" y="2470597"/>
                  <a:pt x="3167426" y="2479567"/>
                </a:cubicBezTo>
                <a:cubicBezTo>
                  <a:pt x="3182755" y="2488537"/>
                  <a:pt x="3192983" y="2498382"/>
                  <a:pt x="3198110" y="2509101"/>
                </a:cubicBezTo>
                <a:cubicBezTo>
                  <a:pt x="3203237" y="2519820"/>
                  <a:pt x="3206033" y="2531443"/>
                  <a:pt x="3206499" y="2543969"/>
                </a:cubicBezTo>
                <a:cubicBezTo>
                  <a:pt x="3206965" y="2556495"/>
                  <a:pt x="3205076" y="2568889"/>
                  <a:pt x="3200831" y="2581150"/>
                </a:cubicBezTo>
                <a:cubicBezTo>
                  <a:pt x="3196586" y="2593411"/>
                  <a:pt x="3188997" y="2604539"/>
                  <a:pt x="3178062" y="2614534"/>
                </a:cubicBezTo>
                <a:cubicBezTo>
                  <a:pt x="3167128" y="2624529"/>
                  <a:pt x="3151956" y="2629985"/>
                  <a:pt x="3132547" y="2630903"/>
                </a:cubicBezTo>
                <a:cubicBezTo>
                  <a:pt x="3113137" y="2631821"/>
                  <a:pt x="3096528" y="2628247"/>
                  <a:pt x="3082718" y="2620180"/>
                </a:cubicBezTo>
                <a:cubicBezTo>
                  <a:pt x="3068908" y="2612114"/>
                  <a:pt x="3059411" y="2600742"/>
                  <a:pt x="3054227" y="2586065"/>
                </a:cubicBezTo>
                <a:cubicBezTo>
                  <a:pt x="3049044" y="2571388"/>
                  <a:pt x="3046903" y="2557338"/>
                  <a:pt x="3047807" y="2543915"/>
                </a:cubicBezTo>
                <a:cubicBezTo>
                  <a:pt x="3048710" y="2530493"/>
                  <a:pt x="3051184" y="2519297"/>
                  <a:pt x="3055228" y="2510327"/>
                </a:cubicBezTo>
                <a:cubicBezTo>
                  <a:pt x="3059272" y="2501357"/>
                  <a:pt x="3065445" y="2489924"/>
                  <a:pt x="3073748" y="2476029"/>
                </a:cubicBezTo>
                <a:close/>
                <a:moveTo>
                  <a:pt x="825128" y="2387836"/>
                </a:moveTo>
                <a:lnTo>
                  <a:pt x="852080" y="2387836"/>
                </a:lnTo>
                <a:lnTo>
                  <a:pt x="852080" y="2545765"/>
                </a:lnTo>
                <a:lnTo>
                  <a:pt x="884475" y="2545765"/>
                </a:lnTo>
                <a:lnTo>
                  <a:pt x="884475" y="2575600"/>
                </a:lnTo>
                <a:lnTo>
                  <a:pt x="852080" y="2575600"/>
                </a:lnTo>
                <a:lnTo>
                  <a:pt x="852080" y="2626881"/>
                </a:lnTo>
                <a:lnTo>
                  <a:pt x="818180" y="2626881"/>
                </a:lnTo>
                <a:lnTo>
                  <a:pt x="818180" y="2575600"/>
                </a:lnTo>
                <a:lnTo>
                  <a:pt x="714242" y="2575600"/>
                </a:lnTo>
                <a:lnTo>
                  <a:pt x="714242" y="2548002"/>
                </a:lnTo>
                <a:close/>
                <a:moveTo>
                  <a:pt x="263231" y="2387836"/>
                </a:moveTo>
                <a:lnTo>
                  <a:pt x="301067" y="2387836"/>
                </a:lnTo>
                <a:lnTo>
                  <a:pt x="244367" y="2475556"/>
                </a:lnTo>
                <a:cubicBezTo>
                  <a:pt x="266393" y="2469260"/>
                  <a:pt x="285071" y="2470597"/>
                  <a:pt x="300401" y="2479567"/>
                </a:cubicBezTo>
                <a:cubicBezTo>
                  <a:pt x="315730" y="2488537"/>
                  <a:pt x="325958" y="2498382"/>
                  <a:pt x="331085" y="2509101"/>
                </a:cubicBezTo>
                <a:cubicBezTo>
                  <a:pt x="336212" y="2519820"/>
                  <a:pt x="339008" y="2531443"/>
                  <a:pt x="339474" y="2543969"/>
                </a:cubicBezTo>
                <a:cubicBezTo>
                  <a:pt x="339940" y="2556495"/>
                  <a:pt x="338051" y="2568889"/>
                  <a:pt x="333806" y="2581150"/>
                </a:cubicBezTo>
                <a:cubicBezTo>
                  <a:pt x="329562" y="2593411"/>
                  <a:pt x="321972" y="2604539"/>
                  <a:pt x="311038" y="2614534"/>
                </a:cubicBezTo>
                <a:cubicBezTo>
                  <a:pt x="300103" y="2624529"/>
                  <a:pt x="284931" y="2629985"/>
                  <a:pt x="265522" y="2630903"/>
                </a:cubicBezTo>
                <a:cubicBezTo>
                  <a:pt x="246112" y="2631821"/>
                  <a:pt x="229503" y="2628247"/>
                  <a:pt x="215693" y="2620180"/>
                </a:cubicBezTo>
                <a:cubicBezTo>
                  <a:pt x="201883" y="2612114"/>
                  <a:pt x="192386" y="2600742"/>
                  <a:pt x="187202" y="2586065"/>
                </a:cubicBezTo>
                <a:cubicBezTo>
                  <a:pt x="182019" y="2571388"/>
                  <a:pt x="179879" y="2557338"/>
                  <a:pt x="180782" y="2543915"/>
                </a:cubicBezTo>
                <a:cubicBezTo>
                  <a:pt x="181685" y="2530493"/>
                  <a:pt x="184159" y="2519297"/>
                  <a:pt x="188203" y="2510327"/>
                </a:cubicBezTo>
                <a:cubicBezTo>
                  <a:pt x="192247" y="2501357"/>
                  <a:pt x="198420" y="2489924"/>
                  <a:pt x="206723" y="2476029"/>
                </a:cubicBezTo>
                <a:close/>
                <a:moveTo>
                  <a:pt x="6354617" y="2386503"/>
                </a:moveTo>
                <a:cubicBezTo>
                  <a:pt x="6371732" y="2386503"/>
                  <a:pt x="6386427" y="2393350"/>
                  <a:pt x="6398701" y="2407045"/>
                </a:cubicBezTo>
                <a:cubicBezTo>
                  <a:pt x="6410977" y="2420740"/>
                  <a:pt x="6418939" y="2437615"/>
                  <a:pt x="6422589" y="2457670"/>
                </a:cubicBezTo>
                <a:cubicBezTo>
                  <a:pt x="6426239" y="2477725"/>
                  <a:pt x="6427379" y="2500762"/>
                  <a:pt x="6426009" y="2526782"/>
                </a:cubicBezTo>
                <a:cubicBezTo>
                  <a:pt x="6424639" y="2552803"/>
                  <a:pt x="6419958" y="2574274"/>
                  <a:pt x="6411963" y="2591195"/>
                </a:cubicBezTo>
                <a:cubicBezTo>
                  <a:pt x="6403968" y="2608117"/>
                  <a:pt x="6391797" y="2619872"/>
                  <a:pt x="6375449" y="2626461"/>
                </a:cubicBezTo>
                <a:cubicBezTo>
                  <a:pt x="6359101" y="2633051"/>
                  <a:pt x="6342786" y="2632348"/>
                  <a:pt x="6326503" y="2624353"/>
                </a:cubicBezTo>
                <a:cubicBezTo>
                  <a:pt x="6310219" y="2616359"/>
                  <a:pt x="6298794" y="2605790"/>
                  <a:pt x="6292225" y="2592647"/>
                </a:cubicBezTo>
                <a:cubicBezTo>
                  <a:pt x="6285658" y="2579504"/>
                  <a:pt x="6280991" y="2565781"/>
                  <a:pt x="6278223" y="2551476"/>
                </a:cubicBezTo>
                <a:cubicBezTo>
                  <a:pt x="6275455" y="2537172"/>
                  <a:pt x="6274523" y="2517952"/>
                  <a:pt x="6275426" y="2493818"/>
                </a:cubicBezTo>
                <a:cubicBezTo>
                  <a:pt x="6276344" y="2469683"/>
                  <a:pt x="6279771" y="2450536"/>
                  <a:pt x="6285708" y="2436375"/>
                </a:cubicBezTo>
                <a:cubicBezTo>
                  <a:pt x="6291645" y="2422214"/>
                  <a:pt x="6300335" y="2410362"/>
                  <a:pt x="6311779" y="2400818"/>
                </a:cubicBezTo>
                <a:cubicBezTo>
                  <a:pt x="6323222" y="2391275"/>
                  <a:pt x="6337501" y="2386503"/>
                  <a:pt x="6354617" y="2386503"/>
                </a:cubicBezTo>
                <a:close/>
                <a:moveTo>
                  <a:pt x="3668567" y="2386503"/>
                </a:moveTo>
                <a:cubicBezTo>
                  <a:pt x="3685682" y="2386503"/>
                  <a:pt x="3700377" y="2393350"/>
                  <a:pt x="3712652" y="2407045"/>
                </a:cubicBezTo>
                <a:cubicBezTo>
                  <a:pt x="3724927" y="2420740"/>
                  <a:pt x="3732890" y="2437615"/>
                  <a:pt x="3736539" y="2457670"/>
                </a:cubicBezTo>
                <a:cubicBezTo>
                  <a:pt x="3740189" y="2477725"/>
                  <a:pt x="3741329" y="2500762"/>
                  <a:pt x="3739959" y="2526782"/>
                </a:cubicBezTo>
                <a:cubicBezTo>
                  <a:pt x="3738590" y="2552803"/>
                  <a:pt x="3733908" y="2574274"/>
                  <a:pt x="3725913" y="2591195"/>
                </a:cubicBezTo>
                <a:cubicBezTo>
                  <a:pt x="3717919" y="2608117"/>
                  <a:pt x="3705747" y="2619872"/>
                  <a:pt x="3689399" y="2626461"/>
                </a:cubicBezTo>
                <a:cubicBezTo>
                  <a:pt x="3673052" y="2633051"/>
                  <a:pt x="3656736" y="2632348"/>
                  <a:pt x="3640453" y="2624353"/>
                </a:cubicBezTo>
                <a:cubicBezTo>
                  <a:pt x="3624169" y="2616359"/>
                  <a:pt x="3612744" y="2605790"/>
                  <a:pt x="3606176" y="2592647"/>
                </a:cubicBezTo>
                <a:cubicBezTo>
                  <a:pt x="3599608" y="2579504"/>
                  <a:pt x="3594940" y="2565781"/>
                  <a:pt x="3592173" y="2551476"/>
                </a:cubicBezTo>
                <a:cubicBezTo>
                  <a:pt x="3589405" y="2537172"/>
                  <a:pt x="3588473" y="2517952"/>
                  <a:pt x="3589377" y="2493818"/>
                </a:cubicBezTo>
                <a:cubicBezTo>
                  <a:pt x="3590294" y="2469683"/>
                  <a:pt x="3593722" y="2450536"/>
                  <a:pt x="3599658" y="2436375"/>
                </a:cubicBezTo>
                <a:cubicBezTo>
                  <a:pt x="3605595" y="2422214"/>
                  <a:pt x="3614285" y="2410362"/>
                  <a:pt x="3625729" y="2400818"/>
                </a:cubicBezTo>
                <a:cubicBezTo>
                  <a:pt x="3637172" y="2391275"/>
                  <a:pt x="3651452" y="2386503"/>
                  <a:pt x="3668567" y="2386503"/>
                </a:cubicBezTo>
                <a:close/>
                <a:moveTo>
                  <a:pt x="3306617" y="2386503"/>
                </a:moveTo>
                <a:cubicBezTo>
                  <a:pt x="3323732" y="2386503"/>
                  <a:pt x="3338427" y="2393350"/>
                  <a:pt x="3350702" y="2407045"/>
                </a:cubicBezTo>
                <a:cubicBezTo>
                  <a:pt x="3362977" y="2420740"/>
                  <a:pt x="3370940" y="2437615"/>
                  <a:pt x="3374589" y="2457670"/>
                </a:cubicBezTo>
                <a:cubicBezTo>
                  <a:pt x="3378239" y="2477725"/>
                  <a:pt x="3379379" y="2500762"/>
                  <a:pt x="3378009" y="2526782"/>
                </a:cubicBezTo>
                <a:cubicBezTo>
                  <a:pt x="3376640" y="2552803"/>
                  <a:pt x="3371958" y="2574274"/>
                  <a:pt x="3363963" y="2591195"/>
                </a:cubicBezTo>
                <a:cubicBezTo>
                  <a:pt x="3355969" y="2608117"/>
                  <a:pt x="3343797" y="2619872"/>
                  <a:pt x="3327449" y="2626461"/>
                </a:cubicBezTo>
                <a:cubicBezTo>
                  <a:pt x="3311102" y="2633051"/>
                  <a:pt x="3294786" y="2632348"/>
                  <a:pt x="3278503" y="2624353"/>
                </a:cubicBezTo>
                <a:cubicBezTo>
                  <a:pt x="3262219" y="2616359"/>
                  <a:pt x="3250794" y="2605790"/>
                  <a:pt x="3244226" y="2592647"/>
                </a:cubicBezTo>
                <a:cubicBezTo>
                  <a:pt x="3237658" y="2579504"/>
                  <a:pt x="3232990" y="2565781"/>
                  <a:pt x="3230223" y="2551476"/>
                </a:cubicBezTo>
                <a:cubicBezTo>
                  <a:pt x="3227455" y="2537172"/>
                  <a:pt x="3226523" y="2517952"/>
                  <a:pt x="3227427" y="2493818"/>
                </a:cubicBezTo>
                <a:cubicBezTo>
                  <a:pt x="3228344" y="2469683"/>
                  <a:pt x="3231772" y="2450536"/>
                  <a:pt x="3237708" y="2436375"/>
                </a:cubicBezTo>
                <a:cubicBezTo>
                  <a:pt x="3243645" y="2422214"/>
                  <a:pt x="3252335" y="2410362"/>
                  <a:pt x="3263779" y="2400818"/>
                </a:cubicBezTo>
                <a:cubicBezTo>
                  <a:pt x="3275222" y="2391275"/>
                  <a:pt x="3289502" y="2386503"/>
                  <a:pt x="3306617" y="2386503"/>
                </a:cubicBezTo>
                <a:close/>
                <a:moveTo>
                  <a:pt x="2940515" y="2386503"/>
                </a:moveTo>
                <a:cubicBezTo>
                  <a:pt x="2949657" y="2386503"/>
                  <a:pt x="2959043" y="2388428"/>
                  <a:pt x="2968672" y="2392278"/>
                </a:cubicBezTo>
                <a:cubicBezTo>
                  <a:pt x="2978302" y="2396129"/>
                  <a:pt x="2986881" y="2401818"/>
                  <a:pt x="2994409" y="2409347"/>
                </a:cubicBezTo>
                <a:cubicBezTo>
                  <a:pt x="3001938" y="2416875"/>
                  <a:pt x="3007104" y="2424601"/>
                  <a:pt x="3009908" y="2432524"/>
                </a:cubicBezTo>
                <a:cubicBezTo>
                  <a:pt x="3012711" y="2440447"/>
                  <a:pt x="3014113" y="2450657"/>
                  <a:pt x="3014113" y="2463155"/>
                </a:cubicBezTo>
                <a:cubicBezTo>
                  <a:pt x="3014113" y="2475652"/>
                  <a:pt x="3009499" y="2491591"/>
                  <a:pt x="3000271" y="2510972"/>
                </a:cubicBezTo>
                <a:cubicBezTo>
                  <a:pt x="2991043" y="2530353"/>
                  <a:pt x="2968525" y="2570345"/>
                  <a:pt x="2932718" y="2630946"/>
                </a:cubicBezTo>
                <a:lnTo>
                  <a:pt x="2896516" y="2630946"/>
                </a:lnTo>
                <a:cubicBezTo>
                  <a:pt x="2916377" y="2594450"/>
                  <a:pt x="2932574" y="2564300"/>
                  <a:pt x="2945108" y="2540495"/>
                </a:cubicBezTo>
                <a:cubicBezTo>
                  <a:pt x="2924787" y="2544095"/>
                  <a:pt x="2906730" y="2540911"/>
                  <a:pt x="2890934" y="2530945"/>
                </a:cubicBezTo>
                <a:cubicBezTo>
                  <a:pt x="2875138" y="2520978"/>
                  <a:pt x="2865595" y="2507477"/>
                  <a:pt x="2862304" y="2490441"/>
                </a:cubicBezTo>
                <a:cubicBezTo>
                  <a:pt x="2859013" y="2473405"/>
                  <a:pt x="2859195" y="2458215"/>
                  <a:pt x="2862852" y="2444871"/>
                </a:cubicBezTo>
                <a:cubicBezTo>
                  <a:pt x="2866509" y="2431528"/>
                  <a:pt x="2872345" y="2420375"/>
                  <a:pt x="2880362" y="2411412"/>
                </a:cubicBezTo>
                <a:cubicBezTo>
                  <a:pt x="2888378" y="2402449"/>
                  <a:pt x="2898122" y="2396057"/>
                  <a:pt x="2909594" y="2392235"/>
                </a:cubicBezTo>
                <a:cubicBezTo>
                  <a:pt x="2921066" y="2388414"/>
                  <a:pt x="2931373" y="2386503"/>
                  <a:pt x="2940515" y="2386503"/>
                </a:cubicBezTo>
                <a:close/>
                <a:moveTo>
                  <a:pt x="620567" y="2386503"/>
                </a:moveTo>
                <a:cubicBezTo>
                  <a:pt x="637682" y="2386503"/>
                  <a:pt x="652377" y="2393350"/>
                  <a:pt x="664652" y="2407045"/>
                </a:cubicBezTo>
                <a:cubicBezTo>
                  <a:pt x="676927" y="2420740"/>
                  <a:pt x="684890" y="2437615"/>
                  <a:pt x="688539" y="2457670"/>
                </a:cubicBezTo>
                <a:cubicBezTo>
                  <a:pt x="692189" y="2477725"/>
                  <a:pt x="693329" y="2500762"/>
                  <a:pt x="691959" y="2526782"/>
                </a:cubicBezTo>
                <a:cubicBezTo>
                  <a:pt x="690590" y="2552803"/>
                  <a:pt x="685908" y="2574274"/>
                  <a:pt x="677914" y="2591195"/>
                </a:cubicBezTo>
                <a:cubicBezTo>
                  <a:pt x="669919" y="2608117"/>
                  <a:pt x="657748" y="2619872"/>
                  <a:pt x="641399" y="2626461"/>
                </a:cubicBezTo>
                <a:cubicBezTo>
                  <a:pt x="625052" y="2633051"/>
                  <a:pt x="608736" y="2632348"/>
                  <a:pt x="592453" y="2624353"/>
                </a:cubicBezTo>
                <a:cubicBezTo>
                  <a:pt x="576169" y="2616359"/>
                  <a:pt x="564744" y="2605790"/>
                  <a:pt x="558176" y="2592647"/>
                </a:cubicBezTo>
                <a:cubicBezTo>
                  <a:pt x="551608" y="2579504"/>
                  <a:pt x="546941" y="2565781"/>
                  <a:pt x="544173" y="2551476"/>
                </a:cubicBezTo>
                <a:cubicBezTo>
                  <a:pt x="541405" y="2537172"/>
                  <a:pt x="540473" y="2517952"/>
                  <a:pt x="541376" y="2493818"/>
                </a:cubicBezTo>
                <a:cubicBezTo>
                  <a:pt x="542294" y="2469683"/>
                  <a:pt x="545722" y="2450536"/>
                  <a:pt x="551658" y="2436375"/>
                </a:cubicBezTo>
                <a:cubicBezTo>
                  <a:pt x="557595" y="2422214"/>
                  <a:pt x="566286" y="2410362"/>
                  <a:pt x="577729" y="2400818"/>
                </a:cubicBezTo>
                <a:cubicBezTo>
                  <a:pt x="589172" y="2391275"/>
                  <a:pt x="603452" y="2386503"/>
                  <a:pt x="620567" y="2386503"/>
                </a:cubicBezTo>
                <a:close/>
                <a:moveTo>
                  <a:pt x="439592" y="2386503"/>
                </a:moveTo>
                <a:cubicBezTo>
                  <a:pt x="456707" y="2386503"/>
                  <a:pt x="471402" y="2393350"/>
                  <a:pt x="483677" y="2407045"/>
                </a:cubicBezTo>
                <a:cubicBezTo>
                  <a:pt x="495953" y="2420740"/>
                  <a:pt x="503915" y="2437615"/>
                  <a:pt x="507564" y="2457670"/>
                </a:cubicBezTo>
                <a:cubicBezTo>
                  <a:pt x="511214" y="2477725"/>
                  <a:pt x="512354" y="2500762"/>
                  <a:pt x="510985" y="2526782"/>
                </a:cubicBezTo>
                <a:cubicBezTo>
                  <a:pt x="509615" y="2552803"/>
                  <a:pt x="504933" y="2574274"/>
                  <a:pt x="496938" y="2591195"/>
                </a:cubicBezTo>
                <a:cubicBezTo>
                  <a:pt x="488944" y="2608117"/>
                  <a:pt x="476772" y="2619872"/>
                  <a:pt x="460425" y="2626461"/>
                </a:cubicBezTo>
                <a:cubicBezTo>
                  <a:pt x="444077" y="2633051"/>
                  <a:pt x="427761" y="2632348"/>
                  <a:pt x="411478" y="2624353"/>
                </a:cubicBezTo>
                <a:cubicBezTo>
                  <a:pt x="395194" y="2616359"/>
                  <a:pt x="383769" y="2605790"/>
                  <a:pt x="377201" y="2592647"/>
                </a:cubicBezTo>
                <a:cubicBezTo>
                  <a:pt x="370633" y="2579504"/>
                  <a:pt x="365966" y="2565781"/>
                  <a:pt x="363198" y="2551476"/>
                </a:cubicBezTo>
                <a:cubicBezTo>
                  <a:pt x="360430" y="2537172"/>
                  <a:pt x="359498" y="2517952"/>
                  <a:pt x="360402" y="2493818"/>
                </a:cubicBezTo>
                <a:cubicBezTo>
                  <a:pt x="361319" y="2469683"/>
                  <a:pt x="364747" y="2450536"/>
                  <a:pt x="370684" y="2436375"/>
                </a:cubicBezTo>
                <a:cubicBezTo>
                  <a:pt x="376621" y="2422214"/>
                  <a:pt x="385310" y="2410362"/>
                  <a:pt x="396754" y="2400818"/>
                </a:cubicBezTo>
                <a:cubicBezTo>
                  <a:pt x="408198" y="2391275"/>
                  <a:pt x="422477" y="2386503"/>
                  <a:pt x="439592" y="2386503"/>
                </a:cubicBezTo>
                <a:close/>
                <a:moveTo>
                  <a:pt x="3116984" y="1453400"/>
                </a:moveTo>
                <a:cubicBezTo>
                  <a:pt x="3106257" y="1454268"/>
                  <a:pt x="3097449" y="1457946"/>
                  <a:pt x="3090558" y="1464435"/>
                </a:cubicBezTo>
                <a:cubicBezTo>
                  <a:pt x="3083668" y="1470924"/>
                  <a:pt x="3080008" y="1479195"/>
                  <a:pt x="3079577" y="1489247"/>
                </a:cubicBezTo>
                <a:cubicBezTo>
                  <a:pt x="3079161" y="1499285"/>
                  <a:pt x="3080828" y="1508051"/>
                  <a:pt x="3084579" y="1515544"/>
                </a:cubicBezTo>
                <a:cubicBezTo>
                  <a:pt x="3088328" y="1523036"/>
                  <a:pt x="3095058" y="1527582"/>
                  <a:pt x="3104766" y="1529181"/>
                </a:cubicBezTo>
                <a:cubicBezTo>
                  <a:pt x="3114474" y="1530780"/>
                  <a:pt x="3124634" y="1530565"/>
                  <a:pt x="3135246" y="1528536"/>
                </a:cubicBezTo>
                <a:cubicBezTo>
                  <a:pt x="3145858" y="1526507"/>
                  <a:pt x="3153282" y="1520864"/>
                  <a:pt x="3157520" y="1511607"/>
                </a:cubicBezTo>
                <a:cubicBezTo>
                  <a:pt x="3161758" y="1502351"/>
                  <a:pt x="3163245" y="1493209"/>
                  <a:pt x="3161983" y="1484182"/>
                </a:cubicBezTo>
                <a:cubicBezTo>
                  <a:pt x="3160721" y="1475154"/>
                  <a:pt x="3155588" y="1467551"/>
                  <a:pt x="3146582" y="1461370"/>
                </a:cubicBezTo>
                <a:cubicBezTo>
                  <a:pt x="3137576" y="1455189"/>
                  <a:pt x="3127710" y="1452533"/>
                  <a:pt x="3116984" y="1453400"/>
                </a:cubicBezTo>
                <a:close/>
                <a:moveTo>
                  <a:pt x="430934" y="1453400"/>
                </a:moveTo>
                <a:cubicBezTo>
                  <a:pt x="420208" y="1454268"/>
                  <a:pt x="411399" y="1457946"/>
                  <a:pt x="404508" y="1464435"/>
                </a:cubicBezTo>
                <a:cubicBezTo>
                  <a:pt x="397618" y="1470924"/>
                  <a:pt x="393958" y="1479195"/>
                  <a:pt x="393527" y="1489247"/>
                </a:cubicBezTo>
                <a:cubicBezTo>
                  <a:pt x="393112" y="1499285"/>
                  <a:pt x="394779" y="1508051"/>
                  <a:pt x="398529" y="1515544"/>
                </a:cubicBezTo>
                <a:cubicBezTo>
                  <a:pt x="402279" y="1523036"/>
                  <a:pt x="409008" y="1527582"/>
                  <a:pt x="418716" y="1529181"/>
                </a:cubicBezTo>
                <a:cubicBezTo>
                  <a:pt x="428424" y="1530780"/>
                  <a:pt x="438584" y="1530565"/>
                  <a:pt x="449196" y="1528536"/>
                </a:cubicBezTo>
                <a:cubicBezTo>
                  <a:pt x="459808" y="1526507"/>
                  <a:pt x="467232" y="1520864"/>
                  <a:pt x="471470" y="1511607"/>
                </a:cubicBezTo>
                <a:cubicBezTo>
                  <a:pt x="475708" y="1502351"/>
                  <a:pt x="477195" y="1493209"/>
                  <a:pt x="475933" y="1484182"/>
                </a:cubicBezTo>
                <a:cubicBezTo>
                  <a:pt x="474671" y="1475154"/>
                  <a:pt x="469538" y="1467551"/>
                  <a:pt x="460532" y="1461370"/>
                </a:cubicBezTo>
                <a:cubicBezTo>
                  <a:pt x="451527" y="1455189"/>
                  <a:pt x="441660" y="1452533"/>
                  <a:pt x="430934" y="1453400"/>
                </a:cubicBezTo>
                <a:close/>
                <a:moveTo>
                  <a:pt x="249959" y="1453400"/>
                </a:moveTo>
                <a:cubicBezTo>
                  <a:pt x="239232" y="1454268"/>
                  <a:pt x="230424" y="1457946"/>
                  <a:pt x="223534" y="1464435"/>
                </a:cubicBezTo>
                <a:cubicBezTo>
                  <a:pt x="216643" y="1470924"/>
                  <a:pt x="212983" y="1479195"/>
                  <a:pt x="212552" y="1489247"/>
                </a:cubicBezTo>
                <a:cubicBezTo>
                  <a:pt x="212137" y="1499285"/>
                  <a:pt x="213804" y="1508051"/>
                  <a:pt x="217554" y="1515544"/>
                </a:cubicBezTo>
                <a:cubicBezTo>
                  <a:pt x="221303" y="1523036"/>
                  <a:pt x="228033" y="1527582"/>
                  <a:pt x="237741" y="1529181"/>
                </a:cubicBezTo>
                <a:cubicBezTo>
                  <a:pt x="247449" y="1530780"/>
                  <a:pt x="257610" y="1530565"/>
                  <a:pt x="268221" y="1528536"/>
                </a:cubicBezTo>
                <a:cubicBezTo>
                  <a:pt x="278833" y="1526507"/>
                  <a:pt x="286258" y="1520864"/>
                  <a:pt x="290495" y="1511607"/>
                </a:cubicBezTo>
                <a:cubicBezTo>
                  <a:pt x="294733" y="1502351"/>
                  <a:pt x="296221" y="1493209"/>
                  <a:pt x="294959" y="1484182"/>
                </a:cubicBezTo>
                <a:cubicBezTo>
                  <a:pt x="293696" y="1475154"/>
                  <a:pt x="288563" y="1467551"/>
                  <a:pt x="279558" y="1461370"/>
                </a:cubicBezTo>
                <a:cubicBezTo>
                  <a:pt x="270552" y="1455189"/>
                  <a:pt x="260685" y="1452533"/>
                  <a:pt x="249959" y="1453400"/>
                </a:cubicBezTo>
                <a:close/>
                <a:moveTo>
                  <a:pt x="614490" y="1435773"/>
                </a:moveTo>
                <a:cubicBezTo>
                  <a:pt x="601742" y="1437479"/>
                  <a:pt x="592471" y="1443703"/>
                  <a:pt x="586677" y="1454444"/>
                </a:cubicBezTo>
                <a:cubicBezTo>
                  <a:pt x="580884" y="1465184"/>
                  <a:pt x="578421" y="1476786"/>
                  <a:pt x="579289" y="1489247"/>
                </a:cubicBezTo>
                <a:cubicBezTo>
                  <a:pt x="580156" y="1501709"/>
                  <a:pt x="584355" y="1511912"/>
                  <a:pt x="591883" y="1519857"/>
                </a:cubicBezTo>
                <a:cubicBezTo>
                  <a:pt x="599411" y="1527801"/>
                  <a:pt x="609174" y="1531967"/>
                  <a:pt x="621169" y="1532354"/>
                </a:cubicBezTo>
                <a:cubicBezTo>
                  <a:pt x="633165" y="1532741"/>
                  <a:pt x="643335" y="1528554"/>
                  <a:pt x="651682" y="1519792"/>
                </a:cubicBezTo>
                <a:cubicBezTo>
                  <a:pt x="660028" y="1511030"/>
                  <a:pt x="664201" y="1497701"/>
                  <a:pt x="664201" y="1479804"/>
                </a:cubicBezTo>
                <a:cubicBezTo>
                  <a:pt x="664201" y="1461908"/>
                  <a:pt x="659103" y="1449668"/>
                  <a:pt x="648907" y="1443086"/>
                </a:cubicBezTo>
                <a:cubicBezTo>
                  <a:pt x="638711" y="1436504"/>
                  <a:pt x="627239" y="1434066"/>
                  <a:pt x="614490" y="1435773"/>
                </a:cubicBezTo>
                <a:close/>
                <a:moveTo>
                  <a:pt x="1180131" y="1379222"/>
                </a:moveTo>
                <a:lnTo>
                  <a:pt x="1112803" y="1478965"/>
                </a:lnTo>
                <a:lnTo>
                  <a:pt x="1180131" y="1478965"/>
                </a:lnTo>
                <a:close/>
                <a:moveTo>
                  <a:pt x="3482010" y="1353582"/>
                </a:moveTo>
                <a:cubicBezTo>
                  <a:pt x="3477306" y="1352678"/>
                  <a:pt x="3471140" y="1353865"/>
                  <a:pt x="3463511" y="1357142"/>
                </a:cubicBezTo>
                <a:cubicBezTo>
                  <a:pt x="3455882" y="1360418"/>
                  <a:pt x="3449766" y="1367062"/>
                  <a:pt x="3445163" y="1377071"/>
                </a:cubicBezTo>
                <a:cubicBezTo>
                  <a:pt x="3440559" y="1387080"/>
                  <a:pt x="3438910" y="1397656"/>
                  <a:pt x="3440215" y="1408799"/>
                </a:cubicBezTo>
                <a:cubicBezTo>
                  <a:pt x="3441520" y="1419941"/>
                  <a:pt x="3446066" y="1428793"/>
                  <a:pt x="3453853" y="1435353"/>
                </a:cubicBezTo>
                <a:cubicBezTo>
                  <a:pt x="3461640" y="1441914"/>
                  <a:pt x="3469856" y="1445008"/>
                  <a:pt x="3478504" y="1444635"/>
                </a:cubicBezTo>
                <a:cubicBezTo>
                  <a:pt x="3487151" y="1444262"/>
                  <a:pt x="3494124" y="1442039"/>
                  <a:pt x="3499422" y="1437967"/>
                </a:cubicBezTo>
                <a:cubicBezTo>
                  <a:pt x="3504721" y="1433894"/>
                  <a:pt x="3509966" y="1426652"/>
                  <a:pt x="3515157" y="1416241"/>
                </a:cubicBezTo>
                <a:cubicBezTo>
                  <a:pt x="3518671" y="1403249"/>
                  <a:pt x="3519588" y="1392401"/>
                  <a:pt x="3517911" y="1383696"/>
                </a:cubicBezTo>
                <a:cubicBezTo>
                  <a:pt x="3516233" y="1374992"/>
                  <a:pt x="3511938" y="1367796"/>
                  <a:pt x="3505026" y="1362111"/>
                </a:cubicBezTo>
                <a:cubicBezTo>
                  <a:pt x="3498114" y="1356425"/>
                  <a:pt x="3490442" y="1353582"/>
                  <a:pt x="3482010" y="1353582"/>
                </a:cubicBezTo>
                <a:close/>
                <a:moveTo>
                  <a:pt x="3116425" y="1352173"/>
                </a:moveTo>
                <a:cubicBezTo>
                  <a:pt x="3104465" y="1353040"/>
                  <a:pt x="3096137" y="1356407"/>
                  <a:pt x="3091440" y="1362272"/>
                </a:cubicBezTo>
                <a:cubicBezTo>
                  <a:pt x="3086744" y="1368137"/>
                  <a:pt x="3084396" y="1375257"/>
                  <a:pt x="3084396" y="1383632"/>
                </a:cubicBezTo>
                <a:cubicBezTo>
                  <a:pt x="3084396" y="1391992"/>
                  <a:pt x="3087257" y="1399847"/>
                  <a:pt x="3092978" y="1407196"/>
                </a:cubicBezTo>
                <a:cubicBezTo>
                  <a:pt x="3098700" y="1414546"/>
                  <a:pt x="3107509" y="1418220"/>
                  <a:pt x="3119404" y="1418220"/>
                </a:cubicBezTo>
                <a:cubicBezTo>
                  <a:pt x="3131299" y="1418220"/>
                  <a:pt x="3140337" y="1414524"/>
                  <a:pt x="3146517" y="1407132"/>
                </a:cubicBezTo>
                <a:cubicBezTo>
                  <a:pt x="3152698" y="1399739"/>
                  <a:pt x="3155577" y="1390902"/>
                  <a:pt x="3155154" y="1380620"/>
                </a:cubicBezTo>
                <a:cubicBezTo>
                  <a:pt x="3154731" y="1370338"/>
                  <a:pt x="3151160" y="1362810"/>
                  <a:pt x="3144442" y="1358034"/>
                </a:cubicBezTo>
                <a:cubicBezTo>
                  <a:pt x="3137723" y="1353259"/>
                  <a:pt x="3128384" y="1351305"/>
                  <a:pt x="3116425" y="1352173"/>
                </a:cubicBezTo>
                <a:close/>
                <a:moveTo>
                  <a:pt x="430375" y="1352173"/>
                </a:moveTo>
                <a:cubicBezTo>
                  <a:pt x="418415" y="1353040"/>
                  <a:pt x="410087" y="1356407"/>
                  <a:pt x="405391" y="1362272"/>
                </a:cubicBezTo>
                <a:cubicBezTo>
                  <a:pt x="400694" y="1368137"/>
                  <a:pt x="398346" y="1375257"/>
                  <a:pt x="398346" y="1383632"/>
                </a:cubicBezTo>
                <a:cubicBezTo>
                  <a:pt x="398346" y="1391992"/>
                  <a:pt x="401207" y="1399847"/>
                  <a:pt x="406929" y="1407196"/>
                </a:cubicBezTo>
                <a:cubicBezTo>
                  <a:pt x="412650" y="1414546"/>
                  <a:pt x="421459" y="1418220"/>
                  <a:pt x="433354" y="1418220"/>
                </a:cubicBezTo>
                <a:cubicBezTo>
                  <a:pt x="445249" y="1418220"/>
                  <a:pt x="454287" y="1414524"/>
                  <a:pt x="460467" y="1407132"/>
                </a:cubicBezTo>
                <a:cubicBezTo>
                  <a:pt x="466648" y="1399739"/>
                  <a:pt x="469527" y="1390902"/>
                  <a:pt x="469104" y="1380620"/>
                </a:cubicBezTo>
                <a:cubicBezTo>
                  <a:pt x="468681" y="1370338"/>
                  <a:pt x="465110" y="1362810"/>
                  <a:pt x="458392" y="1358034"/>
                </a:cubicBezTo>
                <a:cubicBezTo>
                  <a:pt x="451674" y="1353259"/>
                  <a:pt x="442335" y="1351305"/>
                  <a:pt x="430375" y="1352173"/>
                </a:cubicBezTo>
                <a:close/>
                <a:moveTo>
                  <a:pt x="249400" y="1352173"/>
                </a:moveTo>
                <a:cubicBezTo>
                  <a:pt x="237440" y="1353040"/>
                  <a:pt x="229112" y="1356407"/>
                  <a:pt x="224416" y="1362272"/>
                </a:cubicBezTo>
                <a:cubicBezTo>
                  <a:pt x="219719" y="1368137"/>
                  <a:pt x="217371" y="1375257"/>
                  <a:pt x="217371" y="1383632"/>
                </a:cubicBezTo>
                <a:cubicBezTo>
                  <a:pt x="217371" y="1391992"/>
                  <a:pt x="220232" y="1399847"/>
                  <a:pt x="225954" y="1407196"/>
                </a:cubicBezTo>
                <a:cubicBezTo>
                  <a:pt x="231675" y="1414546"/>
                  <a:pt x="240484" y="1418220"/>
                  <a:pt x="252379" y="1418220"/>
                </a:cubicBezTo>
                <a:cubicBezTo>
                  <a:pt x="264274" y="1418220"/>
                  <a:pt x="273312" y="1414524"/>
                  <a:pt x="279493" y="1407132"/>
                </a:cubicBezTo>
                <a:cubicBezTo>
                  <a:pt x="285673" y="1399739"/>
                  <a:pt x="288552" y="1390902"/>
                  <a:pt x="288129" y="1380620"/>
                </a:cubicBezTo>
                <a:cubicBezTo>
                  <a:pt x="287706" y="1370338"/>
                  <a:pt x="284135" y="1362810"/>
                  <a:pt x="277417" y="1358034"/>
                </a:cubicBezTo>
                <a:cubicBezTo>
                  <a:pt x="270698" y="1353259"/>
                  <a:pt x="261359" y="1351305"/>
                  <a:pt x="249400" y="1352173"/>
                </a:cubicBezTo>
                <a:close/>
                <a:moveTo>
                  <a:pt x="6354229" y="1351506"/>
                </a:moveTo>
                <a:cubicBezTo>
                  <a:pt x="6344471" y="1351083"/>
                  <a:pt x="6335641" y="1356296"/>
                  <a:pt x="6327739" y="1367144"/>
                </a:cubicBezTo>
                <a:cubicBezTo>
                  <a:pt x="6319838" y="1377992"/>
                  <a:pt x="6314561" y="1395513"/>
                  <a:pt x="6311907" y="1419705"/>
                </a:cubicBezTo>
                <a:cubicBezTo>
                  <a:pt x="6309269" y="1443882"/>
                  <a:pt x="6310165" y="1465482"/>
                  <a:pt x="6314597" y="1484504"/>
                </a:cubicBezTo>
                <a:cubicBezTo>
                  <a:pt x="6319027" y="1503527"/>
                  <a:pt x="6325879" y="1516580"/>
                  <a:pt x="6335150" y="1523664"/>
                </a:cubicBezTo>
                <a:cubicBezTo>
                  <a:pt x="6344421" y="1530748"/>
                  <a:pt x="6353727" y="1532236"/>
                  <a:pt x="6363070" y="1528127"/>
                </a:cubicBezTo>
                <a:cubicBezTo>
                  <a:pt x="6372413" y="1524019"/>
                  <a:pt x="6379486" y="1514766"/>
                  <a:pt x="6384290" y="1500368"/>
                </a:cubicBezTo>
                <a:cubicBezTo>
                  <a:pt x="6389094" y="1485971"/>
                  <a:pt x="6391496" y="1470103"/>
                  <a:pt x="6391496" y="1452766"/>
                </a:cubicBezTo>
                <a:cubicBezTo>
                  <a:pt x="6391496" y="1435429"/>
                  <a:pt x="6390837" y="1419715"/>
                  <a:pt x="6389517" y="1405626"/>
                </a:cubicBezTo>
                <a:cubicBezTo>
                  <a:pt x="6388197" y="1391537"/>
                  <a:pt x="6384427" y="1379100"/>
                  <a:pt x="6378203" y="1368316"/>
                </a:cubicBezTo>
                <a:cubicBezTo>
                  <a:pt x="6371979" y="1357533"/>
                  <a:pt x="6363988" y="1351929"/>
                  <a:pt x="6354229" y="1351506"/>
                </a:cubicBezTo>
                <a:close/>
                <a:moveTo>
                  <a:pt x="6173255" y="1351506"/>
                </a:moveTo>
                <a:cubicBezTo>
                  <a:pt x="6163495" y="1351083"/>
                  <a:pt x="6154666" y="1356296"/>
                  <a:pt x="6146764" y="1367144"/>
                </a:cubicBezTo>
                <a:cubicBezTo>
                  <a:pt x="6138863" y="1377992"/>
                  <a:pt x="6133586" y="1395513"/>
                  <a:pt x="6130933" y="1419705"/>
                </a:cubicBezTo>
                <a:cubicBezTo>
                  <a:pt x="6128295" y="1443882"/>
                  <a:pt x="6129191" y="1465482"/>
                  <a:pt x="6133621" y="1484504"/>
                </a:cubicBezTo>
                <a:cubicBezTo>
                  <a:pt x="6138053" y="1503527"/>
                  <a:pt x="6144904" y="1516580"/>
                  <a:pt x="6154175" y="1523664"/>
                </a:cubicBezTo>
                <a:cubicBezTo>
                  <a:pt x="6163445" y="1530748"/>
                  <a:pt x="6172753" y="1532236"/>
                  <a:pt x="6182095" y="1528127"/>
                </a:cubicBezTo>
                <a:cubicBezTo>
                  <a:pt x="6191437" y="1524019"/>
                  <a:pt x="6198511" y="1514766"/>
                  <a:pt x="6203315" y="1500368"/>
                </a:cubicBezTo>
                <a:cubicBezTo>
                  <a:pt x="6208119" y="1485971"/>
                  <a:pt x="6210521" y="1470103"/>
                  <a:pt x="6210521" y="1452766"/>
                </a:cubicBezTo>
                <a:cubicBezTo>
                  <a:pt x="6210521" y="1435429"/>
                  <a:pt x="6209861" y="1419715"/>
                  <a:pt x="6208542" y="1405626"/>
                </a:cubicBezTo>
                <a:cubicBezTo>
                  <a:pt x="6207223" y="1391537"/>
                  <a:pt x="6203451" y="1379100"/>
                  <a:pt x="6197227" y="1368316"/>
                </a:cubicBezTo>
                <a:cubicBezTo>
                  <a:pt x="6191004" y="1357533"/>
                  <a:pt x="6183013" y="1351929"/>
                  <a:pt x="6173255" y="1351506"/>
                </a:cubicBezTo>
                <a:close/>
                <a:moveTo>
                  <a:pt x="3230115" y="1325102"/>
                </a:moveTo>
                <a:lnTo>
                  <a:pt x="3382817" y="1325102"/>
                </a:lnTo>
                <a:lnTo>
                  <a:pt x="3382817" y="1351947"/>
                </a:lnTo>
                <a:cubicBezTo>
                  <a:pt x="3340327" y="1420637"/>
                  <a:pt x="3312170" y="1490014"/>
                  <a:pt x="3298346" y="1560081"/>
                </a:cubicBezTo>
                <a:lnTo>
                  <a:pt x="3261176" y="1560081"/>
                </a:lnTo>
                <a:cubicBezTo>
                  <a:pt x="3277395" y="1488609"/>
                  <a:pt x="3305738" y="1420672"/>
                  <a:pt x="3346206" y="1356271"/>
                </a:cubicBezTo>
                <a:lnTo>
                  <a:pt x="3230115" y="1356271"/>
                </a:lnTo>
                <a:close/>
                <a:moveTo>
                  <a:pt x="2877690" y="1325102"/>
                </a:moveTo>
                <a:lnTo>
                  <a:pt x="3030392" y="1325102"/>
                </a:lnTo>
                <a:lnTo>
                  <a:pt x="3030392" y="1351947"/>
                </a:lnTo>
                <a:cubicBezTo>
                  <a:pt x="2987902" y="1420637"/>
                  <a:pt x="2959745" y="1490014"/>
                  <a:pt x="2945921" y="1560081"/>
                </a:cubicBezTo>
                <a:lnTo>
                  <a:pt x="2908751" y="1560081"/>
                </a:lnTo>
                <a:cubicBezTo>
                  <a:pt x="2924970" y="1488609"/>
                  <a:pt x="2953313" y="1420672"/>
                  <a:pt x="2993781" y="1356271"/>
                </a:cubicBezTo>
                <a:lnTo>
                  <a:pt x="2877690" y="1356271"/>
                </a:lnTo>
                <a:close/>
                <a:moveTo>
                  <a:pt x="748530" y="1325102"/>
                </a:moveTo>
                <a:lnTo>
                  <a:pt x="862879" y="1325102"/>
                </a:lnTo>
                <a:lnTo>
                  <a:pt x="862879" y="1356271"/>
                </a:lnTo>
                <a:lnTo>
                  <a:pt x="775740" y="1356271"/>
                </a:lnTo>
                <a:cubicBezTo>
                  <a:pt x="771596" y="1378785"/>
                  <a:pt x="767351" y="1395376"/>
                  <a:pt x="763006" y="1406045"/>
                </a:cubicBezTo>
                <a:cubicBezTo>
                  <a:pt x="772930" y="1400668"/>
                  <a:pt x="784165" y="1398219"/>
                  <a:pt x="796713" y="1398700"/>
                </a:cubicBezTo>
                <a:cubicBezTo>
                  <a:pt x="809260" y="1399180"/>
                  <a:pt x="821274" y="1402052"/>
                  <a:pt x="832753" y="1407315"/>
                </a:cubicBezTo>
                <a:cubicBezTo>
                  <a:pt x="844233" y="1412577"/>
                  <a:pt x="852539" y="1419643"/>
                  <a:pt x="857673" y="1428513"/>
                </a:cubicBezTo>
                <a:cubicBezTo>
                  <a:pt x="862807" y="1437382"/>
                  <a:pt x="866528" y="1446194"/>
                  <a:pt x="868837" y="1454949"/>
                </a:cubicBezTo>
                <a:cubicBezTo>
                  <a:pt x="871145" y="1463704"/>
                  <a:pt x="872064" y="1473219"/>
                  <a:pt x="871590" y="1483493"/>
                </a:cubicBezTo>
                <a:cubicBezTo>
                  <a:pt x="871117" y="1493768"/>
                  <a:pt x="869005" y="1504294"/>
                  <a:pt x="865255" y="1515070"/>
                </a:cubicBezTo>
                <a:cubicBezTo>
                  <a:pt x="861505" y="1525847"/>
                  <a:pt x="855794" y="1534835"/>
                  <a:pt x="848122" y="1542034"/>
                </a:cubicBezTo>
                <a:cubicBezTo>
                  <a:pt x="840451" y="1549232"/>
                  <a:pt x="831194" y="1554940"/>
                  <a:pt x="820352" y="1559156"/>
                </a:cubicBezTo>
                <a:cubicBezTo>
                  <a:pt x="809511" y="1563372"/>
                  <a:pt x="796964" y="1565017"/>
                  <a:pt x="782709" y="1564093"/>
                </a:cubicBezTo>
                <a:cubicBezTo>
                  <a:pt x="768455" y="1563168"/>
                  <a:pt x="754897" y="1557941"/>
                  <a:pt x="742033" y="1548411"/>
                </a:cubicBezTo>
                <a:cubicBezTo>
                  <a:pt x="729170" y="1538882"/>
                  <a:pt x="720359" y="1521943"/>
                  <a:pt x="715597" y="1497593"/>
                </a:cubicBezTo>
                <a:lnTo>
                  <a:pt x="747153" y="1488387"/>
                </a:lnTo>
                <a:cubicBezTo>
                  <a:pt x="753735" y="1513955"/>
                  <a:pt x="763906" y="1527772"/>
                  <a:pt x="777665" y="1529837"/>
                </a:cubicBezTo>
                <a:cubicBezTo>
                  <a:pt x="791425" y="1531902"/>
                  <a:pt x="802596" y="1530461"/>
                  <a:pt x="811178" y="1525514"/>
                </a:cubicBezTo>
                <a:cubicBezTo>
                  <a:pt x="819761" y="1520566"/>
                  <a:pt x="825999" y="1513561"/>
                  <a:pt x="829892" y="1504498"/>
                </a:cubicBezTo>
                <a:cubicBezTo>
                  <a:pt x="833786" y="1495435"/>
                  <a:pt x="835514" y="1485340"/>
                  <a:pt x="835076" y="1474212"/>
                </a:cubicBezTo>
                <a:cubicBezTo>
                  <a:pt x="834639" y="1463084"/>
                  <a:pt x="831756" y="1453831"/>
                  <a:pt x="826429" y="1446453"/>
                </a:cubicBezTo>
                <a:cubicBezTo>
                  <a:pt x="821102" y="1439075"/>
                  <a:pt x="814330" y="1434124"/>
                  <a:pt x="806113" y="1431600"/>
                </a:cubicBezTo>
                <a:cubicBezTo>
                  <a:pt x="797896" y="1429076"/>
                  <a:pt x="788593" y="1429090"/>
                  <a:pt x="778204" y="1431643"/>
                </a:cubicBezTo>
                <a:cubicBezTo>
                  <a:pt x="767814" y="1434195"/>
                  <a:pt x="758840" y="1440570"/>
                  <a:pt x="751283" y="1450765"/>
                </a:cubicBezTo>
                <a:lnTo>
                  <a:pt x="722351" y="1447474"/>
                </a:lnTo>
                <a:cubicBezTo>
                  <a:pt x="724159" y="1439458"/>
                  <a:pt x="732884" y="1398667"/>
                  <a:pt x="748530" y="1325102"/>
                </a:cubicBezTo>
                <a:close/>
                <a:moveTo>
                  <a:pt x="5808282" y="1321037"/>
                </a:moveTo>
                <a:lnTo>
                  <a:pt x="5831191" y="1321037"/>
                </a:lnTo>
                <a:lnTo>
                  <a:pt x="5831191" y="1560081"/>
                </a:lnTo>
                <a:lnTo>
                  <a:pt x="5795935" y="1560081"/>
                </a:lnTo>
                <a:lnTo>
                  <a:pt x="5795935" y="1373823"/>
                </a:lnTo>
                <a:cubicBezTo>
                  <a:pt x="5788794" y="1384879"/>
                  <a:pt x="5773945" y="1396129"/>
                  <a:pt x="5751387" y="1407573"/>
                </a:cubicBezTo>
                <a:lnTo>
                  <a:pt x="5751387" y="1376770"/>
                </a:lnTo>
                <a:cubicBezTo>
                  <a:pt x="5774303" y="1361211"/>
                  <a:pt x="5793268" y="1342633"/>
                  <a:pt x="5808282" y="1321037"/>
                </a:cubicBezTo>
                <a:close/>
                <a:moveTo>
                  <a:pt x="3665157" y="1321037"/>
                </a:moveTo>
                <a:lnTo>
                  <a:pt x="3688066" y="1321037"/>
                </a:lnTo>
                <a:lnTo>
                  <a:pt x="3688066" y="1560081"/>
                </a:lnTo>
                <a:lnTo>
                  <a:pt x="3652810" y="1560081"/>
                </a:lnTo>
                <a:lnTo>
                  <a:pt x="3652810" y="1373823"/>
                </a:lnTo>
                <a:cubicBezTo>
                  <a:pt x="3645669" y="1384879"/>
                  <a:pt x="3630820" y="1396129"/>
                  <a:pt x="3608263" y="1407573"/>
                </a:cubicBezTo>
                <a:lnTo>
                  <a:pt x="3608263" y="1376770"/>
                </a:lnTo>
                <a:cubicBezTo>
                  <a:pt x="3631178" y="1361211"/>
                  <a:pt x="3650143" y="1342633"/>
                  <a:pt x="3665157" y="1321037"/>
                </a:cubicBezTo>
                <a:close/>
                <a:moveTo>
                  <a:pt x="3119339" y="1321037"/>
                </a:moveTo>
                <a:cubicBezTo>
                  <a:pt x="3128811" y="1321037"/>
                  <a:pt x="3137401" y="1322001"/>
                  <a:pt x="3145109" y="1323930"/>
                </a:cubicBezTo>
                <a:cubicBezTo>
                  <a:pt x="3152816" y="1325859"/>
                  <a:pt x="3160987" y="1329942"/>
                  <a:pt x="3169620" y="1336180"/>
                </a:cubicBezTo>
                <a:cubicBezTo>
                  <a:pt x="3178252" y="1342418"/>
                  <a:pt x="3184429" y="1351166"/>
                  <a:pt x="3188151" y="1362423"/>
                </a:cubicBezTo>
                <a:cubicBezTo>
                  <a:pt x="3191872" y="1373680"/>
                  <a:pt x="3191589" y="1386969"/>
                  <a:pt x="3187301" y="1402292"/>
                </a:cubicBezTo>
                <a:cubicBezTo>
                  <a:pt x="3183013" y="1417614"/>
                  <a:pt x="3172559" y="1428316"/>
                  <a:pt x="3155939" y="1434396"/>
                </a:cubicBezTo>
                <a:cubicBezTo>
                  <a:pt x="3170523" y="1437580"/>
                  <a:pt x="3181142" y="1444162"/>
                  <a:pt x="3187796" y="1454143"/>
                </a:cubicBezTo>
                <a:cubicBezTo>
                  <a:pt x="3194449" y="1464123"/>
                  <a:pt x="3197777" y="1476101"/>
                  <a:pt x="3197777" y="1490076"/>
                </a:cubicBezTo>
                <a:cubicBezTo>
                  <a:pt x="3197777" y="1504050"/>
                  <a:pt x="3195636" y="1515329"/>
                  <a:pt x="3191356" y="1523911"/>
                </a:cubicBezTo>
                <a:cubicBezTo>
                  <a:pt x="3187075" y="1532494"/>
                  <a:pt x="3182275" y="1539678"/>
                  <a:pt x="3176955" y="1545465"/>
                </a:cubicBezTo>
                <a:cubicBezTo>
                  <a:pt x="3171634" y="1551251"/>
                  <a:pt x="3164461" y="1555811"/>
                  <a:pt x="3155434" y="1559145"/>
                </a:cubicBezTo>
                <a:cubicBezTo>
                  <a:pt x="3146406" y="1562479"/>
                  <a:pt x="3135092" y="1564146"/>
                  <a:pt x="3121490" y="1564146"/>
                </a:cubicBezTo>
                <a:cubicBezTo>
                  <a:pt x="3107888" y="1564146"/>
                  <a:pt x="3096108" y="1562483"/>
                  <a:pt x="3086149" y="1559156"/>
                </a:cubicBezTo>
                <a:cubicBezTo>
                  <a:pt x="3076190" y="1555829"/>
                  <a:pt x="3067829" y="1550788"/>
                  <a:pt x="3061068" y="1544034"/>
                </a:cubicBezTo>
                <a:cubicBezTo>
                  <a:pt x="3054306" y="1537280"/>
                  <a:pt x="3049728" y="1529353"/>
                  <a:pt x="3047333" y="1520254"/>
                </a:cubicBezTo>
                <a:cubicBezTo>
                  <a:pt x="3044939" y="1511156"/>
                  <a:pt x="3043741" y="1501049"/>
                  <a:pt x="3043741" y="1489936"/>
                </a:cubicBezTo>
                <a:cubicBezTo>
                  <a:pt x="3043741" y="1478808"/>
                  <a:pt x="3046552" y="1467855"/>
                  <a:pt x="3052173" y="1457079"/>
                </a:cubicBezTo>
                <a:cubicBezTo>
                  <a:pt x="3057794" y="1446302"/>
                  <a:pt x="3066685" y="1438454"/>
                  <a:pt x="3078846" y="1433536"/>
                </a:cubicBezTo>
                <a:cubicBezTo>
                  <a:pt x="3068679" y="1428961"/>
                  <a:pt x="3061645" y="1422526"/>
                  <a:pt x="3057744" y="1414230"/>
                </a:cubicBezTo>
                <a:cubicBezTo>
                  <a:pt x="3053844" y="1405934"/>
                  <a:pt x="3051660" y="1396617"/>
                  <a:pt x="3051195" y="1386277"/>
                </a:cubicBezTo>
                <a:cubicBezTo>
                  <a:pt x="3050728" y="1375938"/>
                  <a:pt x="3052123" y="1367033"/>
                  <a:pt x="3055378" y="1359562"/>
                </a:cubicBezTo>
                <a:cubicBezTo>
                  <a:pt x="3058633" y="1352090"/>
                  <a:pt x="3063595" y="1345021"/>
                  <a:pt x="3070263" y="1338353"/>
                </a:cubicBezTo>
                <a:cubicBezTo>
                  <a:pt x="3076932" y="1331684"/>
                  <a:pt x="3084410" y="1327131"/>
                  <a:pt x="3092699" y="1324693"/>
                </a:cubicBezTo>
                <a:cubicBezTo>
                  <a:pt x="3100987" y="1322256"/>
                  <a:pt x="3109867" y="1321037"/>
                  <a:pt x="3119339" y="1321037"/>
                </a:cubicBezTo>
                <a:close/>
                <a:moveTo>
                  <a:pt x="1187078" y="1321037"/>
                </a:moveTo>
                <a:lnTo>
                  <a:pt x="1214031" y="1321037"/>
                </a:lnTo>
                <a:lnTo>
                  <a:pt x="1214031" y="1478965"/>
                </a:lnTo>
                <a:lnTo>
                  <a:pt x="1246425" y="1478965"/>
                </a:lnTo>
                <a:lnTo>
                  <a:pt x="1246425" y="1508800"/>
                </a:lnTo>
                <a:lnTo>
                  <a:pt x="1214031" y="1508800"/>
                </a:lnTo>
                <a:lnTo>
                  <a:pt x="1214031" y="1560081"/>
                </a:lnTo>
                <a:lnTo>
                  <a:pt x="1180131" y="1560081"/>
                </a:lnTo>
                <a:lnTo>
                  <a:pt x="1180131" y="1508800"/>
                </a:lnTo>
                <a:lnTo>
                  <a:pt x="1076192" y="1508800"/>
                </a:lnTo>
                <a:lnTo>
                  <a:pt x="1076192" y="1481203"/>
                </a:lnTo>
                <a:close/>
                <a:moveTo>
                  <a:pt x="625181" y="1321037"/>
                </a:moveTo>
                <a:lnTo>
                  <a:pt x="663017" y="1321037"/>
                </a:lnTo>
                <a:lnTo>
                  <a:pt x="606316" y="1408756"/>
                </a:lnTo>
                <a:cubicBezTo>
                  <a:pt x="628343" y="1402460"/>
                  <a:pt x="647021" y="1403798"/>
                  <a:pt x="662350" y="1412767"/>
                </a:cubicBezTo>
                <a:cubicBezTo>
                  <a:pt x="677680" y="1421737"/>
                  <a:pt x="687908" y="1431582"/>
                  <a:pt x="693035" y="1442301"/>
                </a:cubicBezTo>
                <a:cubicBezTo>
                  <a:pt x="698162" y="1453020"/>
                  <a:pt x="700958" y="1464643"/>
                  <a:pt x="701424" y="1477169"/>
                </a:cubicBezTo>
                <a:cubicBezTo>
                  <a:pt x="701890" y="1489695"/>
                  <a:pt x="700001" y="1502089"/>
                  <a:pt x="695756" y="1514350"/>
                </a:cubicBezTo>
                <a:cubicBezTo>
                  <a:pt x="691511" y="1526611"/>
                  <a:pt x="683922" y="1537739"/>
                  <a:pt x="672988" y="1547734"/>
                </a:cubicBezTo>
                <a:cubicBezTo>
                  <a:pt x="662053" y="1557729"/>
                  <a:pt x="646881" y="1563185"/>
                  <a:pt x="627472" y="1564103"/>
                </a:cubicBezTo>
                <a:cubicBezTo>
                  <a:pt x="608062" y="1565021"/>
                  <a:pt x="591453" y="1561447"/>
                  <a:pt x="577643" y="1553380"/>
                </a:cubicBezTo>
                <a:cubicBezTo>
                  <a:pt x="563833" y="1545314"/>
                  <a:pt x="554337" y="1533942"/>
                  <a:pt x="549153" y="1519265"/>
                </a:cubicBezTo>
                <a:cubicBezTo>
                  <a:pt x="543968" y="1504588"/>
                  <a:pt x="541828" y="1490538"/>
                  <a:pt x="542732" y="1477116"/>
                </a:cubicBezTo>
                <a:cubicBezTo>
                  <a:pt x="543636" y="1463693"/>
                  <a:pt x="546109" y="1452497"/>
                  <a:pt x="550153" y="1443527"/>
                </a:cubicBezTo>
                <a:cubicBezTo>
                  <a:pt x="554197" y="1434557"/>
                  <a:pt x="560371" y="1423125"/>
                  <a:pt x="568673" y="1409229"/>
                </a:cubicBezTo>
                <a:close/>
                <a:moveTo>
                  <a:pt x="433289" y="1321037"/>
                </a:moveTo>
                <a:cubicBezTo>
                  <a:pt x="442761" y="1321037"/>
                  <a:pt x="451351" y="1322001"/>
                  <a:pt x="459059" y="1323930"/>
                </a:cubicBezTo>
                <a:cubicBezTo>
                  <a:pt x="466766" y="1325859"/>
                  <a:pt x="474937" y="1329942"/>
                  <a:pt x="483570" y="1336180"/>
                </a:cubicBezTo>
                <a:cubicBezTo>
                  <a:pt x="492203" y="1342418"/>
                  <a:pt x="498380" y="1351166"/>
                  <a:pt x="502101" y="1362423"/>
                </a:cubicBezTo>
                <a:cubicBezTo>
                  <a:pt x="505822" y="1373680"/>
                  <a:pt x="505539" y="1386969"/>
                  <a:pt x="501251" y="1402292"/>
                </a:cubicBezTo>
                <a:cubicBezTo>
                  <a:pt x="496963" y="1417614"/>
                  <a:pt x="486510" y="1428316"/>
                  <a:pt x="469889" y="1434396"/>
                </a:cubicBezTo>
                <a:cubicBezTo>
                  <a:pt x="484473" y="1437580"/>
                  <a:pt x="495092" y="1444162"/>
                  <a:pt x="501746" y="1454143"/>
                </a:cubicBezTo>
                <a:cubicBezTo>
                  <a:pt x="508400" y="1464123"/>
                  <a:pt x="511727" y="1476101"/>
                  <a:pt x="511727" y="1490076"/>
                </a:cubicBezTo>
                <a:cubicBezTo>
                  <a:pt x="511727" y="1504050"/>
                  <a:pt x="509586" y="1515329"/>
                  <a:pt x="505306" y="1523911"/>
                </a:cubicBezTo>
                <a:cubicBezTo>
                  <a:pt x="501026" y="1532494"/>
                  <a:pt x="496225" y="1539678"/>
                  <a:pt x="490905" y="1545465"/>
                </a:cubicBezTo>
                <a:cubicBezTo>
                  <a:pt x="485585" y="1551251"/>
                  <a:pt x="478411" y="1555811"/>
                  <a:pt x="469384" y="1559145"/>
                </a:cubicBezTo>
                <a:cubicBezTo>
                  <a:pt x="460356" y="1562479"/>
                  <a:pt x="449042" y="1564146"/>
                  <a:pt x="435440" y="1564146"/>
                </a:cubicBezTo>
                <a:cubicBezTo>
                  <a:pt x="421839" y="1564146"/>
                  <a:pt x="410058" y="1562483"/>
                  <a:pt x="400099" y="1559156"/>
                </a:cubicBezTo>
                <a:cubicBezTo>
                  <a:pt x="390140" y="1555829"/>
                  <a:pt x="381779" y="1550788"/>
                  <a:pt x="375018" y="1544034"/>
                </a:cubicBezTo>
                <a:cubicBezTo>
                  <a:pt x="368257" y="1537280"/>
                  <a:pt x="363679" y="1529353"/>
                  <a:pt x="361283" y="1520254"/>
                </a:cubicBezTo>
                <a:cubicBezTo>
                  <a:pt x="358889" y="1511156"/>
                  <a:pt x="357691" y="1501049"/>
                  <a:pt x="357691" y="1489936"/>
                </a:cubicBezTo>
                <a:cubicBezTo>
                  <a:pt x="357691" y="1478808"/>
                  <a:pt x="360502" y="1467855"/>
                  <a:pt x="366123" y="1457079"/>
                </a:cubicBezTo>
                <a:cubicBezTo>
                  <a:pt x="371745" y="1446302"/>
                  <a:pt x="380636" y="1438454"/>
                  <a:pt x="392796" y="1433536"/>
                </a:cubicBezTo>
                <a:cubicBezTo>
                  <a:pt x="382629" y="1428961"/>
                  <a:pt x="375595" y="1422526"/>
                  <a:pt x="371694" y="1414230"/>
                </a:cubicBezTo>
                <a:cubicBezTo>
                  <a:pt x="367794" y="1405934"/>
                  <a:pt x="365611" y="1396617"/>
                  <a:pt x="365145" y="1386277"/>
                </a:cubicBezTo>
                <a:cubicBezTo>
                  <a:pt x="364679" y="1375938"/>
                  <a:pt x="366073" y="1367033"/>
                  <a:pt x="369329" y="1359562"/>
                </a:cubicBezTo>
                <a:cubicBezTo>
                  <a:pt x="372583" y="1352090"/>
                  <a:pt x="377545" y="1345021"/>
                  <a:pt x="384213" y="1338353"/>
                </a:cubicBezTo>
                <a:cubicBezTo>
                  <a:pt x="390882" y="1331684"/>
                  <a:pt x="398361" y="1327131"/>
                  <a:pt x="406649" y="1324693"/>
                </a:cubicBezTo>
                <a:cubicBezTo>
                  <a:pt x="414938" y="1322256"/>
                  <a:pt x="423818" y="1321037"/>
                  <a:pt x="433289" y="1321037"/>
                </a:cubicBezTo>
                <a:close/>
                <a:moveTo>
                  <a:pt x="252314" y="1321037"/>
                </a:moveTo>
                <a:cubicBezTo>
                  <a:pt x="261786" y="1321037"/>
                  <a:pt x="270376" y="1322001"/>
                  <a:pt x="278084" y="1323930"/>
                </a:cubicBezTo>
                <a:cubicBezTo>
                  <a:pt x="285792" y="1325859"/>
                  <a:pt x="293962" y="1329942"/>
                  <a:pt x="302595" y="1336180"/>
                </a:cubicBezTo>
                <a:cubicBezTo>
                  <a:pt x="311227" y="1342418"/>
                  <a:pt x="317404" y="1351166"/>
                  <a:pt x="321126" y="1362423"/>
                </a:cubicBezTo>
                <a:cubicBezTo>
                  <a:pt x="324847" y="1373680"/>
                  <a:pt x="324564" y="1386969"/>
                  <a:pt x="320276" y="1402292"/>
                </a:cubicBezTo>
                <a:cubicBezTo>
                  <a:pt x="315988" y="1417614"/>
                  <a:pt x="305534" y="1428316"/>
                  <a:pt x="288914" y="1434396"/>
                </a:cubicBezTo>
                <a:cubicBezTo>
                  <a:pt x="303498" y="1437580"/>
                  <a:pt x="314117" y="1444162"/>
                  <a:pt x="320771" y="1454143"/>
                </a:cubicBezTo>
                <a:cubicBezTo>
                  <a:pt x="327425" y="1464123"/>
                  <a:pt x="330752" y="1476101"/>
                  <a:pt x="330752" y="1490076"/>
                </a:cubicBezTo>
                <a:cubicBezTo>
                  <a:pt x="330752" y="1504050"/>
                  <a:pt x="328611" y="1515329"/>
                  <a:pt x="324331" y="1523911"/>
                </a:cubicBezTo>
                <a:cubicBezTo>
                  <a:pt x="320050" y="1532494"/>
                  <a:pt x="315250" y="1539678"/>
                  <a:pt x="309930" y="1545465"/>
                </a:cubicBezTo>
                <a:cubicBezTo>
                  <a:pt x="304610" y="1551251"/>
                  <a:pt x="297436" y="1555811"/>
                  <a:pt x="288409" y="1559145"/>
                </a:cubicBezTo>
                <a:cubicBezTo>
                  <a:pt x="279381" y="1562479"/>
                  <a:pt x="268067" y="1564146"/>
                  <a:pt x="254465" y="1564146"/>
                </a:cubicBezTo>
                <a:cubicBezTo>
                  <a:pt x="240864" y="1564146"/>
                  <a:pt x="229083" y="1562483"/>
                  <a:pt x="219124" y="1559156"/>
                </a:cubicBezTo>
                <a:cubicBezTo>
                  <a:pt x="209165" y="1555829"/>
                  <a:pt x="200804" y="1550788"/>
                  <a:pt x="194043" y="1544034"/>
                </a:cubicBezTo>
                <a:cubicBezTo>
                  <a:pt x="187282" y="1537280"/>
                  <a:pt x="182703" y="1529353"/>
                  <a:pt x="180309" y="1520254"/>
                </a:cubicBezTo>
                <a:cubicBezTo>
                  <a:pt x="177914" y="1511156"/>
                  <a:pt x="176717" y="1501049"/>
                  <a:pt x="176717" y="1489936"/>
                </a:cubicBezTo>
                <a:cubicBezTo>
                  <a:pt x="176717" y="1478808"/>
                  <a:pt x="179527" y="1467855"/>
                  <a:pt x="185148" y="1457079"/>
                </a:cubicBezTo>
                <a:cubicBezTo>
                  <a:pt x="190770" y="1446302"/>
                  <a:pt x="199661" y="1438454"/>
                  <a:pt x="211821" y="1433536"/>
                </a:cubicBezTo>
                <a:cubicBezTo>
                  <a:pt x="201654" y="1428961"/>
                  <a:pt x="194620" y="1422526"/>
                  <a:pt x="190720" y="1414230"/>
                </a:cubicBezTo>
                <a:cubicBezTo>
                  <a:pt x="186819" y="1405934"/>
                  <a:pt x="184636" y="1396617"/>
                  <a:pt x="184170" y="1386277"/>
                </a:cubicBezTo>
                <a:cubicBezTo>
                  <a:pt x="183703" y="1375938"/>
                  <a:pt x="185098" y="1367033"/>
                  <a:pt x="188353" y="1359562"/>
                </a:cubicBezTo>
                <a:cubicBezTo>
                  <a:pt x="191609" y="1352090"/>
                  <a:pt x="196570" y="1345021"/>
                  <a:pt x="203239" y="1338353"/>
                </a:cubicBezTo>
                <a:cubicBezTo>
                  <a:pt x="209907" y="1331684"/>
                  <a:pt x="217385" y="1327131"/>
                  <a:pt x="225674" y="1324693"/>
                </a:cubicBezTo>
                <a:cubicBezTo>
                  <a:pt x="233963" y="1322256"/>
                  <a:pt x="242842" y="1321037"/>
                  <a:pt x="252314" y="1321037"/>
                </a:cubicBezTo>
                <a:close/>
                <a:moveTo>
                  <a:pt x="5643989" y="1320367"/>
                </a:moveTo>
                <a:cubicBezTo>
                  <a:pt x="5651589" y="1321455"/>
                  <a:pt x="5658655" y="1323675"/>
                  <a:pt x="5665187" y="1327027"/>
                </a:cubicBezTo>
                <a:cubicBezTo>
                  <a:pt x="5678251" y="1333731"/>
                  <a:pt x="5687347" y="1343425"/>
                  <a:pt x="5692473" y="1356109"/>
                </a:cubicBezTo>
                <a:cubicBezTo>
                  <a:pt x="5697599" y="1368793"/>
                  <a:pt x="5698274" y="1382771"/>
                  <a:pt x="5694495" y="1398044"/>
                </a:cubicBezTo>
                <a:cubicBezTo>
                  <a:pt x="5690716" y="1413316"/>
                  <a:pt x="5680459" y="1425491"/>
                  <a:pt x="5663724" y="1434568"/>
                </a:cubicBezTo>
                <a:cubicBezTo>
                  <a:pt x="5675727" y="1438698"/>
                  <a:pt x="5685249" y="1446413"/>
                  <a:pt x="5692290" y="1457713"/>
                </a:cubicBezTo>
                <a:cubicBezTo>
                  <a:pt x="5699331" y="1469013"/>
                  <a:pt x="5701683" y="1483848"/>
                  <a:pt x="5699345" y="1502218"/>
                </a:cubicBezTo>
                <a:cubicBezTo>
                  <a:pt x="5697008" y="1520588"/>
                  <a:pt x="5688669" y="1535502"/>
                  <a:pt x="5674329" y="1546960"/>
                </a:cubicBezTo>
                <a:cubicBezTo>
                  <a:pt x="5659989" y="1558417"/>
                  <a:pt x="5643784" y="1563913"/>
                  <a:pt x="5625715" y="1563447"/>
                </a:cubicBezTo>
                <a:cubicBezTo>
                  <a:pt x="5607647" y="1562981"/>
                  <a:pt x="5591948" y="1557277"/>
                  <a:pt x="5578619" y="1546336"/>
                </a:cubicBezTo>
                <a:cubicBezTo>
                  <a:pt x="5565289" y="1535394"/>
                  <a:pt x="5556710" y="1518566"/>
                  <a:pt x="5552881" y="1495851"/>
                </a:cubicBezTo>
                <a:lnTo>
                  <a:pt x="5584437" y="1489742"/>
                </a:lnTo>
                <a:cubicBezTo>
                  <a:pt x="5588539" y="1503580"/>
                  <a:pt x="5594310" y="1513787"/>
                  <a:pt x="5601753" y="1520362"/>
                </a:cubicBezTo>
                <a:cubicBezTo>
                  <a:pt x="5609195" y="1526937"/>
                  <a:pt x="5618248" y="1530253"/>
                  <a:pt x="5628910" y="1530311"/>
                </a:cubicBezTo>
                <a:cubicBezTo>
                  <a:pt x="5639572" y="1530368"/>
                  <a:pt x="5648237" y="1526033"/>
                  <a:pt x="5654905" y="1517308"/>
                </a:cubicBezTo>
                <a:cubicBezTo>
                  <a:pt x="5661573" y="1508582"/>
                  <a:pt x="5664477" y="1498583"/>
                  <a:pt x="5663617" y="1487311"/>
                </a:cubicBezTo>
                <a:cubicBezTo>
                  <a:pt x="5662756" y="1476040"/>
                  <a:pt x="5658437" y="1467328"/>
                  <a:pt x="5650657" y="1461176"/>
                </a:cubicBezTo>
                <a:cubicBezTo>
                  <a:pt x="5642877" y="1455024"/>
                  <a:pt x="5628727" y="1450486"/>
                  <a:pt x="5608206" y="1447560"/>
                </a:cubicBezTo>
                <a:lnTo>
                  <a:pt x="5608206" y="1424007"/>
                </a:lnTo>
                <a:cubicBezTo>
                  <a:pt x="5628311" y="1422099"/>
                  <a:pt x="5642336" y="1417392"/>
                  <a:pt x="5650280" y="1409885"/>
                </a:cubicBezTo>
                <a:cubicBezTo>
                  <a:pt x="5658225" y="1402378"/>
                  <a:pt x="5661778" y="1392662"/>
                  <a:pt x="5660939" y="1380739"/>
                </a:cubicBezTo>
                <a:cubicBezTo>
                  <a:pt x="5660100" y="1368815"/>
                  <a:pt x="5654887" y="1360182"/>
                  <a:pt x="5645301" y="1354840"/>
                </a:cubicBezTo>
                <a:cubicBezTo>
                  <a:pt x="5635714" y="1349498"/>
                  <a:pt x="5625440" y="1348932"/>
                  <a:pt x="5614477" y="1353141"/>
                </a:cubicBezTo>
                <a:cubicBezTo>
                  <a:pt x="5603513" y="1357350"/>
                  <a:pt x="5594267" y="1370095"/>
                  <a:pt x="5586739" y="1391375"/>
                </a:cubicBezTo>
                <a:lnTo>
                  <a:pt x="5555570" y="1386536"/>
                </a:lnTo>
                <a:cubicBezTo>
                  <a:pt x="5561134" y="1367463"/>
                  <a:pt x="5568860" y="1352277"/>
                  <a:pt x="5578748" y="1340977"/>
                </a:cubicBezTo>
                <a:cubicBezTo>
                  <a:pt x="5588636" y="1329677"/>
                  <a:pt x="5602248" y="1322851"/>
                  <a:pt x="5619585" y="1320499"/>
                </a:cubicBezTo>
                <a:cubicBezTo>
                  <a:pt x="5628254" y="1319323"/>
                  <a:pt x="5636389" y="1319279"/>
                  <a:pt x="5643989" y="1320367"/>
                </a:cubicBezTo>
                <a:close/>
                <a:moveTo>
                  <a:pt x="995789" y="1320367"/>
                </a:moveTo>
                <a:cubicBezTo>
                  <a:pt x="1003389" y="1321455"/>
                  <a:pt x="1010455" y="1323675"/>
                  <a:pt x="1016987" y="1327027"/>
                </a:cubicBezTo>
                <a:cubicBezTo>
                  <a:pt x="1030051" y="1333731"/>
                  <a:pt x="1039146" y="1343425"/>
                  <a:pt x="1044273" y="1356109"/>
                </a:cubicBezTo>
                <a:cubicBezTo>
                  <a:pt x="1049400" y="1368793"/>
                  <a:pt x="1050074" y="1382771"/>
                  <a:pt x="1046295" y="1398044"/>
                </a:cubicBezTo>
                <a:cubicBezTo>
                  <a:pt x="1042516" y="1413316"/>
                  <a:pt x="1032259" y="1425491"/>
                  <a:pt x="1015524" y="1434568"/>
                </a:cubicBezTo>
                <a:cubicBezTo>
                  <a:pt x="1027527" y="1438698"/>
                  <a:pt x="1037049" y="1446413"/>
                  <a:pt x="1044090" y="1457713"/>
                </a:cubicBezTo>
                <a:cubicBezTo>
                  <a:pt x="1051131" y="1469013"/>
                  <a:pt x="1053483" y="1483848"/>
                  <a:pt x="1051145" y="1502218"/>
                </a:cubicBezTo>
                <a:cubicBezTo>
                  <a:pt x="1048808" y="1520588"/>
                  <a:pt x="1040469" y="1535502"/>
                  <a:pt x="1026129" y="1546960"/>
                </a:cubicBezTo>
                <a:cubicBezTo>
                  <a:pt x="1011789" y="1558417"/>
                  <a:pt x="995584" y="1563913"/>
                  <a:pt x="977516" y="1563447"/>
                </a:cubicBezTo>
                <a:cubicBezTo>
                  <a:pt x="959447" y="1562981"/>
                  <a:pt x="943748" y="1557277"/>
                  <a:pt x="930419" y="1546336"/>
                </a:cubicBezTo>
                <a:cubicBezTo>
                  <a:pt x="917089" y="1535394"/>
                  <a:pt x="908511" y="1518566"/>
                  <a:pt x="904682" y="1495851"/>
                </a:cubicBezTo>
                <a:lnTo>
                  <a:pt x="936238" y="1489742"/>
                </a:lnTo>
                <a:cubicBezTo>
                  <a:pt x="940339" y="1503580"/>
                  <a:pt x="946111" y="1513787"/>
                  <a:pt x="953553" y="1520362"/>
                </a:cubicBezTo>
                <a:cubicBezTo>
                  <a:pt x="960996" y="1526937"/>
                  <a:pt x="970048" y="1530253"/>
                  <a:pt x="980710" y="1530311"/>
                </a:cubicBezTo>
                <a:cubicBezTo>
                  <a:pt x="991372" y="1530368"/>
                  <a:pt x="1000037" y="1526033"/>
                  <a:pt x="1006705" y="1517308"/>
                </a:cubicBezTo>
                <a:cubicBezTo>
                  <a:pt x="1013373" y="1508582"/>
                  <a:pt x="1016277" y="1498583"/>
                  <a:pt x="1015417" y="1487311"/>
                </a:cubicBezTo>
                <a:cubicBezTo>
                  <a:pt x="1014556" y="1476040"/>
                  <a:pt x="1010237" y="1467328"/>
                  <a:pt x="1002457" y="1461176"/>
                </a:cubicBezTo>
                <a:cubicBezTo>
                  <a:pt x="994677" y="1455024"/>
                  <a:pt x="980527" y="1450486"/>
                  <a:pt x="960006" y="1447560"/>
                </a:cubicBezTo>
                <a:lnTo>
                  <a:pt x="960006" y="1424007"/>
                </a:lnTo>
                <a:cubicBezTo>
                  <a:pt x="980111" y="1422099"/>
                  <a:pt x="994136" y="1417392"/>
                  <a:pt x="1002080" y="1409885"/>
                </a:cubicBezTo>
                <a:cubicBezTo>
                  <a:pt x="1010025" y="1402378"/>
                  <a:pt x="1013578" y="1392662"/>
                  <a:pt x="1012739" y="1380739"/>
                </a:cubicBezTo>
                <a:cubicBezTo>
                  <a:pt x="1011900" y="1368815"/>
                  <a:pt x="1006687" y="1360182"/>
                  <a:pt x="997101" y="1354840"/>
                </a:cubicBezTo>
                <a:cubicBezTo>
                  <a:pt x="987514" y="1349498"/>
                  <a:pt x="977240" y="1348932"/>
                  <a:pt x="966277" y="1353141"/>
                </a:cubicBezTo>
                <a:cubicBezTo>
                  <a:pt x="955313" y="1357350"/>
                  <a:pt x="946068" y="1370095"/>
                  <a:pt x="938539" y="1391375"/>
                </a:cubicBezTo>
                <a:lnTo>
                  <a:pt x="907370" y="1386536"/>
                </a:lnTo>
                <a:cubicBezTo>
                  <a:pt x="912935" y="1367463"/>
                  <a:pt x="920660" y="1352277"/>
                  <a:pt x="930548" y="1340977"/>
                </a:cubicBezTo>
                <a:cubicBezTo>
                  <a:pt x="940436" y="1329677"/>
                  <a:pt x="954048" y="1322851"/>
                  <a:pt x="971385" y="1320499"/>
                </a:cubicBezTo>
                <a:cubicBezTo>
                  <a:pt x="980054" y="1319323"/>
                  <a:pt x="988188" y="1319279"/>
                  <a:pt x="995789" y="1320367"/>
                </a:cubicBezTo>
                <a:close/>
                <a:moveTo>
                  <a:pt x="6354617" y="1319703"/>
                </a:moveTo>
                <a:cubicBezTo>
                  <a:pt x="6371732" y="1319703"/>
                  <a:pt x="6386427" y="1326550"/>
                  <a:pt x="6398701" y="1340245"/>
                </a:cubicBezTo>
                <a:cubicBezTo>
                  <a:pt x="6410977" y="1353940"/>
                  <a:pt x="6418939" y="1370815"/>
                  <a:pt x="6422589" y="1390870"/>
                </a:cubicBezTo>
                <a:cubicBezTo>
                  <a:pt x="6426239" y="1410925"/>
                  <a:pt x="6427379" y="1433962"/>
                  <a:pt x="6426009" y="1459983"/>
                </a:cubicBezTo>
                <a:cubicBezTo>
                  <a:pt x="6424639" y="1486003"/>
                  <a:pt x="6419958" y="1507474"/>
                  <a:pt x="6411963" y="1524395"/>
                </a:cubicBezTo>
                <a:cubicBezTo>
                  <a:pt x="6403968" y="1541317"/>
                  <a:pt x="6391797" y="1553072"/>
                  <a:pt x="6375449" y="1559661"/>
                </a:cubicBezTo>
                <a:cubicBezTo>
                  <a:pt x="6359101" y="1566251"/>
                  <a:pt x="6342786" y="1565548"/>
                  <a:pt x="6326503" y="1557553"/>
                </a:cubicBezTo>
                <a:cubicBezTo>
                  <a:pt x="6310219" y="1549559"/>
                  <a:pt x="6298794" y="1538990"/>
                  <a:pt x="6292225" y="1525847"/>
                </a:cubicBezTo>
                <a:cubicBezTo>
                  <a:pt x="6285658" y="1512704"/>
                  <a:pt x="6280991" y="1498981"/>
                  <a:pt x="6278223" y="1484676"/>
                </a:cubicBezTo>
                <a:cubicBezTo>
                  <a:pt x="6275455" y="1470372"/>
                  <a:pt x="6274523" y="1451153"/>
                  <a:pt x="6275426" y="1427018"/>
                </a:cubicBezTo>
                <a:cubicBezTo>
                  <a:pt x="6276344" y="1402883"/>
                  <a:pt x="6279771" y="1383736"/>
                  <a:pt x="6285708" y="1369575"/>
                </a:cubicBezTo>
                <a:cubicBezTo>
                  <a:pt x="6291645" y="1355414"/>
                  <a:pt x="6300335" y="1343562"/>
                  <a:pt x="6311779" y="1334018"/>
                </a:cubicBezTo>
                <a:cubicBezTo>
                  <a:pt x="6323222" y="1324475"/>
                  <a:pt x="6337501" y="1319703"/>
                  <a:pt x="6354617" y="1319703"/>
                </a:cubicBezTo>
                <a:close/>
                <a:moveTo>
                  <a:pt x="6173641" y="1319703"/>
                </a:moveTo>
                <a:cubicBezTo>
                  <a:pt x="6190757" y="1319703"/>
                  <a:pt x="6205452" y="1326550"/>
                  <a:pt x="6217727" y="1340245"/>
                </a:cubicBezTo>
                <a:cubicBezTo>
                  <a:pt x="6230002" y="1353940"/>
                  <a:pt x="6237965" y="1370815"/>
                  <a:pt x="6241614" y="1390870"/>
                </a:cubicBezTo>
                <a:cubicBezTo>
                  <a:pt x="6245264" y="1410925"/>
                  <a:pt x="6246404" y="1433962"/>
                  <a:pt x="6245035" y="1459983"/>
                </a:cubicBezTo>
                <a:cubicBezTo>
                  <a:pt x="6243665" y="1486003"/>
                  <a:pt x="6238983" y="1507474"/>
                  <a:pt x="6230988" y="1524395"/>
                </a:cubicBezTo>
                <a:cubicBezTo>
                  <a:pt x="6222993" y="1541317"/>
                  <a:pt x="6210822" y="1553072"/>
                  <a:pt x="6194474" y="1559661"/>
                </a:cubicBezTo>
                <a:cubicBezTo>
                  <a:pt x="6178126" y="1566251"/>
                  <a:pt x="6161811" y="1565548"/>
                  <a:pt x="6145527" y="1557553"/>
                </a:cubicBezTo>
                <a:cubicBezTo>
                  <a:pt x="6129245" y="1549559"/>
                  <a:pt x="6117819" y="1538990"/>
                  <a:pt x="6111251" y="1525847"/>
                </a:cubicBezTo>
                <a:cubicBezTo>
                  <a:pt x="6104683" y="1512704"/>
                  <a:pt x="6100015" y="1498981"/>
                  <a:pt x="6097247" y="1484676"/>
                </a:cubicBezTo>
                <a:cubicBezTo>
                  <a:pt x="6094480" y="1470372"/>
                  <a:pt x="6093548" y="1451153"/>
                  <a:pt x="6094451" y="1427018"/>
                </a:cubicBezTo>
                <a:cubicBezTo>
                  <a:pt x="6095369" y="1402883"/>
                  <a:pt x="6098796" y="1383736"/>
                  <a:pt x="6104733" y="1369575"/>
                </a:cubicBezTo>
                <a:cubicBezTo>
                  <a:pt x="6110670" y="1355414"/>
                  <a:pt x="6119360" y="1343562"/>
                  <a:pt x="6130803" y="1334018"/>
                </a:cubicBezTo>
                <a:cubicBezTo>
                  <a:pt x="6142247" y="1324475"/>
                  <a:pt x="6156527" y="1319703"/>
                  <a:pt x="6173641" y="1319703"/>
                </a:cubicBezTo>
                <a:close/>
                <a:moveTo>
                  <a:pt x="3483440" y="1319703"/>
                </a:moveTo>
                <a:cubicBezTo>
                  <a:pt x="3492582" y="1319703"/>
                  <a:pt x="3501968" y="1321628"/>
                  <a:pt x="3511597" y="1325479"/>
                </a:cubicBezTo>
                <a:cubicBezTo>
                  <a:pt x="3521227" y="1329329"/>
                  <a:pt x="3529806" y="1335018"/>
                  <a:pt x="3537334" y="1342547"/>
                </a:cubicBezTo>
                <a:cubicBezTo>
                  <a:pt x="3544863" y="1350076"/>
                  <a:pt x="3550029" y="1357801"/>
                  <a:pt x="3552833" y="1365724"/>
                </a:cubicBezTo>
                <a:cubicBezTo>
                  <a:pt x="3555636" y="1373647"/>
                  <a:pt x="3557038" y="1383858"/>
                  <a:pt x="3557038" y="1396355"/>
                </a:cubicBezTo>
                <a:cubicBezTo>
                  <a:pt x="3557038" y="1408853"/>
                  <a:pt x="3552424" y="1424792"/>
                  <a:pt x="3543196" y="1444172"/>
                </a:cubicBezTo>
                <a:cubicBezTo>
                  <a:pt x="3533968" y="1463553"/>
                  <a:pt x="3511450" y="1503544"/>
                  <a:pt x="3475643" y="1564146"/>
                </a:cubicBezTo>
                <a:lnTo>
                  <a:pt x="3439441" y="1564146"/>
                </a:lnTo>
                <a:cubicBezTo>
                  <a:pt x="3459302" y="1527650"/>
                  <a:pt x="3475499" y="1497500"/>
                  <a:pt x="3488033" y="1473695"/>
                </a:cubicBezTo>
                <a:cubicBezTo>
                  <a:pt x="3467712" y="1477295"/>
                  <a:pt x="3449655" y="1474111"/>
                  <a:pt x="3433859" y="1464145"/>
                </a:cubicBezTo>
                <a:cubicBezTo>
                  <a:pt x="3418063" y="1454178"/>
                  <a:pt x="3408520" y="1440677"/>
                  <a:pt x="3405229" y="1423641"/>
                </a:cubicBezTo>
                <a:cubicBezTo>
                  <a:pt x="3401938" y="1406605"/>
                  <a:pt x="3402120" y="1391415"/>
                  <a:pt x="3405777" y="1378071"/>
                </a:cubicBezTo>
                <a:cubicBezTo>
                  <a:pt x="3409434" y="1364728"/>
                  <a:pt x="3415270" y="1353575"/>
                  <a:pt x="3423287" y="1344612"/>
                </a:cubicBezTo>
                <a:cubicBezTo>
                  <a:pt x="3431303" y="1335649"/>
                  <a:pt x="3441047" y="1329257"/>
                  <a:pt x="3452519" y="1325436"/>
                </a:cubicBezTo>
                <a:cubicBezTo>
                  <a:pt x="3463991" y="1321614"/>
                  <a:pt x="3474298" y="1319703"/>
                  <a:pt x="3483440" y="1319703"/>
                </a:cubicBezTo>
                <a:close/>
                <a:moveTo>
                  <a:pt x="5996695" y="1318394"/>
                </a:moveTo>
                <a:cubicBezTo>
                  <a:pt x="6001079" y="1318403"/>
                  <a:pt x="6005218" y="1318886"/>
                  <a:pt x="6009111" y="1319843"/>
                </a:cubicBezTo>
                <a:cubicBezTo>
                  <a:pt x="6016898" y="1321757"/>
                  <a:pt x="6024889" y="1325367"/>
                  <a:pt x="6033085" y="1330673"/>
                </a:cubicBezTo>
                <a:cubicBezTo>
                  <a:pt x="6041280" y="1335979"/>
                  <a:pt x="6047941" y="1343762"/>
                  <a:pt x="6053068" y="1354023"/>
                </a:cubicBezTo>
                <a:cubicBezTo>
                  <a:pt x="6058194" y="1364283"/>
                  <a:pt x="6060059" y="1376666"/>
                  <a:pt x="6058661" y="1391171"/>
                </a:cubicBezTo>
                <a:cubicBezTo>
                  <a:pt x="6057262" y="1405676"/>
                  <a:pt x="6050131" y="1422802"/>
                  <a:pt x="6037268" y="1442548"/>
                </a:cubicBezTo>
                <a:cubicBezTo>
                  <a:pt x="6024405" y="1462295"/>
                  <a:pt x="6000292" y="1491083"/>
                  <a:pt x="5964929" y="1528912"/>
                </a:cubicBezTo>
                <a:lnTo>
                  <a:pt x="6062113" y="1528912"/>
                </a:lnTo>
                <a:lnTo>
                  <a:pt x="6062113" y="1560081"/>
                </a:lnTo>
                <a:lnTo>
                  <a:pt x="5917520" y="1560081"/>
                </a:lnTo>
                <a:lnTo>
                  <a:pt x="5917520" y="1550380"/>
                </a:lnTo>
                <a:cubicBezTo>
                  <a:pt x="5918453" y="1536412"/>
                  <a:pt x="5924866" y="1523936"/>
                  <a:pt x="5936762" y="1512952"/>
                </a:cubicBezTo>
                <a:cubicBezTo>
                  <a:pt x="5948657" y="1501967"/>
                  <a:pt x="5963542" y="1485085"/>
                  <a:pt x="5981417" y="1462306"/>
                </a:cubicBezTo>
                <a:cubicBezTo>
                  <a:pt x="5999292" y="1439526"/>
                  <a:pt x="6010883" y="1421985"/>
                  <a:pt x="6016188" y="1409681"/>
                </a:cubicBezTo>
                <a:cubicBezTo>
                  <a:pt x="6021494" y="1397377"/>
                  <a:pt x="6023513" y="1387106"/>
                  <a:pt x="6022244" y="1378867"/>
                </a:cubicBezTo>
                <a:cubicBezTo>
                  <a:pt x="6020974" y="1370629"/>
                  <a:pt x="6017167" y="1363903"/>
                  <a:pt x="6010822" y="1358691"/>
                </a:cubicBezTo>
                <a:cubicBezTo>
                  <a:pt x="6004476" y="1353478"/>
                  <a:pt x="5997048" y="1351305"/>
                  <a:pt x="5988537" y="1352173"/>
                </a:cubicBezTo>
                <a:cubicBezTo>
                  <a:pt x="5980026" y="1353040"/>
                  <a:pt x="5971827" y="1356378"/>
                  <a:pt x="5963940" y="1362186"/>
                </a:cubicBezTo>
                <a:cubicBezTo>
                  <a:pt x="5956053" y="1367994"/>
                  <a:pt x="5949607" y="1377723"/>
                  <a:pt x="5944602" y="1391375"/>
                </a:cubicBezTo>
                <a:lnTo>
                  <a:pt x="5912121" y="1386557"/>
                </a:lnTo>
                <a:cubicBezTo>
                  <a:pt x="5919492" y="1362853"/>
                  <a:pt x="5929093" y="1346032"/>
                  <a:pt x="5940924" y="1336094"/>
                </a:cubicBezTo>
                <a:cubicBezTo>
                  <a:pt x="5952754" y="1326156"/>
                  <a:pt x="5966714" y="1320721"/>
                  <a:pt x="5982804" y="1319789"/>
                </a:cubicBezTo>
                <a:cubicBezTo>
                  <a:pt x="5987680" y="1318850"/>
                  <a:pt x="5992310" y="1318385"/>
                  <a:pt x="5996695" y="1318394"/>
                </a:cubicBezTo>
                <a:close/>
                <a:moveTo>
                  <a:pt x="1151028" y="639896"/>
                </a:moveTo>
                <a:cubicBezTo>
                  <a:pt x="1147656" y="640086"/>
                  <a:pt x="1144377" y="641366"/>
                  <a:pt x="1141190" y="643735"/>
                </a:cubicBezTo>
                <a:cubicBezTo>
                  <a:pt x="1134816" y="648475"/>
                  <a:pt x="1131628" y="654792"/>
                  <a:pt x="1131628" y="662686"/>
                </a:cubicBezTo>
                <a:cubicBezTo>
                  <a:pt x="1131628" y="670580"/>
                  <a:pt x="1135178" y="676506"/>
                  <a:pt x="1142276" y="680464"/>
                </a:cubicBezTo>
                <a:cubicBezTo>
                  <a:pt x="1149374" y="684422"/>
                  <a:pt x="1156322" y="684221"/>
                  <a:pt x="1163120" y="679862"/>
                </a:cubicBezTo>
                <a:cubicBezTo>
                  <a:pt x="1169917" y="675488"/>
                  <a:pt x="1173111" y="669178"/>
                  <a:pt x="1172703" y="660933"/>
                </a:cubicBezTo>
                <a:cubicBezTo>
                  <a:pt x="1172294" y="652687"/>
                  <a:pt x="1168533" y="646575"/>
                  <a:pt x="1161420" y="642595"/>
                </a:cubicBezTo>
                <a:cubicBezTo>
                  <a:pt x="1157864" y="640606"/>
                  <a:pt x="1154400" y="639706"/>
                  <a:pt x="1151028" y="639896"/>
                </a:cubicBezTo>
                <a:close/>
                <a:moveTo>
                  <a:pt x="839694" y="624473"/>
                </a:moveTo>
                <a:lnTo>
                  <a:pt x="815624" y="629485"/>
                </a:lnTo>
                <a:cubicBezTo>
                  <a:pt x="810189" y="641688"/>
                  <a:pt x="807626" y="648303"/>
                  <a:pt x="807934" y="649328"/>
                </a:cubicBezTo>
                <a:cubicBezTo>
                  <a:pt x="808243" y="650353"/>
                  <a:pt x="809645" y="651224"/>
                  <a:pt x="812140" y="651941"/>
                </a:cubicBezTo>
                <a:cubicBezTo>
                  <a:pt x="814635" y="652658"/>
                  <a:pt x="818858" y="654250"/>
                  <a:pt x="824809" y="656717"/>
                </a:cubicBezTo>
                <a:cubicBezTo>
                  <a:pt x="830287" y="650063"/>
                  <a:pt x="835249" y="639315"/>
                  <a:pt x="839694" y="624473"/>
                </a:cubicBezTo>
                <a:close/>
                <a:moveTo>
                  <a:pt x="1153510" y="616976"/>
                </a:moveTo>
                <a:cubicBezTo>
                  <a:pt x="1159031" y="617098"/>
                  <a:pt x="1164675" y="618371"/>
                  <a:pt x="1170444" y="620795"/>
                </a:cubicBezTo>
                <a:cubicBezTo>
                  <a:pt x="1181980" y="625641"/>
                  <a:pt x="1189642" y="633321"/>
                  <a:pt x="1193427" y="643832"/>
                </a:cubicBezTo>
                <a:cubicBezTo>
                  <a:pt x="1197213" y="654343"/>
                  <a:pt x="1197658" y="664740"/>
                  <a:pt x="1194761" y="675022"/>
                </a:cubicBezTo>
                <a:cubicBezTo>
                  <a:pt x="1191864" y="685304"/>
                  <a:pt x="1186444" y="693173"/>
                  <a:pt x="1178499" y="698630"/>
                </a:cubicBezTo>
                <a:cubicBezTo>
                  <a:pt x="1170555" y="704086"/>
                  <a:pt x="1161115" y="706814"/>
                  <a:pt x="1150181" y="706814"/>
                </a:cubicBezTo>
                <a:cubicBezTo>
                  <a:pt x="1139247" y="706814"/>
                  <a:pt x="1129345" y="702376"/>
                  <a:pt x="1120476" y="693499"/>
                </a:cubicBezTo>
                <a:cubicBezTo>
                  <a:pt x="1111606" y="684623"/>
                  <a:pt x="1107171" y="675079"/>
                  <a:pt x="1107171" y="664869"/>
                </a:cubicBezTo>
                <a:cubicBezTo>
                  <a:pt x="1107171" y="654659"/>
                  <a:pt x="1109559" y="645729"/>
                  <a:pt x="1114334" y="638078"/>
                </a:cubicBezTo>
                <a:cubicBezTo>
                  <a:pt x="1119109" y="630428"/>
                  <a:pt x="1126771" y="624423"/>
                  <a:pt x="1137318" y="620063"/>
                </a:cubicBezTo>
                <a:cubicBezTo>
                  <a:pt x="1142591" y="617883"/>
                  <a:pt x="1147989" y="616855"/>
                  <a:pt x="1153510" y="616976"/>
                </a:cubicBezTo>
                <a:close/>
                <a:moveTo>
                  <a:pt x="70794" y="532527"/>
                </a:moveTo>
                <a:cubicBezTo>
                  <a:pt x="73703" y="531950"/>
                  <a:pt x="76814" y="532272"/>
                  <a:pt x="80126" y="533495"/>
                </a:cubicBezTo>
                <a:cubicBezTo>
                  <a:pt x="86752" y="535940"/>
                  <a:pt x="93495" y="539926"/>
                  <a:pt x="100357" y="545455"/>
                </a:cubicBezTo>
                <a:cubicBezTo>
                  <a:pt x="107219" y="550983"/>
                  <a:pt x="107308" y="555909"/>
                  <a:pt x="100626" y="560232"/>
                </a:cubicBezTo>
                <a:cubicBezTo>
                  <a:pt x="93943" y="564556"/>
                  <a:pt x="87644" y="571880"/>
                  <a:pt x="81729" y="582205"/>
                </a:cubicBezTo>
                <a:cubicBezTo>
                  <a:pt x="75814" y="592530"/>
                  <a:pt x="76004" y="602805"/>
                  <a:pt x="82299" y="613029"/>
                </a:cubicBezTo>
                <a:cubicBezTo>
                  <a:pt x="88594" y="623254"/>
                  <a:pt x="89942" y="634167"/>
                  <a:pt x="86343" y="645768"/>
                </a:cubicBezTo>
                <a:cubicBezTo>
                  <a:pt x="130281" y="658574"/>
                  <a:pt x="162342" y="666547"/>
                  <a:pt x="182526" y="669687"/>
                </a:cubicBezTo>
                <a:cubicBezTo>
                  <a:pt x="202710" y="672828"/>
                  <a:pt x="219811" y="675054"/>
                  <a:pt x="233828" y="676366"/>
                </a:cubicBezTo>
                <a:cubicBezTo>
                  <a:pt x="247846" y="677679"/>
                  <a:pt x="263839" y="677438"/>
                  <a:pt x="281807" y="675646"/>
                </a:cubicBezTo>
                <a:cubicBezTo>
                  <a:pt x="299775" y="673853"/>
                  <a:pt x="313535" y="673330"/>
                  <a:pt x="323085" y="674076"/>
                </a:cubicBezTo>
                <a:cubicBezTo>
                  <a:pt x="332636" y="674821"/>
                  <a:pt x="324838" y="681095"/>
                  <a:pt x="299693" y="692897"/>
                </a:cubicBezTo>
                <a:cubicBezTo>
                  <a:pt x="274547" y="704699"/>
                  <a:pt x="257629" y="711769"/>
                  <a:pt x="248939" y="714106"/>
                </a:cubicBezTo>
                <a:cubicBezTo>
                  <a:pt x="240249" y="716444"/>
                  <a:pt x="228433" y="715003"/>
                  <a:pt x="213490" y="709783"/>
                </a:cubicBezTo>
                <a:cubicBezTo>
                  <a:pt x="198548" y="704563"/>
                  <a:pt x="183505" y="699357"/>
                  <a:pt x="168362" y="694166"/>
                </a:cubicBezTo>
                <a:cubicBezTo>
                  <a:pt x="153218" y="688975"/>
                  <a:pt x="134339" y="682586"/>
                  <a:pt x="111725" y="675001"/>
                </a:cubicBezTo>
                <a:cubicBezTo>
                  <a:pt x="89110" y="667414"/>
                  <a:pt x="73433" y="664475"/>
                  <a:pt x="64693" y="666181"/>
                </a:cubicBezTo>
                <a:cubicBezTo>
                  <a:pt x="55952" y="667888"/>
                  <a:pt x="48122" y="671035"/>
                  <a:pt x="41203" y="675624"/>
                </a:cubicBezTo>
                <a:cubicBezTo>
                  <a:pt x="34284" y="680213"/>
                  <a:pt x="25655" y="677761"/>
                  <a:pt x="15316" y="668268"/>
                </a:cubicBezTo>
                <a:cubicBezTo>
                  <a:pt x="4976" y="658775"/>
                  <a:pt x="5679" y="654028"/>
                  <a:pt x="17424" y="654028"/>
                </a:cubicBezTo>
                <a:cubicBezTo>
                  <a:pt x="26860" y="654028"/>
                  <a:pt x="43480" y="650758"/>
                  <a:pt x="67284" y="644219"/>
                </a:cubicBezTo>
                <a:cubicBezTo>
                  <a:pt x="66439" y="631098"/>
                  <a:pt x="63302" y="620612"/>
                  <a:pt x="57874" y="612760"/>
                </a:cubicBezTo>
                <a:cubicBezTo>
                  <a:pt x="52446" y="604909"/>
                  <a:pt x="51088" y="596269"/>
                  <a:pt x="53798" y="586840"/>
                </a:cubicBezTo>
                <a:cubicBezTo>
                  <a:pt x="56508" y="577412"/>
                  <a:pt x="58085" y="571428"/>
                  <a:pt x="58530" y="568890"/>
                </a:cubicBezTo>
                <a:cubicBezTo>
                  <a:pt x="58975" y="566352"/>
                  <a:pt x="57311" y="565757"/>
                  <a:pt x="53539" y="567105"/>
                </a:cubicBezTo>
                <a:cubicBezTo>
                  <a:pt x="49768" y="568453"/>
                  <a:pt x="45885" y="569804"/>
                  <a:pt x="41892" y="571159"/>
                </a:cubicBezTo>
                <a:cubicBezTo>
                  <a:pt x="37898" y="572515"/>
                  <a:pt x="31907" y="570224"/>
                  <a:pt x="23920" y="564287"/>
                </a:cubicBezTo>
                <a:cubicBezTo>
                  <a:pt x="15932" y="558350"/>
                  <a:pt x="16219" y="554747"/>
                  <a:pt x="24781" y="553478"/>
                </a:cubicBezTo>
                <a:cubicBezTo>
                  <a:pt x="33341" y="552209"/>
                  <a:pt x="40544" y="550327"/>
                  <a:pt x="46387" y="547832"/>
                </a:cubicBezTo>
                <a:cubicBezTo>
                  <a:pt x="52231" y="545336"/>
                  <a:pt x="57659" y="541712"/>
                  <a:pt x="62671" y="536958"/>
                </a:cubicBezTo>
                <a:cubicBezTo>
                  <a:pt x="65177" y="534581"/>
                  <a:pt x="67884" y="533104"/>
                  <a:pt x="70794" y="532527"/>
                </a:cubicBezTo>
                <a:close/>
                <a:moveTo>
                  <a:pt x="483311" y="524450"/>
                </a:moveTo>
                <a:cubicBezTo>
                  <a:pt x="487484" y="524450"/>
                  <a:pt x="494615" y="526257"/>
                  <a:pt x="504703" y="529870"/>
                </a:cubicBezTo>
                <a:cubicBezTo>
                  <a:pt x="514792" y="533484"/>
                  <a:pt x="518710" y="539235"/>
                  <a:pt x="516459" y="547122"/>
                </a:cubicBezTo>
                <a:cubicBezTo>
                  <a:pt x="514771" y="553037"/>
                  <a:pt x="513715" y="566200"/>
                  <a:pt x="513293" y="586611"/>
                </a:cubicBezTo>
                <a:lnTo>
                  <a:pt x="513115" y="605854"/>
                </a:lnTo>
                <a:lnTo>
                  <a:pt x="514672" y="604597"/>
                </a:lnTo>
                <a:cubicBezTo>
                  <a:pt x="518364" y="601654"/>
                  <a:pt x="526134" y="595531"/>
                  <a:pt x="537980" y="586227"/>
                </a:cubicBezTo>
                <a:cubicBezTo>
                  <a:pt x="553776" y="573823"/>
                  <a:pt x="561151" y="569984"/>
                  <a:pt x="560103" y="574709"/>
                </a:cubicBezTo>
                <a:cubicBezTo>
                  <a:pt x="559056" y="579434"/>
                  <a:pt x="554923" y="586310"/>
                  <a:pt x="547703" y="595337"/>
                </a:cubicBezTo>
                <a:cubicBezTo>
                  <a:pt x="540482" y="604364"/>
                  <a:pt x="533947" y="613144"/>
                  <a:pt x="528096" y="621676"/>
                </a:cubicBezTo>
                <a:cubicBezTo>
                  <a:pt x="522245" y="630209"/>
                  <a:pt x="517051" y="639010"/>
                  <a:pt x="512512" y="648080"/>
                </a:cubicBezTo>
                <a:cubicBezTo>
                  <a:pt x="507973" y="657151"/>
                  <a:pt x="504320" y="663356"/>
                  <a:pt x="501552" y="666698"/>
                </a:cubicBezTo>
                <a:cubicBezTo>
                  <a:pt x="498785" y="670039"/>
                  <a:pt x="493465" y="668035"/>
                  <a:pt x="485592" y="660685"/>
                </a:cubicBezTo>
                <a:cubicBezTo>
                  <a:pt x="477719" y="653336"/>
                  <a:pt x="475819" y="646040"/>
                  <a:pt x="479891" y="638799"/>
                </a:cubicBezTo>
                <a:cubicBezTo>
                  <a:pt x="483964" y="631557"/>
                  <a:pt x="486890" y="623297"/>
                  <a:pt x="488668" y="614019"/>
                </a:cubicBezTo>
                <a:cubicBezTo>
                  <a:pt x="490446" y="604741"/>
                  <a:pt x="490891" y="592422"/>
                  <a:pt x="490001" y="577064"/>
                </a:cubicBezTo>
                <a:cubicBezTo>
                  <a:pt x="489112" y="561706"/>
                  <a:pt x="486412" y="549097"/>
                  <a:pt x="481903" y="539238"/>
                </a:cubicBezTo>
                <a:cubicBezTo>
                  <a:pt x="477393" y="529379"/>
                  <a:pt x="477862" y="524450"/>
                  <a:pt x="483311" y="524450"/>
                </a:cubicBezTo>
                <a:close/>
                <a:moveTo>
                  <a:pt x="778859" y="473975"/>
                </a:moveTo>
                <a:cubicBezTo>
                  <a:pt x="781334" y="474214"/>
                  <a:pt x="784321" y="474766"/>
                  <a:pt x="787822" y="475632"/>
                </a:cubicBezTo>
                <a:cubicBezTo>
                  <a:pt x="801826" y="479095"/>
                  <a:pt x="807956" y="487445"/>
                  <a:pt x="806214" y="500681"/>
                </a:cubicBezTo>
                <a:cubicBezTo>
                  <a:pt x="804472" y="513917"/>
                  <a:pt x="797477" y="515523"/>
                  <a:pt x="785231" y="505499"/>
                </a:cubicBezTo>
                <a:cubicBezTo>
                  <a:pt x="777773" y="495260"/>
                  <a:pt x="772840" y="486857"/>
                  <a:pt x="770431" y="480289"/>
                </a:cubicBezTo>
                <a:cubicBezTo>
                  <a:pt x="768624" y="475363"/>
                  <a:pt x="771434" y="473259"/>
                  <a:pt x="778859" y="473975"/>
                </a:cubicBezTo>
                <a:close/>
                <a:moveTo>
                  <a:pt x="614252" y="468498"/>
                </a:moveTo>
                <a:cubicBezTo>
                  <a:pt x="616445" y="468703"/>
                  <a:pt x="619117" y="469224"/>
                  <a:pt x="622268" y="470061"/>
                </a:cubicBezTo>
                <a:cubicBezTo>
                  <a:pt x="634873" y="473409"/>
                  <a:pt x="642997" y="476973"/>
                  <a:pt x="646639" y="480752"/>
                </a:cubicBezTo>
                <a:cubicBezTo>
                  <a:pt x="650282" y="484530"/>
                  <a:pt x="651182" y="488897"/>
                  <a:pt x="649339" y="493851"/>
                </a:cubicBezTo>
                <a:cubicBezTo>
                  <a:pt x="647496" y="498806"/>
                  <a:pt x="644998" y="511651"/>
                  <a:pt x="641843" y="532387"/>
                </a:cubicBezTo>
                <a:cubicBezTo>
                  <a:pt x="638688" y="553123"/>
                  <a:pt x="630414" y="579387"/>
                  <a:pt x="617020" y="611179"/>
                </a:cubicBezTo>
                <a:cubicBezTo>
                  <a:pt x="632192" y="617704"/>
                  <a:pt x="645431" y="625218"/>
                  <a:pt x="656738" y="633722"/>
                </a:cubicBezTo>
                <a:cubicBezTo>
                  <a:pt x="668046" y="642226"/>
                  <a:pt x="672954" y="652583"/>
                  <a:pt x="671463" y="664794"/>
                </a:cubicBezTo>
                <a:cubicBezTo>
                  <a:pt x="669971" y="677005"/>
                  <a:pt x="666482" y="683687"/>
                  <a:pt x="660998" y="684841"/>
                </a:cubicBezTo>
                <a:cubicBezTo>
                  <a:pt x="655512" y="685996"/>
                  <a:pt x="650020" y="682181"/>
                  <a:pt x="644520" y="673398"/>
                </a:cubicBezTo>
                <a:cubicBezTo>
                  <a:pt x="639021" y="664615"/>
                  <a:pt x="633468" y="656559"/>
                  <a:pt x="627861" y="649231"/>
                </a:cubicBezTo>
                <a:cubicBezTo>
                  <a:pt x="622254" y="641903"/>
                  <a:pt x="616188" y="634102"/>
                  <a:pt x="609663" y="625828"/>
                </a:cubicBezTo>
                <a:cubicBezTo>
                  <a:pt x="599496" y="644771"/>
                  <a:pt x="586773" y="659570"/>
                  <a:pt x="571493" y="670225"/>
                </a:cubicBezTo>
                <a:cubicBezTo>
                  <a:pt x="556214" y="680880"/>
                  <a:pt x="542182" y="688068"/>
                  <a:pt x="529397" y="691789"/>
                </a:cubicBezTo>
                <a:cubicBezTo>
                  <a:pt x="516614" y="695511"/>
                  <a:pt x="510221" y="695543"/>
                  <a:pt x="510221" y="691886"/>
                </a:cubicBezTo>
                <a:cubicBezTo>
                  <a:pt x="510221" y="689391"/>
                  <a:pt x="517767" y="682884"/>
                  <a:pt x="532861" y="672366"/>
                </a:cubicBezTo>
                <a:cubicBezTo>
                  <a:pt x="547954" y="661847"/>
                  <a:pt x="561469" y="648851"/>
                  <a:pt x="573407" y="633378"/>
                </a:cubicBezTo>
                <a:cubicBezTo>
                  <a:pt x="585346" y="617905"/>
                  <a:pt x="593771" y="601923"/>
                  <a:pt x="598682" y="585432"/>
                </a:cubicBezTo>
                <a:cubicBezTo>
                  <a:pt x="603594" y="568940"/>
                  <a:pt x="607401" y="552618"/>
                  <a:pt x="610104" y="536463"/>
                </a:cubicBezTo>
                <a:cubicBezTo>
                  <a:pt x="612807" y="520309"/>
                  <a:pt x="613722" y="507751"/>
                  <a:pt x="612847" y="498788"/>
                </a:cubicBezTo>
                <a:cubicBezTo>
                  <a:pt x="611972" y="489825"/>
                  <a:pt x="610173" y="481960"/>
                  <a:pt x="607448" y="475191"/>
                </a:cubicBezTo>
                <a:cubicBezTo>
                  <a:pt x="605404" y="470115"/>
                  <a:pt x="607672" y="467884"/>
                  <a:pt x="614252" y="468498"/>
                </a:cubicBezTo>
                <a:close/>
                <a:moveTo>
                  <a:pt x="527860" y="465060"/>
                </a:moveTo>
                <a:cubicBezTo>
                  <a:pt x="532835" y="465060"/>
                  <a:pt x="540185" y="466519"/>
                  <a:pt x="549907" y="469437"/>
                </a:cubicBezTo>
                <a:cubicBezTo>
                  <a:pt x="559630" y="472355"/>
                  <a:pt x="566948" y="477070"/>
                  <a:pt x="571859" y="483580"/>
                </a:cubicBezTo>
                <a:cubicBezTo>
                  <a:pt x="576770" y="490091"/>
                  <a:pt x="577487" y="497877"/>
                  <a:pt x="574010" y="506940"/>
                </a:cubicBezTo>
                <a:cubicBezTo>
                  <a:pt x="570532" y="516003"/>
                  <a:pt x="563237" y="516025"/>
                  <a:pt x="552123" y="507005"/>
                </a:cubicBezTo>
                <a:cubicBezTo>
                  <a:pt x="541009" y="497985"/>
                  <a:pt x="532714" y="489833"/>
                  <a:pt x="527236" y="482548"/>
                </a:cubicBezTo>
                <a:cubicBezTo>
                  <a:pt x="521299" y="470889"/>
                  <a:pt x="521507" y="465060"/>
                  <a:pt x="527860" y="465060"/>
                </a:cubicBezTo>
                <a:close/>
                <a:moveTo>
                  <a:pt x="865544" y="455086"/>
                </a:moveTo>
                <a:cubicBezTo>
                  <a:pt x="866417" y="454845"/>
                  <a:pt x="867305" y="454928"/>
                  <a:pt x="868207" y="455337"/>
                </a:cubicBezTo>
                <a:cubicBezTo>
                  <a:pt x="871813" y="456972"/>
                  <a:pt x="876950" y="460163"/>
                  <a:pt x="883618" y="464909"/>
                </a:cubicBezTo>
                <a:cubicBezTo>
                  <a:pt x="891348" y="471276"/>
                  <a:pt x="892169" y="475987"/>
                  <a:pt x="886081" y="479042"/>
                </a:cubicBezTo>
                <a:cubicBezTo>
                  <a:pt x="879994" y="482096"/>
                  <a:pt x="868941" y="488875"/>
                  <a:pt x="852923" y="499380"/>
                </a:cubicBezTo>
                <a:cubicBezTo>
                  <a:pt x="836905" y="509884"/>
                  <a:pt x="832972" y="509142"/>
                  <a:pt x="841125" y="497153"/>
                </a:cubicBezTo>
                <a:cubicBezTo>
                  <a:pt x="849277" y="485165"/>
                  <a:pt x="854927" y="474790"/>
                  <a:pt x="858075" y="466028"/>
                </a:cubicBezTo>
                <a:cubicBezTo>
                  <a:pt x="860436" y="459456"/>
                  <a:pt x="862925" y="455809"/>
                  <a:pt x="865544" y="455086"/>
                </a:cubicBezTo>
                <a:close/>
                <a:moveTo>
                  <a:pt x="56573" y="450218"/>
                </a:moveTo>
                <a:cubicBezTo>
                  <a:pt x="69077" y="450218"/>
                  <a:pt x="80990" y="453179"/>
                  <a:pt x="92312" y="459101"/>
                </a:cubicBezTo>
                <a:cubicBezTo>
                  <a:pt x="103634" y="465024"/>
                  <a:pt x="108728" y="473822"/>
                  <a:pt x="107595" y="485495"/>
                </a:cubicBezTo>
                <a:cubicBezTo>
                  <a:pt x="106462" y="497168"/>
                  <a:pt x="93154" y="495576"/>
                  <a:pt x="67672" y="480719"/>
                </a:cubicBezTo>
                <a:cubicBezTo>
                  <a:pt x="45817" y="460385"/>
                  <a:pt x="42118" y="450218"/>
                  <a:pt x="56573" y="450218"/>
                </a:cubicBezTo>
                <a:close/>
                <a:moveTo>
                  <a:pt x="924773" y="446919"/>
                </a:moveTo>
                <a:cubicBezTo>
                  <a:pt x="928154" y="447229"/>
                  <a:pt x="933343" y="449149"/>
                  <a:pt x="940341" y="452681"/>
                </a:cubicBezTo>
                <a:cubicBezTo>
                  <a:pt x="954338" y="459743"/>
                  <a:pt x="959234" y="466393"/>
                  <a:pt x="955033" y="472631"/>
                </a:cubicBezTo>
                <a:cubicBezTo>
                  <a:pt x="950831" y="478869"/>
                  <a:pt x="946719" y="487570"/>
                  <a:pt x="942696" y="498734"/>
                </a:cubicBezTo>
                <a:cubicBezTo>
                  <a:pt x="938674" y="509898"/>
                  <a:pt x="931393" y="523410"/>
                  <a:pt x="920853" y="539270"/>
                </a:cubicBezTo>
                <a:cubicBezTo>
                  <a:pt x="938549" y="535872"/>
                  <a:pt x="954710" y="530523"/>
                  <a:pt x="969337" y="523224"/>
                </a:cubicBezTo>
                <a:cubicBezTo>
                  <a:pt x="983964" y="515925"/>
                  <a:pt x="995737" y="515691"/>
                  <a:pt x="1004657" y="522525"/>
                </a:cubicBezTo>
                <a:cubicBezTo>
                  <a:pt x="1013577" y="529358"/>
                  <a:pt x="1012612" y="534983"/>
                  <a:pt x="1001764" y="539399"/>
                </a:cubicBezTo>
                <a:cubicBezTo>
                  <a:pt x="990916" y="543816"/>
                  <a:pt x="972944" y="547903"/>
                  <a:pt x="947848" y="551660"/>
                </a:cubicBezTo>
                <a:cubicBezTo>
                  <a:pt x="961342" y="554227"/>
                  <a:pt x="966480" y="560451"/>
                  <a:pt x="963260" y="570331"/>
                </a:cubicBezTo>
                <a:cubicBezTo>
                  <a:pt x="960041" y="580212"/>
                  <a:pt x="957302" y="591028"/>
                  <a:pt x="955044" y="602780"/>
                </a:cubicBezTo>
                <a:cubicBezTo>
                  <a:pt x="952785" y="614531"/>
                  <a:pt x="948587" y="627556"/>
                  <a:pt x="942449" y="641853"/>
                </a:cubicBezTo>
                <a:cubicBezTo>
                  <a:pt x="950049" y="650844"/>
                  <a:pt x="958894" y="659509"/>
                  <a:pt x="968982" y="667848"/>
                </a:cubicBezTo>
                <a:cubicBezTo>
                  <a:pt x="979071" y="676187"/>
                  <a:pt x="989553" y="682529"/>
                  <a:pt x="1000430" y="686874"/>
                </a:cubicBezTo>
                <a:cubicBezTo>
                  <a:pt x="1011307" y="691219"/>
                  <a:pt x="1021234" y="695873"/>
                  <a:pt x="1030211" y="700834"/>
                </a:cubicBezTo>
                <a:cubicBezTo>
                  <a:pt x="1039188" y="705796"/>
                  <a:pt x="1034606" y="709159"/>
                  <a:pt x="1016466" y="710923"/>
                </a:cubicBezTo>
                <a:cubicBezTo>
                  <a:pt x="998326" y="712687"/>
                  <a:pt x="984631" y="712848"/>
                  <a:pt x="975382" y="711407"/>
                </a:cubicBezTo>
                <a:cubicBezTo>
                  <a:pt x="966132" y="709966"/>
                  <a:pt x="959381" y="705939"/>
                  <a:pt x="955130" y="699329"/>
                </a:cubicBezTo>
                <a:cubicBezTo>
                  <a:pt x="950878" y="692718"/>
                  <a:pt x="941560" y="679016"/>
                  <a:pt x="927177" y="658222"/>
                </a:cubicBezTo>
                <a:cubicBezTo>
                  <a:pt x="921025" y="666640"/>
                  <a:pt x="913772" y="673635"/>
                  <a:pt x="905420" y="679206"/>
                </a:cubicBezTo>
                <a:cubicBezTo>
                  <a:pt x="897066" y="684777"/>
                  <a:pt x="886949" y="688971"/>
                  <a:pt x="875068" y="691789"/>
                </a:cubicBezTo>
                <a:cubicBezTo>
                  <a:pt x="872098" y="692494"/>
                  <a:pt x="869804" y="692867"/>
                  <a:pt x="868186" y="692908"/>
                </a:cubicBezTo>
                <a:lnTo>
                  <a:pt x="866469" y="692378"/>
                </a:lnTo>
                <a:lnTo>
                  <a:pt x="865894" y="702415"/>
                </a:lnTo>
                <a:cubicBezTo>
                  <a:pt x="863456" y="712547"/>
                  <a:pt x="858459" y="713827"/>
                  <a:pt x="850901" y="706255"/>
                </a:cubicBezTo>
                <a:cubicBezTo>
                  <a:pt x="843344" y="698683"/>
                  <a:pt x="836468" y="692123"/>
                  <a:pt x="830273" y="686573"/>
                </a:cubicBezTo>
                <a:cubicBezTo>
                  <a:pt x="817209" y="697113"/>
                  <a:pt x="804457" y="704685"/>
                  <a:pt x="792017" y="709288"/>
                </a:cubicBezTo>
                <a:cubicBezTo>
                  <a:pt x="779577" y="713891"/>
                  <a:pt x="766416" y="716655"/>
                  <a:pt x="752535" y="717580"/>
                </a:cubicBezTo>
                <a:cubicBezTo>
                  <a:pt x="738654" y="718505"/>
                  <a:pt x="737062" y="715838"/>
                  <a:pt x="747760" y="709578"/>
                </a:cubicBezTo>
                <a:cubicBezTo>
                  <a:pt x="758457" y="703319"/>
                  <a:pt x="769449" y="697583"/>
                  <a:pt x="780735" y="692370"/>
                </a:cubicBezTo>
                <a:cubicBezTo>
                  <a:pt x="792020" y="687157"/>
                  <a:pt x="802231" y="680543"/>
                  <a:pt x="811365" y="672527"/>
                </a:cubicBezTo>
                <a:cubicBezTo>
                  <a:pt x="801829" y="666203"/>
                  <a:pt x="794720" y="661886"/>
                  <a:pt x="790038" y="659578"/>
                </a:cubicBezTo>
                <a:cubicBezTo>
                  <a:pt x="785356" y="657269"/>
                  <a:pt x="784155" y="653874"/>
                  <a:pt x="786435" y="649392"/>
                </a:cubicBezTo>
                <a:cubicBezTo>
                  <a:pt x="788715" y="644911"/>
                  <a:pt x="790723" y="639752"/>
                  <a:pt x="792458" y="633916"/>
                </a:cubicBezTo>
                <a:cubicBezTo>
                  <a:pt x="772668" y="636554"/>
                  <a:pt x="759124" y="639914"/>
                  <a:pt x="751825" y="643993"/>
                </a:cubicBezTo>
                <a:cubicBezTo>
                  <a:pt x="744526" y="648073"/>
                  <a:pt x="735750" y="645137"/>
                  <a:pt x="725496" y="635185"/>
                </a:cubicBezTo>
                <a:cubicBezTo>
                  <a:pt x="715243" y="625233"/>
                  <a:pt x="716566" y="620716"/>
                  <a:pt x="729465" y="621633"/>
                </a:cubicBezTo>
                <a:cubicBezTo>
                  <a:pt x="742364" y="622551"/>
                  <a:pt x="764860" y="620479"/>
                  <a:pt x="796953" y="615417"/>
                </a:cubicBezTo>
                <a:cubicBezTo>
                  <a:pt x="799363" y="605336"/>
                  <a:pt x="799667" y="596201"/>
                  <a:pt x="797868" y="588013"/>
                </a:cubicBezTo>
                <a:cubicBezTo>
                  <a:pt x="796068" y="579824"/>
                  <a:pt x="801492" y="578785"/>
                  <a:pt x="814141" y="584894"/>
                </a:cubicBezTo>
                <a:cubicBezTo>
                  <a:pt x="826788" y="591003"/>
                  <a:pt x="832080" y="595921"/>
                  <a:pt x="830015" y="599650"/>
                </a:cubicBezTo>
                <a:cubicBezTo>
                  <a:pt x="827950" y="603378"/>
                  <a:pt x="824931" y="607100"/>
                  <a:pt x="820959" y="610814"/>
                </a:cubicBezTo>
                <a:lnTo>
                  <a:pt x="840361" y="608620"/>
                </a:lnTo>
                <a:cubicBezTo>
                  <a:pt x="841724" y="604690"/>
                  <a:pt x="842179" y="600026"/>
                  <a:pt x="841727" y="594627"/>
                </a:cubicBezTo>
                <a:cubicBezTo>
                  <a:pt x="841276" y="589228"/>
                  <a:pt x="844994" y="588755"/>
                  <a:pt x="852880" y="593208"/>
                </a:cubicBezTo>
                <a:cubicBezTo>
                  <a:pt x="860767" y="597660"/>
                  <a:pt x="865970" y="601493"/>
                  <a:pt x="868486" y="604705"/>
                </a:cubicBezTo>
                <a:cubicBezTo>
                  <a:pt x="871003" y="607917"/>
                  <a:pt x="871046" y="612115"/>
                  <a:pt x="868615" y="617299"/>
                </a:cubicBezTo>
                <a:cubicBezTo>
                  <a:pt x="866184" y="622483"/>
                  <a:pt x="863173" y="629797"/>
                  <a:pt x="859581" y="639240"/>
                </a:cubicBezTo>
                <a:cubicBezTo>
                  <a:pt x="855988" y="648683"/>
                  <a:pt x="851217" y="658007"/>
                  <a:pt x="845266" y="667214"/>
                </a:cubicBezTo>
                <a:cubicBezTo>
                  <a:pt x="850873" y="670813"/>
                  <a:pt x="856322" y="675047"/>
                  <a:pt x="861614" y="679916"/>
                </a:cubicBezTo>
                <a:lnTo>
                  <a:pt x="866628" y="689146"/>
                </a:lnTo>
                <a:lnTo>
                  <a:pt x="871885" y="684325"/>
                </a:lnTo>
                <a:cubicBezTo>
                  <a:pt x="881643" y="676531"/>
                  <a:pt x="890046" y="669110"/>
                  <a:pt x="897095" y="662062"/>
                </a:cubicBezTo>
                <a:cubicBezTo>
                  <a:pt x="904143" y="655014"/>
                  <a:pt x="910206" y="647955"/>
                  <a:pt x="915282" y="640885"/>
                </a:cubicBezTo>
                <a:cubicBezTo>
                  <a:pt x="909244" y="631177"/>
                  <a:pt x="903408" y="622641"/>
                  <a:pt x="897772" y="615277"/>
                </a:cubicBezTo>
                <a:cubicBezTo>
                  <a:pt x="892137" y="607913"/>
                  <a:pt x="887125" y="601173"/>
                  <a:pt x="882737" y="595057"/>
                </a:cubicBezTo>
                <a:cubicBezTo>
                  <a:pt x="878349" y="588941"/>
                  <a:pt x="879668" y="585313"/>
                  <a:pt x="886694" y="584173"/>
                </a:cubicBezTo>
                <a:cubicBezTo>
                  <a:pt x="893721" y="583033"/>
                  <a:pt x="899005" y="584686"/>
                  <a:pt x="902548" y="589131"/>
                </a:cubicBezTo>
                <a:cubicBezTo>
                  <a:pt x="906089" y="593577"/>
                  <a:pt x="913755" y="604855"/>
                  <a:pt x="925542" y="622967"/>
                </a:cubicBezTo>
                <a:cubicBezTo>
                  <a:pt x="929514" y="613675"/>
                  <a:pt x="932175" y="602579"/>
                  <a:pt x="933522" y="589680"/>
                </a:cubicBezTo>
                <a:cubicBezTo>
                  <a:pt x="934870" y="576781"/>
                  <a:pt x="935193" y="564982"/>
                  <a:pt x="934490" y="554285"/>
                </a:cubicBezTo>
                <a:cubicBezTo>
                  <a:pt x="929858" y="555188"/>
                  <a:pt x="923599" y="555188"/>
                  <a:pt x="915712" y="554285"/>
                </a:cubicBezTo>
                <a:cubicBezTo>
                  <a:pt x="905602" y="566230"/>
                  <a:pt x="894904" y="575067"/>
                  <a:pt x="883618" y="580796"/>
                </a:cubicBezTo>
                <a:cubicBezTo>
                  <a:pt x="872333" y="586525"/>
                  <a:pt x="872343" y="581588"/>
                  <a:pt x="883651" y="565986"/>
                </a:cubicBezTo>
                <a:cubicBezTo>
                  <a:pt x="894958" y="550384"/>
                  <a:pt x="904409" y="531258"/>
                  <a:pt x="912001" y="508607"/>
                </a:cubicBezTo>
                <a:cubicBezTo>
                  <a:pt x="919595" y="485957"/>
                  <a:pt x="922954" y="472119"/>
                  <a:pt x="922079" y="467093"/>
                </a:cubicBezTo>
                <a:cubicBezTo>
                  <a:pt x="921204" y="462066"/>
                  <a:pt x="920530" y="456642"/>
                  <a:pt x="920057" y="450820"/>
                </a:cubicBezTo>
                <a:cubicBezTo>
                  <a:pt x="919820" y="447909"/>
                  <a:pt x="921392" y="446608"/>
                  <a:pt x="924773" y="446919"/>
                </a:cubicBezTo>
                <a:close/>
                <a:moveTo>
                  <a:pt x="450611" y="429367"/>
                </a:moveTo>
                <a:cubicBezTo>
                  <a:pt x="452025" y="429614"/>
                  <a:pt x="453694" y="430165"/>
                  <a:pt x="455617" y="431020"/>
                </a:cubicBezTo>
                <a:cubicBezTo>
                  <a:pt x="463311" y="434440"/>
                  <a:pt x="470538" y="439032"/>
                  <a:pt x="477300" y="444797"/>
                </a:cubicBezTo>
                <a:cubicBezTo>
                  <a:pt x="484061" y="450562"/>
                  <a:pt x="485900" y="454971"/>
                  <a:pt x="482817" y="458026"/>
                </a:cubicBezTo>
                <a:cubicBezTo>
                  <a:pt x="479734" y="461080"/>
                  <a:pt x="476701" y="464529"/>
                  <a:pt x="473718" y="468372"/>
                </a:cubicBezTo>
                <a:cubicBezTo>
                  <a:pt x="470735" y="472216"/>
                  <a:pt x="465709" y="481207"/>
                  <a:pt x="458639" y="495346"/>
                </a:cubicBezTo>
                <a:cubicBezTo>
                  <a:pt x="451570" y="509486"/>
                  <a:pt x="445425" y="520449"/>
                  <a:pt x="440205" y="528236"/>
                </a:cubicBezTo>
                <a:cubicBezTo>
                  <a:pt x="450100" y="535062"/>
                  <a:pt x="454585" y="544103"/>
                  <a:pt x="453660" y="555360"/>
                </a:cubicBezTo>
                <a:cubicBezTo>
                  <a:pt x="452735" y="566617"/>
                  <a:pt x="451820" y="590784"/>
                  <a:pt x="450917" y="627861"/>
                </a:cubicBezTo>
                <a:cubicBezTo>
                  <a:pt x="450013" y="664937"/>
                  <a:pt x="446794" y="688265"/>
                  <a:pt x="441259" y="697844"/>
                </a:cubicBezTo>
                <a:cubicBezTo>
                  <a:pt x="435723" y="707424"/>
                  <a:pt x="430310" y="706423"/>
                  <a:pt x="425018" y="694844"/>
                </a:cubicBezTo>
                <a:cubicBezTo>
                  <a:pt x="419727" y="683264"/>
                  <a:pt x="418210" y="673298"/>
                  <a:pt x="420469" y="664944"/>
                </a:cubicBezTo>
                <a:cubicBezTo>
                  <a:pt x="422728" y="656591"/>
                  <a:pt x="424528" y="641441"/>
                  <a:pt x="425868" y="619493"/>
                </a:cubicBezTo>
                <a:cubicBezTo>
                  <a:pt x="427209" y="597545"/>
                  <a:pt x="427661" y="580416"/>
                  <a:pt x="427223" y="568105"/>
                </a:cubicBezTo>
                <a:cubicBezTo>
                  <a:pt x="426786" y="555794"/>
                  <a:pt x="426388" y="547136"/>
                  <a:pt x="426029" y="542131"/>
                </a:cubicBezTo>
                <a:cubicBezTo>
                  <a:pt x="423979" y="548441"/>
                  <a:pt x="418379" y="556170"/>
                  <a:pt x="409230" y="565319"/>
                </a:cubicBezTo>
                <a:cubicBezTo>
                  <a:pt x="400081" y="574468"/>
                  <a:pt x="389204" y="582341"/>
                  <a:pt x="376599" y="588938"/>
                </a:cubicBezTo>
                <a:cubicBezTo>
                  <a:pt x="363994" y="595534"/>
                  <a:pt x="363359" y="591913"/>
                  <a:pt x="374695" y="578075"/>
                </a:cubicBezTo>
                <a:cubicBezTo>
                  <a:pt x="386031" y="564237"/>
                  <a:pt x="395994" y="550531"/>
                  <a:pt x="404584" y="536958"/>
                </a:cubicBezTo>
                <a:cubicBezTo>
                  <a:pt x="413173" y="523385"/>
                  <a:pt x="420799" y="509719"/>
                  <a:pt x="427460" y="495959"/>
                </a:cubicBezTo>
                <a:cubicBezTo>
                  <a:pt x="434121" y="482200"/>
                  <a:pt x="438782" y="470240"/>
                  <a:pt x="441442" y="460080"/>
                </a:cubicBezTo>
                <a:cubicBezTo>
                  <a:pt x="444102" y="449920"/>
                  <a:pt x="445206" y="441682"/>
                  <a:pt x="444754" y="435365"/>
                </a:cubicBezTo>
                <a:cubicBezTo>
                  <a:pt x="444415" y="430627"/>
                  <a:pt x="446368" y="428628"/>
                  <a:pt x="450611" y="429367"/>
                </a:cubicBezTo>
                <a:close/>
                <a:moveTo>
                  <a:pt x="217329" y="425274"/>
                </a:moveTo>
                <a:cubicBezTo>
                  <a:pt x="219138" y="425489"/>
                  <a:pt x="221268" y="426013"/>
                  <a:pt x="223718" y="426847"/>
                </a:cubicBezTo>
                <a:cubicBezTo>
                  <a:pt x="233520" y="430181"/>
                  <a:pt x="242321" y="435060"/>
                  <a:pt x="250122" y="441485"/>
                </a:cubicBezTo>
                <a:cubicBezTo>
                  <a:pt x="257924" y="447909"/>
                  <a:pt x="256647" y="452537"/>
                  <a:pt x="246294" y="455369"/>
                </a:cubicBezTo>
                <a:cubicBezTo>
                  <a:pt x="235940" y="458202"/>
                  <a:pt x="213670" y="469448"/>
                  <a:pt x="179482" y="489108"/>
                </a:cubicBezTo>
                <a:lnTo>
                  <a:pt x="179482" y="523073"/>
                </a:lnTo>
                <a:cubicBezTo>
                  <a:pt x="199473" y="520449"/>
                  <a:pt x="215028" y="517803"/>
                  <a:pt x="226149" y="515136"/>
                </a:cubicBezTo>
                <a:cubicBezTo>
                  <a:pt x="237270" y="512469"/>
                  <a:pt x="247875" y="509303"/>
                  <a:pt x="257963" y="505639"/>
                </a:cubicBezTo>
                <a:cubicBezTo>
                  <a:pt x="268051" y="501975"/>
                  <a:pt x="278190" y="503796"/>
                  <a:pt x="288378" y="511103"/>
                </a:cubicBezTo>
                <a:cubicBezTo>
                  <a:pt x="298567" y="518409"/>
                  <a:pt x="297459" y="524281"/>
                  <a:pt x="285055" y="528720"/>
                </a:cubicBezTo>
                <a:cubicBezTo>
                  <a:pt x="272651" y="533158"/>
                  <a:pt x="258153" y="536159"/>
                  <a:pt x="241561" y="537722"/>
                </a:cubicBezTo>
                <a:lnTo>
                  <a:pt x="241561" y="578505"/>
                </a:lnTo>
                <a:cubicBezTo>
                  <a:pt x="241561" y="591540"/>
                  <a:pt x="241095" y="605303"/>
                  <a:pt x="240163" y="619794"/>
                </a:cubicBezTo>
                <a:cubicBezTo>
                  <a:pt x="239231" y="634285"/>
                  <a:pt x="236972" y="647238"/>
                  <a:pt x="233387" y="658653"/>
                </a:cubicBezTo>
                <a:cubicBezTo>
                  <a:pt x="229802" y="670067"/>
                  <a:pt x="225525" y="675140"/>
                  <a:pt x="220557" y="673871"/>
                </a:cubicBezTo>
                <a:cubicBezTo>
                  <a:pt x="215588" y="672602"/>
                  <a:pt x="212870" y="658176"/>
                  <a:pt x="212404" y="630592"/>
                </a:cubicBezTo>
                <a:cubicBezTo>
                  <a:pt x="211938" y="603009"/>
                  <a:pt x="211931" y="582399"/>
                  <a:pt x="212383" y="568761"/>
                </a:cubicBezTo>
                <a:cubicBezTo>
                  <a:pt x="212834" y="555124"/>
                  <a:pt x="212193" y="546247"/>
                  <a:pt x="210457" y="542131"/>
                </a:cubicBezTo>
                <a:cubicBezTo>
                  <a:pt x="195157" y="543035"/>
                  <a:pt x="184831" y="543486"/>
                  <a:pt x="179482" y="543486"/>
                </a:cubicBezTo>
                <a:cubicBezTo>
                  <a:pt x="179482" y="559146"/>
                  <a:pt x="175765" y="576960"/>
                  <a:pt x="168329" y="596929"/>
                </a:cubicBezTo>
                <a:cubicBezTo>
                  <a:pt x="160894" y="616898"/>
                  <a:pt x="148719" y="633231"/>
                  <a:pt x="131805" y="645929"/>
                </a:cubicBezTo>
                <a:cubicBezTo>
                  <a:pt x="114890" y="658628"/>
                  <a:pt x="112521" y="655175"/>
                  <a:pt x="124696" y="635572"/>
                </a:cubicBezTo>
                <a:cubicBezTo>
                  <a:pt x="136871" y="615969"/>
                  <a:pt x="144743" y="597707"/>
                  <a:pt x="148314" y="580785"/>
                </a:cubicBezTo>
                <a:cubicBezTo>
                  <a:pt x="151885" y="563864"/>
                  <a:pt x="153233" y="545548"/>
                  <a:pt x="152358" y="525837"/>
                </a:cubicBezTo>
                <a:cubicBezTo>
                  <a:pt x="151483" y="506127"/>
                  <a:pt x="148558" y="491740"/>
                  <a:pt x="143582" y="482677"/>
                </a:cubicBezTo>
                <a:cubicBezTo>
                  <a:pt x="138606" y="473614"/>
                  <a:pt x="140137" y="469555"/>
                  <a:pt x="148175" y="470502"/>
                </a:cubicBezTo>
                <a:cubicBezTo>
                  <a:pt x="156212" y="471448"/>
                  <a:pt x="164225" y="472775"/>
                  <a:pt x="172212" y="474481"/>
                </a:cubicBezTo>
                <a:cubicBezTo>
                  <a:pt x="180372" y="471484"/>
                  <a:pt x="188771" y="465246"/>
                  <a:pt x="197411" y="455767"/>
                </a:cubicBezTo>
                <a:cubicBezTo>
                  <a:pt x="206051" y="446288"/>
                  <a:pt x="210145" y="438265"/>
                  <a:pt x="209694" y="431697"/>
                </a:cubicBezTo>
                <a:cubicBezTo>
                  <a:pt x="209355" y="426771"/>
                  <a:pt x="211900" y="424631"/>
                  <a:pt x="217329" y="425274"/>
                </a:cubicBezTo>
                <a:close/>
                <a:moveTo>
                  <a:pt x="810376" y="425126"/>
                </a:moveTo>
                <a:cubicBezTo>
                  <a:pt x="814219" y="423842"/>
                  <a:pt x="821221" y="425771"/>
                  <a:pt x="831381" y="430912"/>
                </a:cubicBezTo>
                <a:cubicBezTo>
                  <a:pt x="841541" y="436053"/>
                  <a:pt x="845043" y="441657"/>
                  <a:pt x="841888" y="447722"/>
                </a:cubicBezTo>
                <a:cubicBezTo>
                  <a:pt x="838734" y="453788"/>
                  <a:pt x="837157" y="475758"/>
                  <a:pt x="837157" y="513630"/>
                </a:cubicBezTo>
                <a:lnTo>
                  <a:pt x="859183" y="509694"/>
                </a:lnTo>
                <a:cubicBezTo>
                  <a:pt x="869737" y="506926"/>
                  <a:pt x="877255" y="508127"/>
                  <a:pt x="881736" y="513297"/>
                </a:cubicBezTo>
                <a:cubicBezTo>
                  <a:pt x="886218" y="518466"/>
                  <a:pt x="883855" y="522758"/>
                  <a:pt x="874649" y="526171"/>
                </a:cubicBezTo>
                <a:cubicBezTo>
                  <a:pt x="865442" y="529584"/>
                  <a:pt x="852500" y="532487"/>
                  <a:pt x="835823" y="534882"/>
                </a:cubicBezTo>
                <a:lnTo>
                  <a:pt x="835823" y="539787"/>
                </a:lnTo>
                <a:cubicBezTo>
                  <a:pt x="849604" y="541407"/>
                  <a:pt x="860470" y="544999"/>
                  <a:pt x="868421" y="550563"/>
                </a:cubicBezTo>
                <a:cubicBezTo>
                  <a:pt x="876373" y="556127"/>
                  <a:pt x="878836" y="563312"/>
                  <a:pt x="875810" y="572117"/>
                </a:cubicBezTo>
                <a:cubicBezTo>
                  <a:pt x="872784" y="580922"/>
                  <a:pt x="866260" y="580463"/>
                  <a:pt x="856236" y="570740"/>
                </a:cubicBezTo>
                <a:cubicBezTo>
                  <a:pt x="846212" y="561017"/>
                  <a:pt x="839407" y="554184"/>
                  <a:pt x="835823" y="550241"/>
                </a:cubicBezTo>
                <a:cubicBezTo>
                  <a:pt x="835823" y="558558"/>
                  <a:pt x="834514" y="567162"/>
                  <a:pt x="831897" y="576053"/>
                </a:cubicBezTo>
                <a:cubicBezTo>
                  <a:pt x="829280" y="584944"/>
                  <a:pt x="824978" y="585439"/>
                  <a:pt x="818991" y="577537"/>
                </a:cubicBezTo>
                <a:cubicBezTo>
                  <a:pt x="813004" y="569636"/>
                  <a:pt x="810684" y="562860"/>
                  <a:pt x="812032" y="557210"/>
                </a:cubicBezTo>
                <a:cubicBezTo>
                  <a:pt x="813380" y="551560"/>
                  <a:pt x="814018" y="546534"/>
                  <a:pt x="813946" y="542131"/>
                </a:cubicBezTo>
                <a:cubicBezTo>
                  <a:pt x="796050" y="569492"/>
                  <a:pt x="776970" y="587583"/>
                  <a:pt x="756708" y="596402"/>
                </a:cubicBezTo>
                <a:cubicBezTo>
                  <a:pt x="736445" y="605221"/>
                  <a:pt x="731616" y="604633"/>
                  <a:pt x="742220" y="594638"/>
                </a:cubicBezTo>
                <a:cubicBezTo>
                  <a:pt x="752825" y="584643"/>
                  <a:pt x="763680" y="573870"/>
                  <a:pt x="774787" y="562319"/>
                </a:cubicBezTo>
                <a:cubicBezTo>
                  <a:pt x="785894" y="550768"/>
                  <a:pt x="793583" y="542239"/>
                  <a:pt x="797857" y="536732"/>
                </a:cubicBezTo>
                <a:cubicBezTo>
                  <a:pt x="788909" y="541120"/>
                  <a:pt x="781566" y="543795"/>
                  <a:pt x="775830" y="544756"/>
                </a:cubicBezTo>
                <a:cubicBezTo>
                  <a:pt x="770094" y="545716"/>
                  <a:pt x="763107" y="542343"/>
                  <a:pt x="754869" y="534635"/>
                </a:cubicBezTo>
                <a:cubicBezTo>
                  <a:pt x="746630" y="526927"/>
                  <a:pt x="748071" y="523532"/>
                  <a:pt x="759192" y="524450"/>
                </a:cubicBezTo>
                <a:cubicBezTo>
                  <a:pt x="770313" y="525368"/>
                  <a:pt x="788600" y="523367"/>
                  <a:pt x="814054" y="518448"/>
                </a:cubicBezTo>
                <a:lnTo>
                  <a:pt x="814054" y="471879"/>
                </a:lnTo>
                <a:cubicBezTo>
                  <a:pt x="814054" y="453810"/>
                  <a:pt x="812480" y="441822"/>
                  <a:pt x="809333" y="435913"/>
                </a:cubicBezTo>
                <a:cubicBezTo>
                  <a:pt x="806185" y="430005"/>
                  <a:pt x="806533" y="426409"/>
                  <a:pt x="810376" y="425126"/>
                </a:cubicBezTo>
                <a:close/>
                <a:moveTo>
                  <a:pt x="5057186" y="230978"/>
                </a:moveTo>
                <a:cubicBezTo>
                  <a:pt x="5061170" y="230335"/>
                  <a:pt x="5065572" y="230633"/>
                  <a:pt x="5070394" y="231873"/>
                </a:cubicBezTo>
                <a:cubicBezTo>
                  <a:pt x="5080038" y="234354"/>
                  <a:pt x="5086337" y="239571"/>
                  <a:pt x="5089291" y="247522"/>
                </a:cubicBezTo>
                <a:cubicBezTo>
                  <a:pt x="5092245" y="255474"/>
                  <a:pt x="5091829" y="265422"/>
                  <a:pt x="5088043" y="277368"/>
                </a:cubicBezTo>
                <a:cubicBezTo>
                  <a:pt x="5084257" y="289313"/>
                  <a:pt x="5077381" y="300739"/>
                  <a:pt x="5067415" y="311644"/>
                </a:cubicBezTo>
                <a:cubicBezTo>
                  <a:pt x="5057448" y="322550"/>
                  <a:pt x="5047840" y="328487"/>
                  <a:pt x="5038591" y="329455"/>
                </a:cubicBezTo>
                <a:cubicBezTo>
                  <a:pt x="5029341" y="330423"/>
                  <a:pt x="5027534" y="327939"/>
                  <a:pt x="5033170" y="322002"/>
                </a:cubicBezTo>
                <a:cubicBezTo>
                  <a:pt x="5038806" y="316065"/>
                  <a:pt x="5044000" y="310074"/>
                  <a:pt x="5048754" y="304030"/>
                </a:cubicBezTo>
                <a:cubicBezTo>
                  <a:pt x="5053508" y="297985"/>
                  <a:pt x="5057642" y="290747"/>
                  <a:pt x="5061155" y="282315"/>
                </a:cubicBezTo>
                <a:cubicBezTo>
                  <a:pt x="5054831" y="282315"/>
                  <a:pt x="5049515" y="280698"/>
                  <a:pt x="5045205" y="277465"/>
                </a:cubicBezTo>
                <a:cubicBezTo>
                  <a:pt x="5040896" y="274231"/>
                  <a:pt x="5037977" y="270000"/>
                  <a:pt x="5036450" y="264773"/>
                </a:cubicBezTo>
                <a:cubicBezTo>
                  <a:pt x="5034923" y="259546"/>
                  <a:pt x="5034643" y="254664"/>
                  <a:pt x="5035611" y="250125"/>
                </a:cubicBezTo>
                <a:cubicBezTo>
                  <a:pt x="5036579" y="245586"/>
                  <a:pt x="5040208" y="240789"/>
                  <a:pt x="5046496" y="235735"/>
                </a:cubicBezTo>
                <a:cubicBezTo>
                  <a:pt x="5049640" y="233207"/>
                  <a:pt x="5053203" y="231622"/>
                  <a:pt x="5057186" y="230978"/>
                </a:cubicBezTo>
                <a:close/>
                <a:moveTo>
                  <a:pt x="2357755" y="220731"/>
                </a:moveTo>
                <a:cubicBezTo>
                  <a:pt x="2354113" y="220387"/>
                  <a:pt x="2336546" y="221886"/>
                  <a:pt x="2305055" y="225227"/>
                </a:cubicBezTo>
                <a:cubicBezTo>
                  <a:pt x="2305055" y="238764"/>
                  <a:pt x="2305435" y="252337"/>
                  <a:pt x="2306195" y="265946"/>
                </a:cubicBezTo>
                <a:cubicBezTo>
                  <a:pt x="2328136" y="265143"/>
                  <a:pt x="2345838" y="263938"/>
                  <a:pt x="2359304" y="262332"/>
                </a:cubicBezTo>
                <a:cubicBezTo>
                  <a:pt x="2362631" y="244106"/>
                  <a:pt x="2364115" y="232702"/>
                  <a:pt x="2363757" y="228120"/>
                </a:cubicBezTo>
                <a:cubicBezTo>
                  <a:pt x="2363398" y="223538"/>
                  <a:pt x="2361398" y="221075"/>
                  <a:pt x="2357755" y="220731"/>
                </a:cubicBezTo>
                <a:close/>
                <a:moveTo>
                  <a:pt x="1261605" y="219774"/>
                </a:moveTo>
                <a:cubicBezTo>
                  <a:pt x="1259274" y="219179"/>
                  <a:pt x="1251652" y="219760"/>
                  <a:pt x="1238739" y="221516"/>
                </a:cubicBezTo>
                <a:cubicBezTo>
                  <a:pt x="1225826" y="223273"/>
                  <a:pt x="1209015" y="225779"/>
                  <a:pt x="1188308" y="229034"/>
                </a:cubicBezTo>
                <a:cubicBezTo>
                  <a:pt x="1191019" y="241367"/>
                  <a:pt x="1193586" y="256374"/>
                  <a:pt x="1196009" y="274055"/>
                </a:cubicBezTo>
                <a:cubicBezTo>
                  <a:pt x="1211869" y="273223"/>
                  <a:pt x="1232792" y="270298"/>
                  <a:pt x="1258776" y="265279"/>
                </a:cubicBezTo>
                <a:cubicBezTo>
                  <a:pt x="1261200" y="255571"/>
                  <a:pt x="1262859" y="245708"/>
                  <a:pt x="1263756" y="235692"/>
                </a:cubicBezTo>
                <a:cubicBezTo>
                  <a:pt x="1264652" y="225675"/>
                  <a:pt x="1263935" y="220369"/>
                  <a:pt x="1261605" y="219774"/>
                </a:cubicBezTo>
                <a:close/>
                <a:moveTo>
                  <a:pt x="4773519" y="205373"/>
                </a:moveTo>
                <a:lnTo>
                  <a:pt x="4749449" y="210385"/>
                </a:lnTo>
                <a:cubicBezTo>
                  <a:pt x="4744015" y="222588"/>
                  <a:pt x="4741451" y="229203"/>
                  <a:pt x="4741759" y="230228"/>
                </a:cubicBezTo>
                <a:cubicBezTo>
                  <a:pt x="4742068" y="231253"/>
                  <a:pt x="4743470" y="232124"/>
                  <a:pt x="4745965" y="232841"/>
                </a:cubicBezTo>
                <a:cubicBezTo>
                  <a:pt x="4748460" y="233558"/>
                  <a:pt x="4752683" y="235150"/>
                  <a:pt x="4758634" y="237617"/>
                </a:cubicBezTo>
                <a:cubicBezTo>
                  <a:pt x="4764112" y="230963"/>
                  <a:pt x="4769074" y="220215"/>
                  <a:pt x="4773519" y="205373"/>
                </a:cubicBezTo>
                <a:close/>
                <a:moveTo>
                  <a:pt x="1554070" y="205373"/>
                </a:moveTo>
                <a:lnTo>
                  <a:pt x="1530000" y="210385"/>
                </a:lnTo>
                <a:cubicBezTo>
                  <a:pt x="1524565" y="222588"/>
                  <a:pt x="1522001" y="229203"/>
                  <a:pt x="1522310" y="230228"/>
                </a:cubicBezTo>
                <a:cubicBezTo>
                  <a:pt x="1522618" y="231253"/>
                  <a:pt x="1524020" y="232124"/>
                  <a:pt x="1526515" y="232841"/>
                </a:cubicBezTo>
                <a:cubicBezTo>
                  <a:pt x="1529011" y="233558"/>
                  <a:pt x="1533233" y="235150"/>
                  <a:pt x="1539185" y="237617"/>
                </a:cubicBezTo>
                <a:cubicBezTo>
                  <a:pt x="1544662" y="230963"/>
                  <a:pt x="1549625" y="220215"/>
                  <a:pt x="1554070" y="205373"/>
                </a:cubicBezTo>
                <a:close/>
                <a:moveTo>
                  <a:pt x="3445437" y="197780"/>
                </a:moveTo>
                <a:cubicBezTo>
                  <a:pt x="3441451" y="197450"/>
                  <a:pt x="3433439" y="197959"/>
                  <a:pt x="3421400" y="199307"/>
                </a:cubicBezTo>
                <a:cubicBezTo>
                  <a:pt x="3409361" y="200655"/>
                  <a:pt x="3385675" y="203422"/>
                  <a:pt x="3350340" y="207610"/>
                </a:cubicBezTo>
                <a:cubicBezTo>
                  <a:pt x="3352936" y="229722"/>
                  <a:pt x="3355044" y="246020"/>
                  <a:pt x="3356665" y="256503"/>
                </a:cubicBezTo>
                <a:cubicBezTo>
                  <a:pt x="3380885" y="255657"/>
                  <a:pt x="3409881" y="253542"/>
                  <a:pt x="3443652" y="250157"/>
                </a:cubicBezTo>
                <a:cubicBezTo>
                  <a:pt x="3446147" y="236018"/>
                  <a:pt x="3448065" y="223836"/>
                  <a:pt x="3449406" y="213611"/>
                </a:cubicBezTo>
                <a:cubicBezTo>
                  <a:pt x="3450747" y="203387"/>
                  <a:pt x="3449424" y="198109"/>
                  <a:pt x="3445437" y="197780"/>
                </a:cubicBezTo>
                <a:close/>
                <a:moveTo>
                  <a:pt x="1271607" y="190004"/>
                </a:moveTo>
                <a:cubicBezTo>
                  <a:pt x="1275837" y="190154"/>
                  <a:pt x="1280587" y="191534"/>
                  <a:pt x="1285857" y="194144"/>
                </a:cubicBezTo>
                <a:cubicBezTo>
                  <a:pt x="1296397" y="199364"/>
                  <a:pt x="1305270" y="205344"/>
                  <a:pt x="1312477" y="212084"/>
                </a:cubicBezTo>
                <a:cubicBezTo>
                  <a:pt x="1319683" y="218824"/>
                  <a:pt x="1319077" y="225689"/>
                  <a:pt x="1310659" y="232680"/>
                </a:cubicBezTo>
                <a:cubicBezTo>
                  <a:pt x="1302241" y="239671"/>
                  <a:pt x="1294304" y="249849"/>
                  <a:pt x="1286847" y="263214"/>
                </a:cubicBezTo>
                <a:cubicBezTo>
                  <a:pt x="1300341" y="279332"/>
                  <a:pt x="1300370" y="287671"/>
                  <a:pt x="1286933" y="288230"/>
                </a:cubicBezTo>
                <a:cubicBezTo>
                  <a:pt x="1273496" y="288790"/>
                  <a:pt x="1243525" y="290790"/>
                  <a:pt x="1197020" y="294232"/>
                </a:cubicBezTo>
                <a:cubicBezTo>
                  <a:pt x="1193363" y="307884"/>
                  <a:pt x="1188308" y="310687"/>
                  <a:pt x="1181855" y="302642"/>
                </a:cubicBezTo>
                <a:cubicBezTo>
                  <a:pt x="1175402" y="294598"/>
                  <a:pt x="1169935" y="280505"/>
                  <a:pt x="1165453" y="260364"/>
                </a:cubicBezTo>
                <a:cubicBezTo>
                  <a:pt x="1160972" y="240223"/>
                  <a:pt x="1156437" y="226786"/>
                  <a:pt x="1151849" y="220054"/>
                </a:cubicBezTo>
                <a:cubicBezTo>
                  <a:pt x="1147259" y="213321"/>
                  <a:pt x="1148199" y="209388"/>
                  <a:pt x="1154666" y="208255"/>
                </a:cubicBezTo>
                <a:cubicBezTo>
                  <a:pt x="1161133" y="207122"/>
                  <a:pt x="1167260" y="207233"/>
                  <a:pt x="1173047" y="208589"/>
                </a:cubicBezTo>
                <a:cubicBezTo>
                  <a:pt x="1178833" y="209944"/>
                  <a:pt x="1188061" y="209965"/>
                  <a:pt x="1200730" y="208653"/>
                </a:cubicBezTo>
                <a:cubicBezTo>
                  <a:pt x="1213400" y="207341"/>
                  <a:pt x="1224929" y="205599"/>
                  <a:pt x="1235319" y="203426"/>
                </a:cubicBezTo>
                <a:cubicBezTo>
                  <a:pt x="1245709" y="201254"/>
                  <a:pt x="1254094" y="197858"/>
                  <a:pt x="1260475" y="193241"/>
                </a:cubicBezTo>
                <a:cubicBezTo>
                  <a:pt x="1263666" y="190932"/>
                  <a:pt x="1267377" y="189853"/>
                  <a:pt x="1271607" y="190004"/>
                </a:cubicBezTo>
                <a:close/>
                <a:moveTo>
                  <a:pt x="5497222" y="175804"/>
                </a:moveTo>
                <a:cubicBezTo>
                  <a:pt x="5498055" y="176835"/>
                  <a:pt x="5495645" y="180213"/>
                  <a:pt x="5489991" y="185938"/>
                </a:cubicBezTo>
                <a:cubicBezTo>
                  <a:pt x="5478684" y="197389"/>
                  <a:pt x="5464810" y="210012"/>
                  <a:pt x="5448369" y="223807"/>
                </a:cubicBezTo>
                <a:cubicBezTo>
                  <a:pt x="5431928" y="237602"/>
                  <a:pt x="5421997" y="247203"/>
                  <a:pt x="5418577" y="252609"/>
                </a:cubicBezTo>
                <a:cubicBezTo>
                  <a:pt x="5415157" y="258016"/>
                  <a:pt x="5406707" y="255384"/>
                  <a:pt x="5393227" y="244715"/>
                </a:cubicBezTo>
                <a:cubicBezTo>
                  <a:pt x="5382558" y="230404"/>
                  <a:pt x="5381927" y="222965"/>
                  <a:pt x="5391334" y="222398"/>
                </a:cubicBezTo>
                <a:cubicBezTo>
                  <a:pt x="5400741" y="221832"/>
                  <a:pt x="5415042" y="216415"/>
                  <a:pt x="5434236" y="206147"/>
                </a:cubicBezTo>
                <a:cubicBezTo>
                  <a:pt x="5453431" y="195880"/>
                  <a:pt x="5470349" y="187082"/>
                  <a:pt x="5484990" y="179754"/>
                </a:cubicBezTo>
                <a:cubicBezTo>
                  <a:pt x="5492311" y="176090"/>
                  <a:pt x="5496388" y="174773"/>
                  <a:pt x="5497222" y="175804"/>
                </a:cubicBezTo>
                <a:close/>
                <a:moveTo>
                  <a:pt x="3002434" y="167305"/>
                </a:moveTo>
                <a:cubicBezTo>
                  <a:pt x="3005344" y="167624"/>
                  <a:pt x="3009363" y="169257"/>
                  <a:pt x="3014494" y="172204"/>
                </a:cubicBezTo>
                <a:cubicBezTo>
                  <a:pt x="3024754" y="178098"/>
                  <a:pt x="3031067" y="184906"/>
                  <a:pt x="3033433" y="192628"/>
                </a:cubicBezTo>
                <a:cubicBezTo>
                  <a:pt x="3035799" y="200350"/>
                  <a:pt x="3035122" y="208456"/>
                  <a:pt x="3031401" y="216945"/>
                </a:cubicBezTo>
                <a:cubicBezTo>
                  <a:pt x="3027679" y="225435"/>
                  <a:pt x="3022334" y="225514"/>
                  <a:pt x="3015365" y="217182"/>
                </a:cubicBezTo>
                <a:cubicBezTo>
                  <a:pt x="3008395" y="208850"/>
                  <a:pt x="3002989" y="200346"/>
                  <a:pt x="2999146" y="191671"/>
                </a:cubicBezTo>
                <a:cubicBezTo>
                  <a:pt x="2996364" y="182034"/>
                  <a:pt x="2995661" y="174907"/>
                  <a:pt x="2997038" y="170289"/>
                </a:cubicBezTo>
                <a:cubicBezTo>
                  <a:pt x="2997726" y="167981"/>
                  <a:pt x="2999525" y="166986"/>
                  <a:pt x="3002434" y="167305"/>
                </a:cubicBezTo>
                <a:close/>
                <a:moveTo>
                  <a:pt x="6965769" y="149681"/>
                </a:moveTo>
                <a:cubicBezTo>
                  <a:pt x="6968087" y="149992"/>
                  <a:pt x="6970893" y="150627"/>
                  <a:pt x="6974183" y="151586"/>
                </a:cubicBezTo>
                <a:cubicBezTo>
                  <a:pt x="6987348" y="155422"/>
                  <a:pt x="6996823" y="161234"/>
                  <a:pt x="7002609" y="169020"/>
                </a:cubicBezTo>
                <a:cubicBezTo>
                  <a:pt x="7008396" y="176807"/>
                  <a:pt x="7009823" y="186386"/>
                  <a:pt x="7006890" y="197758"/>
                </a:cubicBezTo>
                <a:cubicBezTo>
                  <a:pt x="7003958" y="209130"/>
                  <a:pt x="6994712" y="206448"/>
                  <a:pt x="6979153" y="189713"/>
                </a:cubicBezTo>
                <a:cubicBezTo>
                  <a:pt x="6967466" y="173523"/>
                  <a:pt x="6960425" y="162162"/>
                  <a:pt x="6958029" y="155630"/>
                </a:cubicBezTo>
                <a:cubicBezTo>
                  <a:pt x="6956234" y="150731"/>
                  <a:pt x="6958813" y="148748"/>
                  <a:pt x="6965769" y="149681"/>
                </a:cubicBezTo>
                <a:close/>
                <a:moveTo>
                  <a:pt x="4108270" y="149681"/>
                </a:moveTo>
                <a:cubicBezTo>
                  <a:pt x="4110589" y="149992"/>
                  <a:pt x="4113393" y="150627"/>
                  <a:pt x="4116685" y="151586"/>
                </a:cubicBezTo>
                <a:cubicBezTo>
                  <a:pt x="4129849" y="155422"/>
                  <a:pt x="4139324" y="161234"/>
                  <a:pt x="4145110" y="169020"/>
                </a:cubicBezTo>
                <a:cubicBezTo>
                  <a:pt x="4150897" y="176807"/>
                  <a:pt x="4152324" y="186386"/>
                  <a:pt x="4149391" y="197758"/>
                </a:cubicBezTo>
                <a:cubicBezTo>
                  <a:pt x="4146458" y="209130"/>
                  <a:pt x="4137213" y="206448"/>
                  <a:pt x="4121653" y="189713"/>
                </a:cubicBezTo>
                <a:cubicBezTo>
                  <a:pt x="4109966" y="173523"/>
                  <a:pt x="4102925" y="162162"/>
                  <a:pt x="4100530" y="155630"/>
                </a:cubicBezTo>
                <a:cubicBezTo>
                  <a:pt x="4098734" y="150731"/>
                  <a:pt x="4101314" y="148748"/>
                  <a:pt x="4108270" y="149681"/>
                </a:cubicBezTo>
                <a:close/>
                <a:moveTo>
                  <a:pt x="2006911" y="142616"/>
                </a:moveTo>
                <a:cubicBezTo>
                  <a:pt x="2001527" y="143068"/>
                  <a:pt x="1990241" y="144176"/>
                  <a:pt x="1973054" y="145940"/>
                </a:cubicBezTo>
                <a:cubicBezTo>
                  <a:pt x="1955867" y="147704"/>
                  <a:pt x="1945467" y="149840"/>
                  <a:pt x="1941853" y="152350"/>
                </a:cubicBezTo>
                <a:cubicBezTo>
                  <a:pt x="1938240" y="154859"/>
                  <a:pt x="1936806" y="161685"/>
                  <a:pt x="1937551" y="172828"/>
                </a:cubicBezTo>
                <a:cubicBezTo>
                  <a:pt x="1953024" y="172025"/>
                  <a:pt x="1965877" y="169572"/>
                  <a:pt x="1976109" y="165471"/>
                </a:cubicBezTo>
                <a:cubicBezTo>
                  <a:pt x="1986340" y="161370"/>
                  <a:pt x="1994435" y="162675"/>
                  <a:pt x="2000394" y="169386"/>
                </a:cubicBezTo>
                <a:cubicBezTo>
                  <a:pt x="2006352" y="176097"/>
                  <a:pt x="1999899" y="181747"/>
                  <a:pt x="1981034" y="186336"/>
                </a:cubicBezTo>
                <a:cubicBezTo>
                  <a:pt x="1962170" y="190925"/>
                  <a:pt x="1947303" y="192323"/>
                  <a:pt x="1936433" y="190531"/>
                </a:cubicBezTo>
                <a:lnTo>
                  <a:pt x="1936433" y="213310"/>
                </a:lnTo>
                <a:cubicBezTo>
                  <a:pt x="1950171" y="213382"/>
                  <a:pt x="1963378" y="211600"/>
                  <a:pt x="1976055" y="207965"/>
                </a:cubicBezTo>
                <a:cubicBezTo>
                  <a:pt x="1988732" y="204329"/>
                  <a:pt x="1996995" y="206000"/>
                  <a:pt x="2000845" y="212977"/>
                </a:cubicBezTo>
                <a:cubicBezTo>
                  <a:pt x="2004696" y="219953"/>
                  <a:pt x="1997644" y="224703"/>
                  <a:pt x="1979690" y="227227"/>
                </a:cubicBezTo>
                <a:cubicBezTo>
                  <a:pt x="1961736" y="229751"/>
                  <a:pt x="1947317" y="230568"/>
                  <a:pt x="1936433" y="229679"/>
                </a:cubicBezTo>
                <a:lnTo>
                  <a:pt x="1936433" y="256503"/>
                </a:lnTo>
                <a:cubicBezTo>
                  <a:pt x="1944721" y="254782"/>
                  <a:pt x="1954204" y="253455"/>
                  <a:pt x="1964880" y="252523"/>
                </a:cubicBezTo>
                <a:cubicBezTo>
                  <a:pt x="1975556" y="251591"/>
                  <a:pt x="1984946" y="251125"/>
                  <a:pt x="1993048" y="251125"/>
                </a:cubicBezTo>
                <a:cubicBezTo>
                  <a:pt x="2002828" y="251125"/>
                  <a:pt x="2009181" y="253821"/>
                  <a:pt x="2012106" y="259213"/>
                </a:cubicBezTo>
                <a:cubicBezTo>
                  <a:pt x="2015031" y="264605"/>
                  <a:pt x="2017071" y="265440"/>
                  <a:pt x="2018226" y="261719"/>
                </a:cubicBezTo>
                <a:cubicBezTo>
                  <a:pt x="2019380" y="257998"/>
                  <a:pt x="2020183" y="246601"/>
                  <a:pt x="2020635" y="227528"/>
                </a:cubicBezTo>
                <a:cubicBezTo>
                  <a:pt x="2021087" y="208456"/>
                  <a:pt x="2020258" y="189423"/>
                  <a:pt x="2018150" y="170429"/>
                </a:cubicBezTo>
                <a:cubicBezTo>
                  <a:pt x="2016042" y="151436"/>
                  <a:pt x="2012296" y="142165"/>
                  <a:pt x="2006911" y="142616"/>
                </a:cubicBezTo>
                <a:close/>
                <a:moveTo>
                  <a:pt x="5444053" y="142046"/>
                </a:moveTo>
                <a:cubicBezTo>
                  <a:pt x="5448952" y="142950"/>
                  <a:pt x="5453141" y="144843"/>
                  <a:pt x="5456618" y="147725"/>
                </a:cubicBezTo>
                <a:cubicBezTo>
                  <a:pt x="5464089" y="153045"/>
                  <a:pt x="5467531" y="159710"/>
                  <a:pt x="5466943" y="167719"/>
                </a:cubicBezTo>
                <a:cubicBezTo>
                  <a:pt x="5466355" y="175728"/>
                  <a:pt x="5461296" y="178786"/>
                  <a:pt x="5451767" y="176893"/>
                </a:cubicBezTo>
                <a:cubicBezTo>
                  <a:pt x="5442238" y="175000"/>
                  <a:pt x="5432606" y="169300"/>
                  <a:pt x="5422869" y="159792"/>
                </a:cubicBezTo>
                <a:cubicBezTo>
                  <a:pt x="5413131" y="150285"/>
                  <a:pt x="5414584" y="144456"/>
                  <a:pt x="5427224" y="142305"/>
                </a:cubicBezTo>
                <a:cubicBezTo>
                  <a:pt x="5433545" y="141229"/>
                  <a:pt x="5439155" y="141143"/>
                  <a:pt x="5444053" y="142046"/>
                </a:cubicBezTo>
                <a:close/>
                <a:moveTo>
                  <a:pt x="3678803" y="140584"/>
                </a:moveTo>
                <a:cubicBezTo>
                  <a:pt x="3672063" y="141444"/>
                  <a:pt x="3660254" y="143057"/>
                  <a:pt x="3643375" y="145423"/>
                </a:cubicBezTo>
                <a:cubicBezTo>
                  <a:pt x="3646014" y="168726"/>
                  <a:pt x="3647789" y="188104"/>
                  <a:pt x="3648699" y="203555"/>
                </a:cubicBezTo>
                <a:cubicBezTo>
                  <a:pt x="3649610" y="219007"/>
                  <a:pt x="3650452" y="232167"/>
                  <a:pt x="3651227" y="243037"/>
                </a:cubicBezTo>
                <a:cubicBezTo>
                  <a:pt x="3657709" y="243037"/>
                  <a:pt x="3669884" y="242256"/>
                  <a:pt x="3687751" y="240693"/>
                </a:cubicBezTo>
                <a:cubicBezTo>
                  <a:pt x="3687751" y="198676"/>
                  <a:pt x="3686869" y="172598"/>
                  <a:pt x="3685105" y="162460"/>
                </a:cubicBezTo>
                <a:cubicBezTo>
                  <a:pt x="3683341" y="152321"/>
                  <a:pt x="3681241" y="145029"/>
                  <a:pt x="3678803" y="140584"/>
                </a:cubicBezTo>
                <a:close/>
                <a:moveTo>
                  <a:pt x="821303" y="140584"/>
                </a:moveTo>
                <a:cubicBezTo>
                  <a:pt x="814563" y="141444"/>
                  <a:pt x="802754" y="143057"/>
                  <a:pt x="785876" y="145423"/>
                </a:cubicBezTo>
                <a:cubicBezTo>
                  <a:pt x="788514" y="168726"/>
                  <a:pt x="790289" y="188104"/>
                  <a:pt x="791199" y="203555"/>
                </a:cubicBezTo>
                <a:cubicBezTo>
                  <a:pt x="792110" y="219007"/>
                  <a:pt x="792953" y="232167"/>
                  <a:pt x="793727" y="243037"/>
                </a:cubicBezTo>
                <a:cubicBezTo>
                  <a:pt x="800209" y="243037"/>
                  <a:pt x="812384" y="242256"/>
                  <a:pt x="830252" y="240693"/>
                </a:cubicBezTo>
                <a:cubicBezTo>
                  <a:pt x="830252" y="198676"/>
                  <a:pt x="829370" y="172598"/>
                  <a:pt x="827606" y="162460"/>
                </a:cubicBezTo>
                <a:cubicBezTo>
                  <a:pt x="825842" y="152321"/>
                  <a:pt x="823741" y="145029"/>
                  <a:pt x="821303" y="140584"/>
                </a:cubicBezTo>
                <a:close/>
                <a:moveTo>
                  <a:pt x="2237226" y="137997"/>
                </a:moveTo>
                <a:lnTo>
                  <a:pt x="2221057" y="146391"/>
                </a:lnTo>
                <a:cubicBezTo>
                  <a:pt x="2220326" y="154379"/>
                  <a:pt x="2219530" y="163636"/>
                  <a:pt x="2218669" y="174161"/>
                </a:cubicBezTo>
                <a:cubicBezTo>
                  <a:pt x="2223230" y="174276"/>
                  <a:pt x="2228213" y="173652"/>
                  <a:pt x="2233619" y="172290"/>
                </a:cubicBezTo>
                <a:cubicBezTo>
                  <a:pt x="2234437" y="167364"/>
                  <a:pt x="2235162" y="161848"/>
                  <a:pt x="2235794" y="155740"/>
                </a:cubicBezTo>
                <a:close/>
                <a:moveTo>
                  <a:pt x="3075535" y="136516"/>
                </a:moveTo>
                <a:cubicBezTo>
                  <a:pt x="3077051" y="136426"/>
                  <a:pt x="3078913" y="136681"/>
                  <a:pt x="3081121" y="137282"/>
                </a:cubicBezTo>
                <a:cubicBezTo>
                  <a:pt x="3089955" y="139684"/>
                  <a:pt x="3098305" y="143584"/>
                  <a:pt x="3106171" y="148983"/>
                </a:cubicBezTo>
                <a:cubicBezTo>
                  <a:pt x="3114036" y="154383"/>
                  <a:pt x="3115334" y="159283"/>
                  <a:pt x="3110064" y="163686"/>
                </a:cubicBezTo>
                <a:cubicBezTo>
                  <a:pt x="3104794" y="168088"/>
                  <a:pt x="3097541" y="178202"/>
                  <a:pt x="3088306" y="194026"/>
                </a:cubicBezTo>
                <a:cubicBezTo>
                  <a:pt x="3079071" y="209850"/>
                  <a:pt x="3070058" y="223026"/>
                  <a:pt x="3061267" y="233551"/>
                </a:cubicBezTo>
                <a:cubicBezTo>
                  <a:pt x="3094221" y="229995"/>
                  <a:pt x="3118231" y="226632"/>
                  <a:pt x="3133295" y="223463"/>
                </a:cubicBezTo>
                <a:cubicBezTo>
                  <a:pt x="3148359" y="220294"/>
                  <a:pt x="3160143" y="223187"/>
                  <a:pt x="3168647" y="232142"/>
                </a:cubicBezTo>
                <a:cubicBezTo>
                  <a:pt x="3177151" y="241098"/>
                  <a:pt x="3179768" y="246748"/>
                  <a:pt x="3176499" y="249092"/>
                </a:cubicBezTo>
                <a:cubicBezTo>
                  <a:pt x="3173229" y="251437"/>
                  <a:pt x="3162689" y="252609"/>
                  <a:pt x="3144878" y="252609"/>
                </a:cubicBezTo>
                <a:cubicBezTo>
                  <a:pt x="3128903" y="252609"/>
                  <a:pt x="3108375" y="253732"/>
                  <a:pt x="3083294" y="255976"/>
                </a:cubicBezTo>
                <a:cubicBezTo>
                  <a:pt x="3058213" y="258220"/>
                  <a:pt x="3035240" y="261597"/>
                  <a:pt x="3014375" y="266107"/>
                </a:cubicBezTo>
                <a:cubicBezTo>
                  <a:pt x="2993510" y="270617"/>
                  <a:pt x="2979120" y="272392"/>
                  <a:pt x="2971204" y="271431"/>
                </a:cubicBezTo>
                <a:cubicBezTo>
                  <a:pt x="2963288" y="270470"/>
                  <a:pt x="2956724" y="266681"/>
                  <a:pt x="2951511" y="260063"/>
                </a:cubicBezTo>
                <a:cubicBezTo>
                  <a:pt x="2946299" y="253445"/>
                  <a:pt x="2950335" y="249863"/>
                  <a:pt x="2963622" y="249318"/>
                </a:cubicBezTo>
                <a:cubicBezTo>
                  <a:pt x="2976908" y="248773"/>
                  <a:pt x="3003419" y="244615"/>
                  <a:pt x="3043156" y="236842"/>
                </a:cubicBezTo>
                <a:cubicBezTo>
                  <a:pt x="3048863" y="226231"/>
                  <a:pt x="3055531" y="210704"/>
                  <a:pt x="3063160" y="190262"/>
                </a:cubicBezTo>
                <a:cubicBezTo>
                  <a:pt x="3070790" y="169820"/>
                  <a:pt x="3073482" y="155279"/>
                  <a:pt x="3071238" y="146639"/>
                </a:cubicBezTo>
                <a:cubicBezTo>
                  <a:pt x="3069554" y="140159"/>
                  <a:pt x="3070987" y="136784"/>
                  <a:pt x="3075535" y="136516"/>
                </a:cubicBezTo>
                <a:close/>
                <a:moveTo>
                  <a:pt x="3745528" y="133829"/>
                </a:moveTo>
                <a:cubicBezTo>
                  <a:pt x="3728449" y="135593"/>
                  <a:pt x="3714195" y="137106"/>
                  <a:pt x="3702765" y="138368"/>
                </a:cubicBezTo>
                <a:cubicBezTo>
                  <a:pt x="3705361" y="139329"/>
                  <a:pt x="3706910" y="140795"/>
                  <a:pt x="3707411" y="142767"/>
                </a:cubicBezTo>
                <a:cubicBezTo>
                  <a:pt x="3707914" y="144739"/>
                  <a:pt x="3708164" y="148908"/>
                  <a:pt x="3708164" y="155275"/>
                </a:cubicBezTo>
                <a:cubicBezTo>
                  <a:pt x="3713628" y="155361"/>
                  <a:pt x="3720203" y="154031"/>
                  <a:pt x="3727889" y="151285"/>
                </a:cubicBezTo>
                <a:cubicBezTo>
                  <a:pt x="3735576" y="148539"/>
                  <a:pt x="3741634" y="150582"/>
                  <a:pt x="3746065" y="157415"/>
                </a:cubicBezTo>
                <a:cubicBezTo>
                  <a:pt x="3750497" y="164249"/>
                  <a:pt x="3747597" y="168777"/>
                  <a:pt x="3737365" y="170999"/>
                </a:cubicBezTo>
                <a:cubicBezTo>
                  <a:pt x="3727133" y="173222"/>
                  <a:pt x="3717400" y="174333"/>
                  <a:pt x="3708164" y="174333"/>
                </a:cubicBezTo>
                <a:lnTo>
                  <a:pt x="3708164" y="193069"/>
                </a:lnTo>
                <a:cubicBezTo>
                  <a:pt x="3713585" y="193169"/>
                  <a:pt x="3719683" y="192069"/>
                  <a:pt x="3726459" y="189767"/>
                </a:cubicBezTo>
                <a:cubicBezTo>
                  <a:pt x="3733235" y="187465"/>
                  <a:pt x="3738853" y="189423"/>
                  <a:pt x="3743312" y="195639"/>
                </a:cubicBezTo>
                <a:cubicBezTo>
                  <a:pt x="3747772" y="201856"/>
                  <a:pt x="3745611" y="206384"/>
                  <a:pt x="3736827" y="209223"/>
                </a:cubicBezTo>
                <a:cubicBezTo>
                  <a:pt x="3728044" y="212062"/>
                  <a:pt x="3718489" y="213482"/>
                  <a:pt x="3708164" y="213482"/>
                </a:cubicBezTo>
                <a:lnTo>
                  <a:pt x="3708164" y="237617"/>
                </a:lnTo>
                <a:lnTo>
                  <a:pt x="3744646" y="234046"/>
                </a:lnTo>
                <a:cubicBezTo>
                  <a:pt x="3746310" y="216451"/>
                  <a:pt x="3747367" y="197037"/>
                  <a:pt x="3747819" y="175807"/>
                </a:cubicBezTo>
                <a:cubicBezTo>
                  <a:pt x="3748270" y="154576"/>
                  <a:pt x="3747507" y="140584"/>
                  <a:pt x="3745528" y="133829"/>
                </a:cubicBezTo>
                <a:close/>
                <a:moveTo>
                  <a:pt x="888028" y="133829"/>
                </a:moveTo>
                <a:cubicBezTo>
                  <a:pt x="870949" y="135593"/>
                  <a:pt x="856695" y="137106"/>
                  <a:pt x="845266" y="138368"/>
                </a:cubicBezTo>
                <a:cubicBezTo>
                  <a:pt x="847861" y="139329"/>
                  <a:pt x="849410" y="140795"/>
                  <a:pt x="849912" y="142767"/>
                </a:cubicBezTo>
                <a:cubicBezTo>
                  <a:pt x="850414" y="144739"/>
                  <a:pt x="850665" y="148908"/>
                  <a:pt x="850665" y="155275"/>
                </a:cubicBezTo>
                <a:cubicBezTo>
                  <a:pt x="856129" y="155361"/>
                  <a:pt x="862703" y="154031"/>
                  <a:pt x="870390" y="151285"/>
                </a:cubicBezTo>
                <a:cubicBezTo>
                  <a:pt x="878076" y="148539"/>
                  <a:pt x="884135" y="150582"/>
                  <a:pt x="888566" y="157415"/>
                </a:cubicBezTo>
                <a:cubicBezTo>
                  <a:pt x="892997" y="164249"/>
                  <a:pt x="890097" y="168777"/>
                  <a:pt x="879865" y="170999"/>
                </a:cubicBezTo>
                <a:cubicBezTo>
                  <a:pt x="869633" y="173222"/>
                  <a:pt x="859900" y="174333"/>
                  <a:pt x="850665" y="174333"/>
                </a:cubicBezTo>
                <a:lnTo>
                  <a:pt x="850665" y="193069"/>
                </a:lnTo>
                <a:cubicBezTo>
                  <a:pt x="856085" y="193169"/>
                  <a:pt x="862184" y="192069"/>
                  <a:pt x="868959" y="189767"/>
                </a:cubicBezTo>
                <a:cubicBezTo>
                  <a:pt x="875735" y="187465"/>
                  <a:pt x="881353" y="189423"/>
                  <a:pt x="885813" y="195639"/>
                </a:cubicBezTo>
                <a:cubicBezTo>
                  <a:pt x="890273" y="201856"/>
                  <a:pt x="888111" y="206384"/>
                  <a:pt x="879327" y="209223"/>
                </a:cubicBezTo>
                <a:cubicBezTo>
                  <a:pt x="870544" y="212062"/>
                  <a:pt x="860990" y="213482"/>
                  <a:pt x="850665" y="213482"/>
                </a:cubicBezTo>
                <a:lnTo>
                  <a:pt x="850665" y="237617"/>
                </a:lnTo>
                <a:lnTo>
                  <a:pt x="887147" y="234046"/>
                </a:lnTo>
                <a:cubicBezTo>
                  <a:pt x="888810" y="216451"/>
                  <a:pt x="889867" y="197037"/>
                  <a:pt x="890319" y="175807"/>
                </a:cubicBezTo>
                <a:cubicBezTo>
                  <a:pt x="890771" y="154576"/>
                  <a:pt x="890007" y="140584"/>
                  <a:pt x="888028" y="133829"/>
                </a:cubicBezTo>
                <a:close/>
                <a:moveTo>
                  <a:pt x="6170789" y="129097"/>
                </a:moveTo>
                <a:cubicBezTo>
                  <a:pt x="6177693" y="130546"/>
                  <a:pt x="6185595" y="133543"/>
                  <a:pt x="6194493" y="138088"/>
                </a:cubicBezTo>
                <a:cubicBezTo>
                  <a:pt x="6203391" y="142634"/>
                  <a:pt x="6206693" y="148399"/>
                  <a:pt x="6204399" y="155383"/>
                </a:cubicBezTo>
                <a:cubicBezTo>
                  <a:pt x="6202104" y="162366"/>
                  <a:pt x="6199651" y="177180"/>
                  <a:pt x="6197043" y="199823"/>
                </a:cubicBezTo>
                <a:cubicBezTo>
                  <a:pt x="6203179" y="194976"/>
                  <a:pt x="6214149" y="185752"/>
                  <a:pt x="6229953" y="172150"/>
                </a:cubicBezTo>
                <a:cubicBezTo>
                  <a:pt x="6245756" y="158548"/>
                  <a:pt x="6254457" y="147162"/>
                  <a:pt x="6256056" y="137992"/>
                </a:cubicBezTo>
                <a:cubicBezTo>
                  <a:pt x="6257655" y="128821"/>
                  <a:pt x="6263763" y="127086"/>
                  <a:pt x="6274383" y="132786"/>
                </a:cubicBezTo>
                <a:cubicBezTo>
                  <a:pt x="6285001" y="138486"/>
                  <a:pt x="6292311" y="143412"/>
                  <a:pt x="6296313" y="147564"/>
                </a:cubicBezTo>
                <a:cubicBezTo>
                  <a:pt x="6300313" y="151715"/>
                  <a:pt x="6298381" y="156218"/>
                  <a:pt x="6290515" y="161072"/>
                </a:cubicBezTo>
                <a:cubicBezTo>
                  <a:pt x="6282649" y="165926"/>
                  <a:pt x="6266947" y="175595"/>
                  <a:pt x="6243407" y="190079"/>
                </a:cubicBezTo>
                <a:cubicBezTo>
                  <a:pt x="6219868" y="204563"/>
                  <a:pt x="6203961" y="213310"/>
                  <a:pt x="6195687" y="216321"/>
                </a:cubicBezTo>
                <a:cubicBezTo>
                  <a:pt x="6195687" y="227880"/>
                  <a:pt x="6196931" y="238219"/>
                  <a:pt x="6199419" y="247339"/>
                </a:cubicBezTo>
                <a:cubicBezTo>
                  <a:pt x="6201907" y="256460"/>
                  <a:pt x="6213113" y="262067"/>
                  <a:pt x="6233039" y="264160"/>
                </a:cubicBezTo>
                <a:cubicBezTo>
                  <a:pt x="6252965" y="266254"/>
                  <a:pt x="6269549" y="266243"/>
                  <a:pt x="6282793" y="264128"/>
                </a:cubicBezTo>
                <a:cubicBezTo>
                  <a:pt x="6296036" y="262013"/>
                  <a:pt x="6304415" y="259586"/>
                  <a:pt x="6307928" y="256847"/>
                </a:cubicBezTo>
                <a:cubicBezTo>
                  <a:pt x="6311441" y="254108"/>
                  <a:pt x="6314355" y="248576"/>
                  <a:pt x="6316672" y="240252"/>
                </a:cubicBezTo>
                <a:cubicBezTo>
                  <a:pt x="6318987" y="231927"/>
                  <a:pt x="6322899" y="221308"/>
                  <a:pt x="6328406" y="208395"/>
                </a:cubicBezTo>
                <a:cubicBezTo>
                  <a:pt x="6333913" y="195482"/>
                  <a:pt x="6337006" y="199077"/>
                  <a:pt x="6337687" y="219182"/>
                </a:cubicBezTo>
                <a:cubicBezTo>
                  <a:pt x="6338368" y="239287"/>
                  <a:pt x="6340968" y="253567"/>
                  <a:pt x="6345485" y="262020"/>
                </a:cubicBezTo>
                <a:cubicBezTo>
                  <a:pt x="6350003" y="270474"/>
                  <a:pt x="6346829" y="277529"/>
                  <a:pt x="6335967" y="283186"/>
                </a:cubicBezTo>
                <a:cubicBezTo>
                  <a:pt x="6325104" y="288844"/>
                  <a:pt x="6309774" y="292586"/>
                  <a:pt x="6289977" y="294415"/>
                </a:cubicBezTo>
                <a:cubicBezTo>
                  <a:pt x="6270181" y="296243"/>
                  <a:pt x="6250051" y="296003"/>
                  <a:pt x="6229587" y="293694"/>
                </a:cubicBezTo>
                <a:cubicBezTo>
                  <a:pt x="6209123" y="291385"/>
                  <a:pt x="6194744" y="285348"/>
                  <a:pt x="6186449" y="275582"/>
                </a:cubicBezTo>
                <a:cubicBezTo>
                  <a:pt x="6178153" y="265817"/>
                  <a:pt x="6173542" y="251663"/>
                  <a:pt x="6172617" y="233121"/>
                </a:cubicBezTo>
                <a:cubicBezTo>
                  <a:pt x="6171693" y="214579"/>
                  <a:pt x="6171682" y="198242"/>
                  <a:pt x="6172585" y="184110"/>
                </a:cubicBezTo>
                <a:cubicBezTo>
                  <a:pt x="6173489" y="169978"/>
                  <a:pt x="6171688" y="156914"/>
                  <a:pt x="6167186" y="144918"/>
                </a:cubicBezTo>
                <a:cubicBezTo>
                  <a:pt x="6162683" y="132922"/>
                  <a:pt x="6163884" y="127649"/>
                  <a:pt x="6170789" y="129097"/>
                </a:cubicBezTo>
                <a:close/>
                <a:moveTo>
                  <a:pt x="3816555" y="125989"/>
                </a:moveTo>
                <a:cubicBezTo>
                  <a:pt x="3812439" y="124921"/>
                  <a:pt x="3797002" y="126272"/>
                  <a:pt x="3770243" y="130044"/>
                </a:cubicBezTo>
                <a:cubicBezTo>
                  <a:pt x="3779249" y="136984"/>
                  <a:pt x="3782372" y="142935"/>
                  <a:pt x="3779611" y="147897"/>
                </a:cubicBezTo>
                <a:cubicBezTo>
                  <a:pt x="3776851" y="152859"/>
                  <a:pt x="3774581" y="161793"/>
                  <a:pt x="3772803" y="174699"/>
                </a:cubicBezTo>
                <a:cubicBezTo>
                  <a:pt x="3771025" y="187605"/>
                  <a:pt x="3769275" y="206326"/>
                  <a:pt x="3767554" y="230862"/>
                </a:cubicBezTo>
                <a:cubicBezTo>
                  <a:pt x="3781235" y="229056"/>
                  <a:pt x="3791004" y="229174"/>
                  <a:pt x="3796862" y="231217"/>
                </a:cubicBezTo>
                <a:cubicBezTo>
                  <a:pt x="3802720" y="233261"/>
                  <a:pt x="3806212" y="236186"/>
                  <a:pt x="3807338" y="239994"/>
                </a:cubicBezTo>
                <a:cubicBezTo>
                  <a:pt x="3808464" y="243801"/>
                  <a:pt x="3810636" y="238506"/>
                  <a:pt x="3813855" y="224108"/>
                </a:cubicBezTo>
                <a:cubicBezTo>
                  <a:pt x="3817075" y="209711"/>
                  <a:pt x="3819359" y="194836"/>
                  <a:pt x="3820706" y="179485"/>
                </a:cubicBezTo>
                <a:cubicBezTo>
                  <a:pt x="3822054" y="164134"/>
                  <a:pt x="3822728" y="151138"/>
                  <a:pt x="3822728" y="140498"/>
                </a:cubicBezTo>
                <a:cubicBezTo>
                  <a:pt x="3822728" y="131894"/>
                  <a:pt x="3820671" y="127057"/>
                  <a:pt x="3816555" y="125989"/>
                </a:cubicBezTo>
                <a:close/>
                <a:moveTo>
                  <a:pt x="959055" y="125989"/>
                </a:moveTo>
                <a:cubicBezTo>
                  <a:pt x="954940" y="124921"/>
                  <a:pt x="939502" y="126272"/>
                  <a:pt x="912743" y="130044"/>
                </a:cubicBezTo>
                <a:cubicBezTo>
                  <a:pt x="921749" y="136984"/>
                  <a:pt x="924872" y="142935"/>
                  <a:pt x="922111" y="147897"/>
                </a:cubicBezTo>
                <a:cubicBezTo>
                  <a:pt x="919351" y="152859"/>
                  <a:pt x="917081" y="161793"/>
                  <a:pt x="915303" y="174699"/>
                </a:cubicBezTo>
                <a:cubicBezTo>
                  <a:pt x="913525" y="187605"/>
                  <a:pt x="911776" y="206326"/>
                  <a:pt x="910055" y="230862"/>
                </a:cubicBezTo>
                <a:cubicBezTo>
                  <a:pt x="923735" y="229056"/>
                  <a:pt x="933505" y="229174"/>
                  <a:pt x="939362" y="231217"/>
                </a:cubicBezTo>
                <a:cubicBezTo>
                  <a:pt x="945220" y="233261"/>
                  <a:pt x="948712" y="236186"/>
                  <a:pt x="949838" y="239994"/>
                </a:cubicBezTo>
                <a:cubicBezTo>
                  <a:pt x="950964" y="243801"/>
                  <a:pt x="953136" y="238506"/>
                  <a:pt x="956356" y="224108"/>
                </a:cubicBezTo>
                <a:cubicBezTo>
                  <a:pt x="959575" y="209711"/>
                  <a:pt x="961859" y="194836"/>
                  <a:pt x="963207" y="179485"/>
                </a:cubicBezTo>
                <a:cubicBezTo>
                  <a:pt x="964555" y="164134"/>
                  <a:pt x="965229" y="151138"/>
                  <a:pt x="965229" y="140498"/>
                </a:cubicBezTo>
                <a:cubicBezTo>
                  <a:pt x="965229" y="131894"/>
                  <a:pt x="963171" y="127057"/>
                  <a:pt x="959055" y="125989"/>
                </a:cubicBezTo>
                <a:close/>
                <a:moveTo>
                  <a:pt x="6889637" y="122354"/>
                </a:moveTo>
                <a:cubicBezTo>
                  <a:pt x="6884711" y="122791"/>
                  <a:pt x="6872175" y="125017"/>
                  <a:pt x="6852027" y="129033"/>
                </a:cubicBezTo>
                <a:lnTo>
                  <a:pt x="6853209" y="167429"/>
                </a:lnTo>
                <a:cubicBezTo>
                  <a:pt x="6861141" y="166683"/>
                  <a:pt x="6867740" y="164919"/>
                  <a:pt x="6873010" y="162137"/>
                </a:cubicBezTo>
                <a:cubicBezTo>
                  <a:pt x="6878280" y="159355"/>
                  <a:pt x="6883973" y="160972"/>
                  <a:pt x="6890089" y="166988"/>
                </a:cubicBezTo>
                <a:cubicBezTo>
                  <a:pt x="6896205" y="173003"/>
                  <a:pt x="6894449" y="177979"/>
                  <a:pt x="6884819" y="181916"/>
                </a:cubicBezTo>
                <a:cubicBezTo>
                  <a:pt x="6875190" y="185852"/>
                  <a:pt x="6864711" y="187820"/>
                  <a:pt x="6853381" y="187820"/>
                </a:cubicBezTo>
                <a:lnTo>
                  <a:pt x="6854543" y="222753"/>
                </a:lnTo>
                <a:cubicBezTo>
                  <a:pt x="6859075" y="222882"/>
                  <a:pt x="6865829" y="221115"/>
                  <a:pt x="6874806" y="217451"/>
                </a:cubicBezTo>
                <a:cubicBezTo>
                  <a:pt x="6883783" y="213787"/>
                  <a:pt x="6889803" y="213980"/>
                  <a:pt x="6892864" y="218032"/>
                </a:cubicBezTo>
                <a:cubicBezTo>
                  <a:pt x="6895926" y="222083"/>
                  <a:pt x="6898181" y="221825"/>
                  <a:pt x="6899629" y="217257"/>
                </a:cubicBezTo>
                <a:cubicBezTo>
                  <a:pt x="6901077" y="212690"/>
                  <a:pt x="6902027" y="197174"/>
                  <a:pt x="6902479" y="170709"/>
                </a:cubicBezTo>
                <a:cubicBezTo>
                  <a:pt x="6902931" y="144244"/>
                  <a:pt x="6902135" y="129459"/>
                  <a:pt x="6900091" y="126355"/>
                </a:cubicBezTo>
                <a:cubicBezTo>
                  <a:pt x="6898048" y="123250"/>
                  <a:pt x="6894563" y="121916"/>
                  <a:pt x="6889637" y="122354"/>
                </a:cubicBezTo>
                <a:close/>
                <a:moveTo>
                  <a:pt x="4032138" y="122354"/>
                </a:moveTo>
                <a:cubicBezTo>
                  <a:pt x="4027212" y="122791"/>
                  <a:pt x="4014675" y="125017"/>
                  <a:pt x="3994527" y="129033"/>
                </a:cubicBezTo>
                <a:lnTo>
                  <a:pt x="3995710" y="167429"/>
                </a:lnTo>
                <a:cubicBezTo>
                  <a:pt x="4003640" y="166683"/>
                  <a:pt x="4010241" y="164919"/>
                  <a:pt x="4015511" y="162137"/>
                </a:cubicBezTo>
                <a:cubicBezTo>
                  <a:pt x="4020781" y="159355"/>
                  <a:pt x="4026474" y="160972"/>
                  <a:pt x="4032590" y="166988"/>
                </a:cubicBezTo>
                <a:cubicBezTo>
                  <a:pt x="4038706" y="173003"/>
                  <a:pt x="4036949" y="177979"/>
                  <a:pt x="4027320" y="181916"/>
                </a:cubicBezTo>
                <a:cubicBezTo>
                  <a:pt x="4017690" y="185852"/>
                  <a:pt x="4007211" y="187820"/>
                  <a:pt x="3995883" y="187820"/>
                </a:cubicBezTo>
                <a:lnTo>
                  <a:pt x="3997044" y="222753"/>
                </a:lnTo>
                <a:cubicBezTo>
                  <a:pt x="4001575" y="222882"/>
                  <a:pt x="4008330" y="221115"/>
                  <a:pt x="4017307" y="217451"/>
                </a:cubicBezTo>
                <a:cubicBezTo>
                  <a:pt x="4026284" y="213787"/>
                  <a:pt x="4032303" y="213980"/>
                  <a:pt x="4035365" y="218032"/>
                </a:cubicBezTo>
                <a:cubicBezTo>
                  <a:pt x="4038426" y="222083"/>
                  <a:pt x="4040681" y="221825"/>
                  <a:pt x="4042130" y="217257"/>
                </a:cubicBezTo>
                <a:cubicBezTo>
                  <a:pt x="4043578" y="212690"/>
                  <a:pt x="4044528" y="197174"/>
                  <a:pt x="4044980" y="170709"/>
                </a:cubicBezTo>
                <a:cubicBezTo>
                  <a:pt x="4045432" y="144244"/>
                  <a:pt x="4044636" y="129459"/>
                  <a:pt x="4042592" y="126355"/>
                </a:cubicBezTo>
                <a:cubicBezTo>
                  <a:pt x="4040549" y="123250"/>
                  <a:pt x="4037064" y="121916"/>
                  <a:pt x="4032138" y="122354"/>
                </a:cubicBezTo>
                <a:close/>
                <a:moveTo>
                  <a:pt x="2196880" y="101435"/>
                </a:moveTo>
                <a:cubicBezTo>
                  <a:pt x="2188433" y="103227"/>
                  <a:pt x="2183099" y="104324"/>
                  <a:pt x="2180876" y="104726"/>
                </a:cubicBezTo>
                <a:cubicBezTo>
                  <a:pt x="2182640" y="126638"/>
                  <a:pt x="2184769" y="152034"/>
                  <a:pt x="2187265" y="180916"/>
                </a:cubicBezTo>
                <a:lnTo>
                  <a:pt x="2199611" y="179001"/>
                </a:lnTo>
                <a:lnTo>
                  <a:pt x="2199611" y="150027"/>
                </a:lnTo>
                <a:cubicBezTo>
                  <a:pt x="2195682" y="150930"/>
                  <a:pt x="2191101" y="149955"/>
                  <a:pt x="2185866" y="147101"/>
                </a:cubicBezTo>
                <a:cubicBezTo>
                  <a:pt x="2180632" y="144248"/>
                  <a:pt x="2180388" y="141139"/>
                  <a:pt x="2185135" y="137777"/>
                </a:cubicBezTo>
                <a:cubicBezTo>
                  <a:pt x="2189882" y="134414"/>
                  <a:pt x="2194707" y="132030"/>
                  <a:pt x="2199611" y="130624"/>
                </a:cubicBezTo>
                <a:cubicBezTo>
                  <a:pt x="2199611" y="117030"/>
                  <a:pt x="2198701" y="107300"/>
                  <a:pt x="2196880" y="101435"/>
                </a:cubicBezTo>
                <a:close/>
                <a:moveTo>
                  <a:pt x="189270" y="101435"/>
                </a:moveTo>
                <a:cubicBezTo>
                  <a:pt x="184408" y="103141"/>
                  <a:pt x="177912" y="104733"/>
                  <a:pt x="169781" y="106210"/>
                </a:cubicBezTo>
                <a:lnTo>
                  <a:pt x="168684" y="124924"/>
                </a:lnTo>
                <a:lnTo>
                  <a:pt x="168684" y="151231"/>
                </a:lnTo>
                <a:cubicBezTo>
                  <a:pt x="171739" y="150572"/>
                  <a:pt x="178880" y="149037"/>
                  <a:pt x="190109" y="146628"/>
                </a:cubicBezTo>
                <a:lnTo>
                  <a:pt x="190109" y="120256"/>
                </a:lnTo>
                <a:cubicBezTo>
                  <a:pt x="190109" y="113359"/>
                  <a:pt x="189829" y="107085"/>
                  <a:pt x="189270" y="101435"/>
                </a:cubicBezTo>
                <a:close/>
                <a:moveTo>
                  <a:pt x="2233447" y="94702"/>
                </a:moveTo>
                <a:cubicBezTo>
                  <a:pt x="2229432" y="94702"/>
                  <a:pt x="2224054" y="95304"/>
                  <a:pt x="2217314" y="96509"/>
                </a:cubicBezTo>
                <a:cubicBezTo>
                  <a:pt x="2223624" y="99363"/>
                  <a:pt x="2226080" y="102636"/>
                  <a:pt x="2224682" y="106328"/>
                </a:cubicBezTo>
                <a:cubicBezTo>
                  <a:pt x="2223284" y="110021"/>
                  <a:pt x="2222183" y="115990"/>
                  <a:pt x="2221380" y="124236"/>
                </a:cubicBezTo>
                <a:cubicBezTo>
                  <a:pt x="2224807" y="122881"/>
                  <a:pt x="2227905" y="122312"/>
                  <a:pt x="2230672" y="122531"/>
                </a:cubicBezTo>
                <a:lnTo>
                  <a:pt x="2237808" y="125474"/>
                </a:lnTo>
                <a:lnTo>
                  <a:pt x="2238139" y="116863"/>
                </a:lnTo>
                <a:cubicBezTo>
                  <a:pt x="2238173" y="111629"/>
                  <a:pt x="2238000" y="107422"/>
                  <a:pt x="2237620" y="104242"/>
                </a:cubicBezTo>
                <a:cubicBezTo>
                  <a:pt x="2236860" y="97882"/>
                  <a:pt x="2235469" y="94702"/>
                  <a:pt x="2233447" y="94702"/>
                </a:cubicBezTo>
                <a:close/>
                <a:moveTo>
                  <a:pt x="3106141" y="94393"/>
                </a:moveTo>
                <a:cubicBezTo>
                  <a:pt x="3111423" y="94947"/>
                  <a:pt x="3116148" y="96803"/>
                  <a:pt x="3120313" y="99961"/>
                </a:cubicBezTo>
                <a:cubicBezTo>
                  <a:pt x="3128645" y="106278"/>
                  <a:pt x="3128276" y="111455"/>
                  <a:pt x="3119206" y="115492"/>
                </a:cubicBezTo>
                <a:cubicBezTo>
                  <a:pt x="3110135" y="119529"/>
                  <a:pt x="3094935" y="123816"/>
                  <a:pt x="3073604" y="128355"/>
                </a:cubicBezTo>
                <a:cubicBezTo>
                  <a:pt x="3052273" y="132894"/>
                  <a:pt x="3035936" y="135618"/>
                  <a:pt x="3024592" y="136529"/>
                </a:cubicBezTo>
                <a:cubicBezTo>
                  <a:pt x="3013249" y="137440"/>
                  <a:pt x="3004129" y="135453"/>
                  <a:pt x="2997231" y="130571"/>
                </a:cubicBezTo>
                <a:cubicBezTo>
                  <a:pt x="2990334" y="125688"/>
                  <a:pt x="2990129" y="122526"/>
                  <a:pt x="2996619" y="121085"/>
                </a:cubicBezTo>
                <a:cubicBezTo>
                  <a:pt x="3003107" y="119643"/>
                  <a:pt x="3017279" y="115739"/>
                  <a:pt x="3039134" y="109372"/>
                </a:cubicBezTo>
                <a:cubicBezTo>
                  <a:pt x="3059324" y="104984"/>
                  <a:pt x="3075819" y="100739"/>
                  <a:pt x="3088618" y="96638"/>
                </a:cubicBezTo>
                <a:cubicBezTo>
                  <a:pt x="3095017" y="94587"/>
                  <a:pt x="3100858" y="93839"/>
                  <a:pt x="3106141" y="94393"/>
                </a:cubicBezTo>
                <a:close/>
                <a:moveTo>
                  <a:pt x="4488394" y="88203"/>
                </a:moveTo>
                <a:cubicBezTo>
                  <a:pt x="4491057" y="87839"/>
                  <a:pt x="4494241" y="88514"/>
                  <a:pt x="4497944" y="90228"/>
                </a:cubicBezTo>
                <a:cubicBezTo>
                  <a:pt x="4505351" y="93655"/>
                  <a:pt x="4511506" y="98405"/>
                  <a:pt x="4516411" y="104479"/>
                </a:cubicBezTo>
                <a:cubicBezTo>
                  <a:pt x="4521315" y="110552"/>
                  <a:pt x="4519705" y="114456"/>
                  <a:pt x="4511582" y="116191"/>
                </a:cubicBezTo>
                <a:cubicBezTo>
                  <a:pt x="4503458" y="117926"/>
                  <a:pt x="4484124" y="124092"/>
                  <a:pt x="4453579" y="134690"/>
                </a:cubicBezTo>
                <a:cubicBezTo>
                  <a:pt x="4458985" y="141372"/>
                  <a:pt x="4461212" y="145807"/>
                  <a:pt x="4460258" y="147994"/>
                </a:cubicBezTo>
                <a:cubicBezTo>
                  <a:pt x="4459304" y="150181"/>
                  <a:pt x="4458426" y="152608"/>
                  <a:pt x="4457623" y="155275"/>
                </a:cubicBezTo>
                <a:cubicBezTo>
                  <a:pt x="4468894" y="151676"/>
                  <a:pt x="4479574" y="148525"/>
                  <a:pt x="4489663" y="145821"/>
                </a:cubicBezTo>
                <a:cubicBezTo>
                  <a:pt x="4499751" y="143118"/>
                  <a:pt x="4507957" y="145431"/>
                  <a:pt x="4514281" y="152759"/>
                </a:cubicBezTo>
                <a:cubicBezTo>
                  <a:pt x="4520605" y="160086"/>
                  <a:pt x="4518727" y="164607"/>
                  <a:pt x="4508646" y="166321"/>
                </a:cubicBezTo>
                <a:cubicBezTo>
                  <a:pt x="4498564" y="168034"/>
                  <a:pt x="4480948" y="172663"/>
                  <a:pt x="4455795" y="180206"/>
                </a:cubicBezTo>
                <a:cubicBezTo>
                  <a:pt x="4455135" y="184121"/>
                  <a:pt x="4454397" y="190208"/>
                  <a:pt x="4453579" y="198468"/>
                </a:cubicBezTo>
                <a:cubicBezTo>
                  <a:pt x="4474387" y="194066"/>
                  <a:pt x="4490053" y="190265"/>
                  <a:pt x="4500579" y="187067"/>
                </a:cubicBezTo>
                <a:cubicBezTo>
                  <a:pt x="4511105" y="183870"/>
                  <a:pt x="4521874" y="186444"/>
                  <a:pt x="4532888" y="194790"/>
                </a:cubicBezTo>
                <a:cubicBezTo>
                  <a:pt x="4543901" y="203136"/>
                  <a:pt x="4542073" y="207882"/>
                  <a:pt x="4527403" y="209029"/>
                </a:cubicBezTo>
                <a:cubicBezTo>
                  <a:pt x="4512732" y="210177"/>
                  <a:pt x="4488125" y="214120"/>
                  <a:pt x="4453579" y="220860"/>
                </a:cubicBezTo>
                <a:cubicBezTo>
                  <a:pt x="4453579" y="241596"/>
                  <a:pt x="4456207" y="254997"/>
                  <a:pt x="4461463" y="261063"/>
                </a:cubicBezTo>
                <a:cubicBezTo>
                  <a:pt x="4466718" y="267129"/>
                  <a:pt x="4480922" y="270588"/>
                  <a:pt x="4504075" y="271442"/>
                </a:cubicBezTo>
                <a:cubicBezTo>
                  <a:pt x="4527227" y="272295"/>
                  <a:pt x="4545539" y="269986"/>
                  <a:pt x="4559012" y="264515"/>
                </a:cubicBezTo>
                <a:cubicBezTo>
                  <a:pt x="4572485" y="259045"/>
                  <a:pt x="4582304" y="245095"/>
                  <a:pt x="4588470" y="222667"/>
                </a:cubicBezTo>
                <a:cubicBezTo>
                  <a:pt x="4594636" y="200239"/>
                  <a:pt x="4598433" y="199759"/>
                  <a:pt x="4599860" y="221226"/>
                </a:cubicBezTo>
                <a:cubicBezTo>
                  <a:pt x="4601287" y="242693"/>
                  <a:pt x="4604259" y="258485"/>
                  <a:pt x="4608776" y="268602"/>
                </a:cubicBezTo>
                <a:cubicBezTo>
                  <a:pt x="4613293" y="278719"/>
                  <a:pt x="4603940" y="286682"/>
                  <a:pt x="4580716" y="292490"/>
                </a:cubicBezTo>
                <a:cubicBezTo>
                  <a:pt x="4557492" y="298297"/>
                  <a:pt x="4535297" y="300979"/>
                  <a:pt x="4514131" y="300534"/>
                </a:cubicBezTo>
                <a:cubicBezTo>
                  <a:pt x="4492965" y="300090"/>
                  <a:pt x="4476140" y="297702"/>
                  <a:pt x="4463657" y="293371"/>
                </a:cubicBezTo>
                <a:cubicBezTo>
                  <a:pt x="4451173" y="289041"/>
                  <a:pt x="4442523" y="281075"/>
                  <a:pt x="4437705" y="269473"/>
                </a:cubicBezTo>
                <a:cubicBezTo>
                  <a:pt x="4432886" y="257872"/>
                  <a:pt x="4430929" y="243252"/>
                  <a:pt x="4431832" y="225614"/>
                </a:cubicBezTo>
                <a:cubicBezTo>
                  <a:pt x="4415370" y="230074"/>
                  <a:pt x="4402187" y="233888"/>
                  <a:pt x="4392285" y="237057"/>
                </a:cubicBezTo>
                <a:cubicBezTo>
                  <a:pt x="4382383" y="240227"/>
                  <a:pt x="4372324" y="238341"/>
                  <a:pt x="4362107" y="231400"/>
                </a:cubicBezTo>
                <a:cubicBezTo>
                  <a:pt x="4351889" y="224460"/>
                  <a:pt x="4353370" y="220408"/>
                  <a:pt x="4366548" y="219247"/>
                </a:cubicBezTo>
                <a:cubicBezTo>
                  <a:pt x="4379727" y="218085"/>
                  <a:pt x="4401488" y="213281"/>
                  <a:pt x="4431832" y="204835"/>
                </a:cubicBezTo>
                <a:cubicBezTo>
                  <a:pt x="4431832" y="202325"/>
                  <a:pt x="4432277" y="195758"/>
                  <a:pt x="4433166" y="185132"/>
                </a:cubicBezTo>
                <a:cubicBezTo>
                  <a:pt x="4426283" y="186924"/>
                  <a:pt x="4420435" y="188046"/>
                  <a:pt x="4415624" y="188498"/>
                </a:cubicBezTo>
                <a:cubicBezTo>
                  <a:pt x="4410813" y="188950"/>
                  <a:pt x="4404887" y="187394"/>
                  <a:pt x="4397846" y="183830"/>
                </a:cubicBezTo>
                <a:cubicBezTo>
                  <a:pt x="4390805" y="180267"/>
                  <a:pt x="4392332" y="176717"/>
                  <a:pt x="4402428" y="173183"/>
                </a:cubicBezTo>
                <a:cubicBezTo>
                  <a:pt x="4412523" y="169648"/>
                  <a:pt x="4422834" y="166260"/>
                  <a:pt x="4433359" y="163019"/>
                </a:cubicBezTo>
                <a:cubicBezTo>
                  <a:pt x="4434134" y="157326"/>
                  <a:pt x="4433560" y="151195"/>
                  <a:pt x="4431639" y="144628"/>
                </a:cubicBezTo>
                <a:cubicBezTo>
                  <a:pt x="4416452" y="147338"/>
                  <a:pt x="4406163" y="147815"/>
                  <a:pt x="4400771" y="146058"/>
                </a:cubicBezTo>
                <a:cubicBezTo>
                  <a:pt x="4395379" y="144301"/>
                  <a:pt x="4395921" y="141663"/>
                  <a:pt x="4402395" y="138142"/>
                </a:cubicBezTo>
                <a:cubicBezTo>
                  <a:pt x="4408870" y="134622"/>
                  <a:pt x="4418112" y="129972"/>
                  <a:pt x="4430122" y="124193"/>
                </a:cubicBezTo>
                <a:cubicBezTo>
                  <a:pt x="4442132" y="118414"/>
                  <a:pt x="4452963" y="112893"/>
                  <a:pt x="4462613" y="107630"/>
                </a:cubicBezTo>
                <a:cubicBezTo>
                  <a:pt x="4472264" y="102367"/>
                  <a:pt x="4478714" y="97294"/>
                  <a:pt x="4481962" y="92411"/>
                </a:cubicBezTo>
                <a:cubicBezTo>
                  <a:pt x="4483586" y="89970"/>
                  <a:pt x="4485730" y="88567"/>
                  <a:pt x="4488394" y="88203"/>
                </a:cubicBezTo>
                <a:close/>
                <a:moveTo>
                  <a:pt x="236474" y="87916"/>
                </a:moveTo>
                <a:cubicBezTo>
                  <a:pt x="234086" y="88798"/>
                  <a:pt x="226339" y="90565"/>
                  <a:pt x="213232" y="93218"/>
                </a:cubicBezTo>
                <a:cubicBezTo>
                  <a:pt x="218624" y="97821"/>
                  <a:pt x="219947" y="102571"/>
                  <a:pt x="217201" y="107468"/>
                </a:cubicBezTo>
                <a:cubicBezTo>
                  <a:pt x="214455" y="112366"/>
                  <a:pt x="212228" y="123798"/>
                  <a:pt x="210522" y="141767"/>
                </a:cubicBezTo>
                <a:cubicBezTo>
                  <a:pt x="217750" y="140978"/>
                  <a:pt x="224554" y="139523"/>
                  <a:pt x="230935" y="137400"/>
                </a:cubicBezTo>
                <a:cubicBezTo>
                  <a:pt x="234319" y="122171"/>
                  <a:pt x="236686" y="109896"/>
                  <a:pt x="238034" y="100574"/>
                </a:cubicBezTo>
                <a:cubicBezTo>
                  <a:pt x="239381" y="91253"/>
                  <a:pt x="238862" y="87034"/>
                  <a:pt x="236474" y="87916"/>
                </a:cubicBezTo>
                <a:close/>
                <a:moveTo>
                  <a:pt x="6551301" y="78099"/>
                </a:moveTo>
                <a:cubicBezTo>
                  <a:pt x="6552757" y="77887"/>
                  <a:pt x="6554698" y="78019"/>
                  <a:pt x="6557125" y="78494"/>
                </a:cubicBezTo>
                <a:cubicBezTo>
                  <a:pt x="6566833" y="80394"/>
                  <a:pt x="6575057" y="83753"/>
                  <a:pt x="6581797" y="88572"/>
                </a:cubicBezTo>
                <a:cubicBezTo>
                  <a:pt x="6589943" y="93003"/>
                  <a:pt x="6592209" y="98682"/>
                  <a:pt x="6588595" y="105608"/>
                </a:cubicBezTo>
                <a:cubicBezTo>
                  <a:pt x="6584981" y="112534"/>
                  <a:pt x="6583392" y="133432"/>
                  <a:pt x="6583830" y="168300"/>
                </a:cubicBezTo>
                <a:cubicBezTo>
                  <a:pt x="6584267" y="203168"/>
                  <a:pt x="6583134" y="232687"/>
                  <a:pt x="6580431" y="256858"/>
                </a:cubicBezTo>
                <a:cubicBezTo>
                  <a:pt x="6577728" y="281028"/>
                  <a:pt x="6572089" y="286230"/>
                  <a:pt x="6563513" y="272463"/>
                </a:cubicBezTo>
                <a:cubicBezTo>
                  <a:pt x="6554937" y="258697"/>
                  <a:pt x="6552223" y="245353"/>
                  <a:pt x="6555372" y="232433"/>
                </a:cubicBezTo>
                <a:cubicBezTo>
                  <a:pt x="6558519" y="219512"/>
                  <a:pt x="6560093" y="194718"/>
                  <a:pt x="6560093" y="158050"/>
                </a:cubicBezTo>
                <a:cubicBezTo>
                  <a:pt x="6560093" y="121282"/>
                  <a:pt x="6557171" y="98355"/>
                  <a:pt x="6551328" y="89271"/>
                </a:cubicBezTo>
                <a:cubicBezTo>
                  <a:pt x="6546945" y="82457"/>
                  <a:pt x="6546937" y="78733"/>
                  <a:pt x="6551301" y="78099"/>
                </a:cubicBezTo>
                <a:close/>
                <a:moveTo>
                  <a:pt x="2365617" y="74418"/>
                </a:moveTo>
                <a:cubicBezTo>
                  <a:pt x="2365610" y="74432"/>
                  <a:pt x="2363545" y="74880"/>
                  <a:pt x="2359422" y="75762"/>
                </a:cubicBezTo>
                <a:cubicBezTo>
                  <a:pt x="2355300" y="76644"/>
                  <a:pt x="2349158" y="78444"/>
                  <a:pt x="2340999" y="81161"/>
                </a:cubicBezTo>
                <a:cubicBezTo>
                  <a:pt x="2332839" y="83879"/>
                  <a:pt x="2325841" y="82993"/>
                  <a:pt x="2320005" y="78505"/>
                </a:cubicBezTo>
                <a:cubicBezTo>
                  <a:pt x="2314986" y="88988"/>
                  <a:pt x="2310002" y="95677"/>
                  <a:pt x="2305055" y="98574"/>
                </a:cubicBezTo>
                <a:cubicBezTo>
                  <a:pt x="2308511" y="95878"/>
                  <a:pt x="2311924" y="96523"/>
                  <a:pt x="2315294" y="100510"/>
                </a:cubicBezTo>
                <a:cubicBezTo>
                  <a:pt x="2318664" y="104496"/>
                  <a:pt x="2326164" y="111050"/>
                  <a:pt x="2337794" y="120170"/>
                </a:cubicBezTo>
                <a:cubicBezTo>
                  <a:pt x="2347459" y="107164"/>
                  <a:pt x="2354514" y="96283"/>
                  <a:pt x="2358960" y="87528"/>
                </a:cubicBezTo>
                <a:cubicBezTo>
                  <a:pt x="2363405" y="78774"/>
                  <a:pt x="2365624" y="74404"/>
                  <a:pt x="2365617" y="74418"/>
                </a:cubicBezTo>
                <a:close/>
                <a:moveTo>
                  <a:pt x="2239562" y="69656"/>
                </a:moveTo>
                <a:cubicBezTo>
                  <a:pt x="2242272" y="69210"/>
                  <a:pt x="2245120" y="69470"/>
                  <a:pt x="2248106" y="70438"/>
                </a:cubicBezTo>
                <a:cubicBezTo>
                  <a:pt x="2254079" y="72374"/>
                  <a:pt x="2260790" y="75465"/>
                  <a:pt x="2268240" y="79709"/>
                </a:cubicBezTo>
                <a:cubicBezTo>
                  <a:pt x="2275690" y="83954"/>
                  <a:pt x="2277353" y="88912"/>
                  <a:pt x="2273231" y="94584"/>
                </a:cubicBezTo>
                <a:cubicBezTo>
                  <a:pt x="2269108" y="100255"/>
                  <a:pt x="2265716" y="113072"/>
                  <a:pt x="2263056" y="133034"/>
                </a:cubicBezTo>
                <a:cubicBezTo>
                  <a:pt x="2260396" y="152995"/>
                  <a:pt x="2256442" y="170716"/>
                  <a:pt x="2251193" y="186196"/>
                </a:cubicBezTo>
                <a:cubicBezTo>
                  <a:pt x="2245945" y="201677"/>
                  <a:pt x="2240001" y="203121"/>
                  <a:pt x="2233361" y="190531"/>
                </a:cubicBezTo>
                <a:cubicBezTo>
                  <a:pt x="2219408" y="193227"/>
                  <a:pt x="2204351" y="195786"/>
                  <a:pt x="2188189" y="198210"/>
                </a:cubicBezTo>
                <a:cubicBezTo>
                  <a:pt x="2184260" y="209280"/>
                  <a:pt x="2180474" y="212783"/>
                  <a:pt x="2176832" y="208718"/>
                </a:cubicBezTo>
                <a:cubicBezTo>
                  <a:pt x="2173190" y="204652"/>
                  <a:pt x="2170228" y="195288"/>
                  <a:pt x="2167948" y="180625"/>
                </a:cubicBezTo>
                <a:cubicBezTo>
                  <a:pt x="2165668" y="165962"/>
                  <a:pt x="2163428" y="150271"/>
                  <a:pt x="2161226" y="133550"/>
                </a:cubicBezTo>
                <a:cubicBezTo>
                  <a:pt x="2159025" y="116829"/>
                  <a:pt x="2155426" y="104346"/>
                  <a:pt x="2150428" y="96100"/>
                </a:cubicBezTo>
                <a:cubicBezTo>
                  <a:pt x="2145431" y="87855"/>
                  <a:pt x="2147202" y="84205"/>
                  <a:pt x="2155741" y="85152"/>
                </a:cubicBezTo>
                <a:cubicBezTo>
                  <a:pt x="2164281" y="86098"/>
                  <a:pt x="2169985" y="86998"/>
                  <a:pt x="2172853" y="87851"/>
                </a:cubicBezTo>
                <a:cubicBezTo>
                  <a:pt x="2175721" y="88704"/>
                  <a:pt x="2185053" y="87392"/>
                  <a:pt x="2200848" y="83915"/>
                </a:cubicBezTo>
                <a:cubicBezTo>
                  <a:pt x="2216644" y="80437"/>
                  <a:pt x="2226976" y="76838"/>
                  <a:pt x="2231845" y="73116"/>
                </a:cubicBezTo>
                <a:cubicBezTo>
                  <a:pt x="2234279" y="71256"/>
                  <a:pt x="2236851" y="70102"/>
                  <a:pt x="2239562" y="69656"/>
                </a:cubicBezTo>
                <a:close/>
                <a:moveTo>
                  <a:pt x="1206764" y="66352"/>
                </a:moveTo>
                <a:cubicBezTo>
                  <a:pt x="1202835" y="73479"/>
                  <a:pt x="1196683" y="80591"/>
                  <a:pt x="1188308" y="87690"/>
                </a:cubicBezTo>
                <a:cubicBezTo>
                  <a:pt x="1197013" y="88923"/>
                  <a:pt x="1203706" y="91651"/>
                  <a:pt x="1208388" y="95874"/>
                </a:cubicBezTo>
                <a:cubicBezTo>
                  <a:pt x="1213070" y="100098"/>
                  <a:pt x="1220459" y="106397"/>
                  <a:pt x="1230554" y="114771"/>
                </a:cubicBezTo>
                <a:cubicBezTo>
                  <a:pt x="1237538" y="105249"/>
                  <a:pt x="1243242" y="96064"/>
                  <a:pt x="1247666" y="87217"/>
                </a:cubicBezTo>
                <a:cubicBezTo>
                  <a:pt x="1252090" y="78369"/>
                  <a:pt x="1254302" y="72288"/>
                  <a:pt x="1254302" y="68976"/>
                </a:cubicBezTo>
                <a:cubicBezTo>
                  <a:pt x="1254302" y="67226"/>
                  <a:pt x="1251032" y="67025"/>
                  <a:pt x="1244493" y="68373"/>
                </a:cubicBezTo>
                <a:cubicBezTo>
                  <a:pt x="1237954" y="69721"/>
                  <a:pt x="1231501" y="71069"/>
                  <a:pt x="1225134" y="72417"/>
                </a:cubicBezTo>
                <a:cubicBezTo>
                  <a:pt x="1218767" y="73765"/>
                  <a:pt x="1212644" y="71743"/>
                  <a:pt x="1206764" y="66352"/>
                </a:cubicBezTo>
                <a:close/>
                <a:moveTo>
                  <a:pt x="251209" y="60103"/>
                </a:moveTo>
                <a:cubicBezTo>
                  <a:pt x="254779" y="60010"/>
                  <a:pt x="258634" y="61038"/>
                  <a:pt x="262771" y="63189"/>
                </a:cubicBezTo>
                <a:cubicBezTo>
                  <a:pt x="271045" y="67492"/>
                  <a:pt x="278129" y="71865"/>
                  <a:pt x="284023" y="76311"/>
                </a:cubicBezTo>
                <a:cubicBezTo>
                  <a:pt x="289917" y="80756"/>
                  <a:pt x="288913" y="86037"/>
                  <a:pt x="281011" y="92153"/>
                </a:cubicBezTo>
                <a:cubicBezTo>
                  <a:pt x="273110" y="98269"/>
                  <a:pt x="264463" y="112534"/>
                  <a:pt x="255070" y="134948"/>
                </a:cubicBezTo>
                <a:cubicBezTo>
                  <a:pt x="263172" y="146191"/>
                  <a:pt x="263251" y="152414"/>
                  <a:pt x="255306" y="153619"/>
                </a:cubicBezTo>
                <a:cubicBezTo>
                  <a:pt x="247362" y="154823"/>
                  <a:pt x="236273" y="156939"/>
                  <a:pt x="222041" y="159964"/>
                </a:cubicBezTo>
                <a:cubicBezTo>
                  <a:pt x="207808" y="162990"/>
                  <a:pt x="189937" y="166647"/>
                  <a:pt x="168427" y="170935"/>
                </a:cubicBezTo>
                <a:cubicBezTo>
                  <a:pt x="166777" y="196346"/>
                  <a:pt x="168491" y="213916"/>
                  <a:pt x="173567" y="223646"/>
                </a:cubicBezTo>
                <a:cubicBezTo>
                  <a:pt x="178644" y="233376"/>
                  <a:pt x="188578" y="239710"/>
                  <a:pt x="203370" y="242650"/>
                </a:cubicBezTo>
                <a:cubicBezTo>
                  <a:pt x="218162" y="245590"/>
                  <a:pt x="235104" y="246002"/>
                  <a:pt x="254198" y="243887"/>
                </a:cubicBezTo>
                <a:cubicBezTo>
                  <a:pt x="273293" y="241772"/>
                  <a:pt x="284933" y="236340"/>
                  <a:pt x="289121" y="227593"/>
                </a:cubicBezTo>
                <a:cubicBezTo>
                  <a:pt x="293308" y="218845"/>
                  <a:pt x="297947" y="205954"/>
                  <a:pt x="303038" y="188917"/>
                </a:cubicBezTo>
                <a:cubicBezTo>
                  <a:pt x="308128" y="171881"/>
                  <a:pt x="311069" y="173434"/>
                  <a:pt x="311857" y="193574"/>
                </a:cubicBezTo>
                <a:cubicBezTo>
                  <a:pt x="312646" y="213715"/>
                  <a:pt x="314850" y="228253"/>
                  <a:pt x="318472" y="237186"/>
                </a:cubicBezTo>
                <a:cubicBezTo>
                  <a:pt x="322092" y="246120"/>
                  <a:pt x="318672" y="253161"/>
                  <a:pt x="308211" y="258310"/>
                </a:cubicBezTo>
                <a:cubicBezTo>
                  <a:pt x="297750" y="263458"/>
                  <a:pt x="281954" y="267172"/>
                  <a:pt x="260824" y="269452"/>
                </a:cubicBezTo>
                <a:cubicBezTo>
                  <a:pt x="239694" y="271732"/>
                  <a:pt x="218807" y="270771"/>
                  <a:pt x="198165" y="266570"/>
                </a:cubicBezTo>
                <a:cubicBezTo>
                  <a:pt x="177522" y="262368"/>
                  <a:pt x="163371" y="253312"/>
                  <a:pt x="155713" y="239402"/>
                </a:cubicBezTo>
                <a:cubicBezTo>
                  <a:pt x="148056" y="225492"/>
                  <a:pt x="144901" y="203802"/>
                  <a:pt x="146249" y="174333"/>
                </a:cubicBezTo>
                <a:cubicBezTo>
                  <a:pt x="147597" y="144864"/>
                  <a:pt x="147612" y="125967"/>
                  <a:pt x="146292" y="117643"/>
                </a:cubicBezTo>
                <a:cubicBezTo>
                  <a:pt x="144973" y="109318"/>
                  <a:pt x="143399" y="102267"/>
                  <a:pt x="141571" y="96487"/>
                </a:cubicBezTo>
                <a:cubicBezTo>
                  <a:pt x="139742" y="90708"/>
                  <a:pt x="142004" y="87819"/>
                  <a:pt x="148357" y="87819"/>
                </a:cubicBezTo>
                <a:cubicBezTo>
                  <a:pt x="151957" y="87819"/>
                  <a:pt x="155699" y="87812"/>
                  <a:pt x="159586" y="87797"/>
                </a:cubicBezTo>
                <a:cubicBezTo>
                  <a:pt x="163472" y="87783"/>
                  <a:pt x="172427" y="86245"/>
                  <a:pt x="186452" y="83183"/>
                </a:cubicBezTo>
                <a:cubicBezTo>
                  <a:pt x="200477" y="80122"/>
                  <a:pt x="211630" y="77286"/>
                  <a:pt x="219911" y="74676"/>
                </a:cubicBezTo>
                <a:cubicBezTo>
                  <a:pt x="228192" y="72066"/>
                  <a:pt x="235338" y="68424"/>
                  <a:pt x="241346" y="63749"/>
                </a:cubicBezTo>
                <a:cubicBezTo>
                  <a:pt x="244351" y="61411"/>
                  <a:pt x="247638" y="60196"/>
                  <a:pt x="251209" y="60103"/>
                </a:cubicBezTo>
                <a:close/>
                <a:moveTo>
                  <a:pt x="4712684" y="54875"/>
                </a:moveTo>
                <a:cubicBezTo>
                  <a:pt x="4715159" y="55114"/>
                  <a:pt x="4718146" y="55666"/>
                  <a:pt x="4721647" y="56532"/>
                </a:cubicBezTo>
                <a:cubicBezTo>
                  <a:pt x="4735651" y="59995"/>
                  <a:pt x="4741781" y="68345"/>
                  <a:pt x="4740039" y="81581"/>
                </a:cubicBezTo>
                <a:cubicBezTo>
                  <a:pt x="4738296" y="94817"/>
                  <a:pt x="4731302" y="96423"/>
                  <a:pt x="4719055" y="86399"/>
                </a:cubicBezTo>
                <a:cubicBezTo>
                  <a:pt x="4711599" y="76160"/>
                  <a:pt x="4706665" y="67757"/>
                  <a:pt x="4704256" y="61189"/>
                </a:cubicBezTo>
                <a:cubicBezTo>
                  <a:pt x="4702449" y="56263"/>
                  <a:pt x="4705259" y="54159"/>
                  <a:pt x="4712684" y="54875"/>
                </a:cubicBezTo>
                <a:close/>
                <a:moveTo>
                  <a:pt x="1493234" y="54875"/>
                </a:moveTo>
                <a:cubicBezTo>
                  <a:pt x="1495709" y="55114"/>
                  <a:pt x="1498697" y="55666"/>
                  <a:pt x="1502198" y="56532"/>
                </a:cubicBezTo>
                <a:cubicBezTo>
                  <a:pt x="1516201" y="59995"/>
                  <a:pt x="1522332" y="68345"/>
                  <a:pt x="1520589" y="81581"/>
                </a:cubicBezTo>
                <a:cubicBezTo>
                  <a:pt x="1518847" y="94817"/>
                  <a:pt x="1511852" y="96423"/>
                  <a:pt x="1499605" y="86399"/>
                </a:cubicBezTo>
                <a:cubicBezTo>
                  <a:pt x="1492148" y="76160"/>
                  <a:pt x="1487216" y="67757"/>
                  <a:pt x="1484806" y="61189"/>
                </a:cubicBezTo>
                <a:cubicBezTo>
                  <a:pt x="1483000" y="56263"/>
                  <a:pt x="1485809" y="54159"/>
                  <a:pt x="1493234" y="54875"/>
                </a:cubicBezTo>
                <a:close/>
                <a:moveTo>
                  <a:pt x="1887128" y="54118"/>
                </a:moveTo>
                <a:cubicBezTo>
                  <a:pt x="1890348" y="53037"/>
                  <a:pt x="1893299" y="57699"/>
                  <a:pt x="1895983" y="68105"/>
                </a:cubicBezTo>
                <a:cubicBezTo>
                  <a:pt x="1899561" y="81979"/>
                  <a:pt x="1896133" y="95727"/>
                  <a:pt x="1885701" y="109351"/>
                </a:cubicBezTo>
                <a:cubicBezTo>
                  <a:pt x="1875268" y="122974"/>
                  <a:pt x="1867367" y="126018"/>
                  <a:pt x="1861996" y="118482"/>
                </a:cubicBezTo>
                <a:cubicBezTo>
                  <a:pt x="1856626" y="110946"/>
                  <a:pt x="1855758" y="104077"/>
                  <a:pt x="1859394" y="97875"/>
                </a:cubicBezTo>
                <a:cubicBezTo>
                  <a:pt x="1863029" y="91673"/>
                  <a:pt x="1866661" y="84944"/>
                  <a:pt x="1870289" y="77688"/>
                </a:cubicBezTo>
                <a:cubicBezTo>
                  <a:pt x="1874777" y="70517"/>
                  <a:pt x="1879287" y="63659"/>
                  <a:pt x="1883819" y="57113"/>
                </a:cubicBezTo>
                <a:cubicBezTo>
                  <a:pt x="1884951" y="55476"/>
                  <a:pt x="1886055" y="54478"/>
                  <a:pt x="1887128" y="54118"/>
                </a:cubicBezTo>
                <a:close/>
                <a:moveTo>
                  <a:pt x="6689223" y="48095"/>
                </a:moveTo>
                <a:cubicBezTo>
                  <a:pt x="6692311" y="48098"/>
                  <a:pt x="6695917" y="48821"/>
                  <a:pt x="6700039" y="50262"/>
                </a:cubicBezTo>
                <a:cubicBezTo>
                  <a:pt x="6708285" y="53144"/>
                  <a:pt x="6715247" y="56951"/>
                  <a:pt x="6720926" y="61684"/>
                </a:cubicBezTo>
                <a:cubicBezTo>
                  <a:pt x="6728095" y="66072"/>
                  <a:pt x="6730107" y="71919"/>
                  <a:pt x="6726959" y="79225"/>
                </a:cubicBezTo>
                <a:cubicBezTo>
                  <a:pt x="6723811" y="86532"/>
                  <a:pt x="6722239" y="100209"/>
                  <a:pt x="6722239" y="120256"/>
                </a:cubicBezTo>
                <a:cubicBezTo>
                  <a:pt x="6722239" y="140433"/>
                  <a:pt x="6723811" y="169260"/>
                  <a:pt x="6726959" y="206739"/>
                </a:cubicBezTo>
                <a:cubicBezTo>
                  <a:pt x="6730107" y="244217"/>
                  <a:pt x="6726694" y="271130"/>
                  <a:pt x="6716721" y="287478"/>
                </a:cubicBezTo>
                <a:cubicBezTo>
                  <a:pt x="6706747" y="303825"/>
                  <a:pt x="6698573" y="306650"/>
                  <a:pt x="6692199" y="295953"/>
                </a:cubicBezTo>
                <a:cubicBezTo>
                  <a:pt x="6685825" y="285255"/>
                  <a:pt x="6675937" y="275331"/>
                  <a:pt x="6662536" y="266182"/>
                </a:cubicBezTo>
                <a:cubicBezTo>
                  <a:pt x="6649135" y="257033"/>
                  <a:pt x="6649598" y="253133"/>
                  <a:pt x="6663924" y="254481"/>
                </a:cubicBezTo>
                <a:cubicBezTo>
                  <a:pt x="6678250" y="255829"/>
                  <a:pt x="6687473" y="256384"/>
                  <a:pt x="6691597" y="256148"/>
                </a:cubicBezTo>
                <a:cubicBezTo>
                  <a:pt x="6695719" y="255911"/>
                  <a:pt x="6697781" y="239409"/>
                  <a:pt x="6697781" y="206642"/>
                </a:cubicBezTo>
                <a:cubicBezTo>
                  <a:pt x="6697781" y="171853"/>
                  <a:pt x="6696669" y="142688"/>
                  <a:pt x="6694447" y="119149"/>
                </a:cubicBezTo>
                <a:cubicBezTo>
                  <a:pt x="6692224" y="95609"/>
                  <a:pt x="6689919" y="81825"/>
                  <a:pt x="6687531" y="77795"/>
                </a:cubicBezTo>
                <a:cubicBezTo>
                  <a:pt x="6685143" y="73765"/>
                  <a:pt x="6680867" y="72848"/>
                  <a:pt x="6674701" y="75042"/>
                </a:cubicBezTo>
                <a:cubicBezTo>
                  <a:pt x="6668533" y="77236"/>
                  <a:pt x="6661313" y="79935"/>
                  <a:pt x="6653039" y="83140"/>
                </a:cubicBezTo>
                <a:cubicBezTo>
                  <a:pt x="6644765" y="86345"/>
                  <a:pt x="6635982" y="83875"/>
                  <a:pt x="6626689" y="75730"/>
                </a:cubicBezTo>
                <a:cubicBezTo>
                  <a:pt x="6617397" y="67585"/>
                  <a:pt x="6619527" y="63512"/>
                  <a:pt x="6633078" y="63512"/>
                </a:cubicBezTo>
                <a:cubicBezTo>
                  <a:pt x="6643317" y="63512"/>
                  <a:pt x="6652921" y="62017"/>
                  <a:pt x="6661891" y="59027"/>
                </a:cubicBezTo>
                <a:cubicBezTo>
                  <a:pt x="6670861" y="56037"/>
                  <a:pt x="6677400" y="53108"/>
                  <a:pt x="6681509" y="50240"/>
                </a:cubicBezTo>
                <a:cubicBezTo>
                  <a:pt x="6683562" y="48806"/>
                  <a:pt x="6686133" y="48091"/>
                  <a:pt x="6689223" y="48095"/>
                </a:cubicBezTo>
                <a:close/>
                <a:moveTo>
                  <a:pt x="6318957" y="47006"/>
                </a:moveTo>
                <a:cubicBezTo>
                  <a:pt x="6326237" y="46274"/>
                  <a:pt x="6334079" y="48568"/>
                  <a:pt x="6342484" y="53886"/>
                </a:cubicBezTo>
                <a:cubicBezTo>
                  <a:pt x="6353691" y="60978"/>
                  <a:pt x="6363295" y="69474"/>
                  <a:pt x="6371297" y="79376"/>
                </a:cubicBezTo>
                <a:cubicBezTo>
                  <a:pt x="6379299" y="89278"/>
                  <a:pt x="6375180" y="94745"/>
                  <a:pt x="6358939" y="95778"/>
                </a:cubicBezTo>
                <a:cubicBezTo>
                  <a:pt x="6342699" y="96810"/>
                  <a:pt x="6328277" y="100711"/>
                  <a:pt x="6315672" y="107479"/>
                </a:cubicBezTo>
                <a:cubicBezTo>
                  <a:pt x="6303067" y="114248"/>
                  <a:pt x="6301711" y="110211"/>
                  <a:pt x="6311607" y="95369"/>
                </a:cubicBezTo>
                <a:cubicBezTo>
                  <a:pt x="6321501" y="80527"/>
                  <a:pt x="6323329" y="73106"/>
                  <a:pt x="6317091" y="73106"/>
                </a:cubicBezTo>
                <a:cubicBezTo>
                  <a:pt x="6309289" y="73106"/>
                  <a:pt x="6290906" y="74887"/>
                  <a:pt x="6261939" y="78451"/>
                </a:cubicBezTo>
                <a:cubicBezTo>
                  <a:pt x="6232971" y="82015"/>
                  <a:pt x="6209661" y="85152"/>
                  <a:pt x="6192009" y="87862"/>
                </a:cubicBezTo>
                <a:cubicBezTo>
                  <a:pt x="6174355" y="90572"/>
                  <a:pt x="6162175" y="92300"/>
                  <a:pt x="6155463" y="93046"/>
                </a:cubicBezTo>
                <a:cubicBezTo>
                  <a:pt x="6149540" y="110799"/>
                  <a:pt x="6142194" y="124060"/>
                  <a:pt x="6133425" y="132829"/>
                </a:cubicBezTo>
                <a:cubicBezTo>
                  <a:pt x="6124656" y="141598"/>
                  <a:pt x="6117741" y="141025"/>
                  <a:pt x="6112679" y="131108"/>
                </a:cubicBezTo>
                <a:cubicBezTo>
                  <a:pt x="6107617" y="121192"/>
                  <a:pt x="6107807" y="112502"/>
                  <a:pt x="6113249" y="105038"/>
                </a:cubicBezTo>
                <a:cubicBezTo>
                  <a:pt x="6118691" y="97574"/>
                  <a:pt x="6122983" y="89590"/>
                  <a:pt x="6126123" y="81086"/>
                </a:cubicBezTo>
                <a:cubicBezTo>
                  <a:pt x="6129263" y="72582"/>
                  <a:pt x="6131955" y="64373"/>
                  <a:pt x="6134200" y="56457"/>
                </a:cubicBezTo>
                <a:cubicBezTo>
                  <a:pt x="6136444" y="48541"/>
                  <a:pt x="6143065" y="54937"/>
                  <a:pt x="6154065" y="75644"/>
                </a:cubicBezTo>
                <a:cubicBezTo>
                  <a:pt x="6167501" y="74827"/>
                  <a:pt x="6181265" y="73281"/>
                  <a:pt x="6195353" y="71008"/>
                </a:cubicBezTo>
                <a:cubicBezTo>
                  <a:pt x="6209443" y="68736"/>
                  <a:pt x="6230083" y="65373"/>
                  <a:pt x="6257271" y="60920"/>
                </a:cubicBezTo>
                <a:cubicBezTo>
                  <a:pt x="6284461" y="56468"/>
                  <a:pt x="6302658" y="52409"/>
                  <a:pt x="6311865" y="48745"/>
                </a:cubicBezTo>
                <a:cubicBezTo>
                  <a:pt x="6314166" y="47829"/>
                  <a:pt x="6316530" y="47249"/>
                  <a:pt x="6318957" y="47006"/>
                </a:cubicBezTo>
                <a:close/>
                <a:moveTo>
                  <a:pt x="6574495" y="41245"/>
                </a:moveTo>
                <a:cubicBezTo>
                  <a:pt x="6576456" y="41047"/>
                  <a:pt x="6579062" y="41292"/>
                  <a:pt x="6582314" y="41980"/>
                </a:cubicBezTo>
                <a:cubicBezTo>
                  <a:pt x="6594015" y="42955"/>
                  <a:pt x="6603163" y="46028"/>
                  <a:pt x="6609761" y="51197"/>
                </a:cubicBezTo>
                <a:cubicBezTo>
                  <a:pt x="6616357" y="56367"/>
                  <a:pt x="6618239" y="63333"/>
                  <a:pt x="6615407" y="72095"/>
                </a:cubicBezTo>
                <a:cubicBezTo>
                  <a:pt x="6612575" y="80857"/>
                  <a:pt x="6606928" y="83054"/>
                  <a:pt x="6598468" y="78688"/>
                </a:cubicBezTo>
                <a:cubicBezTo>
                  <a:pt x="6590007" y="74321"/>
                  <a:pt x="6581948" y="66423"/>
                  <a:pt x="6574291" y="54994"/>
                </a:cubicBezTo>
                <a:cubicBezTo>
                  <a:pt x="6568547" y="46422"/>
                  <a:pt x="6568615" y="41839"/>
                  <a:pt x="6574495" y="41245"/>
                </a:cubicBezTo>
                <a:close/>
                <a:moveTo>
                  <a:pt x="4799369" y="35986"/>
                </a:moveTo>
                <a:cubicBezTo>
                  <a:pt x="4800243" y="35745"/>
                  <a:pt x="4801130" y="35828"/>
                  <a:pt x="4802031" y="36237"/>
                </a:cubicBezTo>
                <a:cubicBezTo>
                  <a:pt x="4805638" y="37872"/>
                  <a:pt x="4810775" y="41063"/>
                  <a:pt x="4817443" y="45809"/>
                </a:cubicBezTo>
                <a:cubicBezTo>
                  <a:pt x="4825173" y="52176"/>
                  <a:pt x="4825994" y="56887"/>
                  <a:pt x="4819906" y="59941"/>
                </a:cubicBezTo>
                <a:cubicBezTo>
                  <a:pt x="4813819" y="62996"/>
                  <a:pt x="4802766" y="69775"/>
                  <a:pt x="4786748" y="80279"/>
                </a:cubicBezTo>
                <a:cubicBezTo>
                  <a:pt x="4770730" y="90784"/>
                  <a:pt x="4766798" y="90042"/>
                  <a:pt x="4774950" y="78053"/>
                </a:cubicBezTo>
                <a:cubicBezTo>
                  <a:pt x="4783102" y="66065"/>
                  <a:pt x="4788752" y="55690"/>
                  <a:pt x="4791900" y="46928"/>
                </a:cubicBezTo>
                <a:cubicBezTo>
                  <a:pt x="4794261" y="40356"/>
                  <a:pt x="4796750" y="36709"/>
                  <a:pt x="4799369" y="35986"/>
                </a:cubicBezTo>
                <a:close/>
                <a:moveTo>
                  <a:pt x="1579920" y="35986"/>
                </a:moveTo>
                <a:cubicBezTo>
                  <a:pt x="1580793" y="35745"/>
                  <a:pt x="1581680" y="35828"/>
                  <a:pt x="1582582" y="36237"/>
                </a:cubicBezTo>
                <a:cubicBezTo>
                  <a:pt x="1586188" y="37872"/>
                  <a:pt x="1591326" y="41063"/>
                  <a:pt x="1597994" y="45809"/>
                </a:cubicBezTo>
                <a:cubicBezTo>
                  <a:pt x="1605723" y="52176"/>
                  <a:pt x="1606544" y="56887"/>
                  <a:pt x="1600457" y="59941"/>
                </a:cubicBezTo>
                <a:cubicBezTo>
                  <a:pt x="1594369" y="62996"/>
                  <a:pt x="1583317" y="69775"/>
                  <a:pt x="1567299" y="80279"/>
                </a:cubicBezTo>
                <a:cubicBezTo>
                  <a:pt x="1551280" y="90784"/>
                  <a:pt x="1547348" y="90042"/>
                  <a:pt x="1555500" y="78053"/>
                </a:cubicBezTo>
                <a:cubicBezTo>
                  <a:pt x="1563653" y="66065"/>
                  <a:pt x="1569302" y="55690"/>
                  <a:pt x="1572450" y="46928"/>
                </a:cubicBezTo>
                <a:cubicBezTo>
                  <a:pt x="1574811" y="40356"/>
                  <a:pt x="1577301" y="36709"/>
                  <a:pt x="1579920" y="35986"/>
                </a:cubicBezTo>
                <a:close/>
                <a:moveTo>
                  <a:pt x="2028619" y="34498"/>
                </a:moveTo>
                <a:cubicBezTo>
                  <a:pt x="2032277" y="34284"/>
                  <a:pt x="2037176" y="34520"/>
                  <a:pt x="2043318" y="35205"/>
                </a:cubicBezTo>
                <a:cubicBezTo>
                  <a:pt x="2068069" y="37198"/>
                  <a:pt x="2081412" y="44461"/>
                  <a:pt x="2083348" y="56995"/>
                </a:cubicBezTo>
                <a:cubicBezTo>
                  <a:pt x="2085284" y="69528"/>
                  <a:pt x="2080538" y="74163"/>
                  <a:pt x="2069108" y="70901"/>
                </a:cubicBezTo>
                <a:cubicBezTo>
                  <a:pt x="2057679" y="67639"/>
                  <a:pt x="2044382" y="60189"/>
                  <a:pt x="2029218" y="48552"/>
                </a:cubicBezTo>
                <a:cubicBezTo>
                  <a:pt x="2017844" y="39824"/>
                  <a:pt x="2017644" y="35139"/>
                  <a:pt x="2028619" y="34498"/>
                </a:cubicBezTo>
                <a:close/>
                <a:moveTo>
                  <a:pt x="4481112" y="33193"/>
                </a:moveTo>
                <a:cubicBezTo>
                  <a:pt x="4477083" y="34491"/>
                  <a:pt x="4469063" y="36291"/>
                  <a:pt x="4457053" y="38593"/>
                </a:cubicBezTo>
                <a:cubicBezTo>
                  <a:pt x="4445043" y="40894"/>
                  <a:pt x="4426713" y="43285"/>
                  <a:pt x="4402062" y="45766"/>
                </a:cubicBezTo>
                <a:cubicBezTo>
                  <a:pt x="4401245" y="63648"/>
                  <a:pt x="4399968" y="74504"/>
                  <a:pt x="4398233" y="78333"/>
                </a:cubicBezTo>
                <a:cubicBezTo>
                  <a:pt x="4420762" y="75737"/>
                  <a:pt x="4447477" y="70575"/>
                  <a:pt x="4478381" y="62845"/>
                </a:cubicBezTo>
                <a:cubicBezTo>
                  <a:pt x="4482439" y="52305"/>
                  <a:pt x="4484916" y="44404"/>
                  <a:pt x="4485812" y="39141"/>
                </a:cubicBezTo>
                <a:cubicBezTo>
                  <a:pt x="4486708" y="33878"/>
                  <a:pt x="4485142" y="31896"/>
                  <a:pt x="4481112" y="33193"/>
                </a:cubicBezTo>
                <a:close/>
                <a:moveTo>
                  <a:pt x="2773989" y="31815"/>
                </a:moveTo>
                <a:cubicBezTo>
                  <a:pt x="2784266" y="31558"/>
                  <a:pt x="2793131" y="34473"/>
                  <a:pt x="2800584" y="40561"/>
                </a:cubicBezTo>
                <a:cubicBezTo>
                  <a:pt x="2810522" y="48677"/>
                  <a:pt x="2814233" y="54553"/>
                  <a:pt x="2811716" y="58188"/>
                </a:cubicBezTo>
                <a:cubicBezTo>
                  <a:pt x="2809199" y="61824"/>
                  <a:pt x="2801430" y="63641"/>
                  <a:pt x="2788409" y="63641"/>
                </a:cubicBezTo>
                <a:cubicBezTo>
                  <a:pt x="2777697" y="63641"/>
                  <a:pt x="2761880" y="64089"/>
                  <a:pt x="2740957" y="64986"/>
                </a:cubicBezTo>
                <a:cubicBezTo>
                  <a:pt x="2720035" y="65882"/>
                  <a:pt x="2695384" y="68187"/>
                  <a:pt x="2667005" y="71901"/>
                </a:cubicBezTo>
                <a:cubicBezTo>
                  <a:pt x="2676900" y="77967"/>
                  <a:pt x="2680876" y="82689"/>
                  <a:pt x="2678932" y="86066"/>
                </a:cubicBezTo>
                <a:cubicBezTo>
                  <a:pt x="2676989" y="89443"/>
                  <a:pt x="2672117" y="101342"/>
                  <a:pt x="2664316" y="121762"/>
                </a:cubicBezTo>
                <a:cubicBezTo>
                  <a:pt x="2666496" y="121604"/>
                  <a:pt x="2674415" y="120884"/>
                  <a:pt x="2688074" y="119600"/>
                </a:cubicBezTo>
                <a:cubicBezTo>
                  <a:pt x="2701733" y="118317"/>
                  <a:pt x="2711309" y="116291"/>
                  <a:pt x="2716801" y="113524"/>
                </a:cubicBezTo>
                <a:cubicBezTo>
                  <a:pt x="2722294" y="110756"/>
                  <a:pt x="2729127" y="111552"/>
                  <a:pt x="2737301" y="115911"/>
                </a:cubicBezTo>
                <a:cubicBezTo>
                  <a:pt x="2745475" y="120271"/>
                  <a:pt x="2751999" y="125096"/>
                  <a:pt x="2756875" y="130388"/>
                </a:cubicBezTo>
                <a:cubicBezTo>
                  <a:pt x="2761751" y="135679"/>
                  <a:pt x="2761439" y="141279"/>
                  <a:pt x="2755939" y="147187"/>
                </a:cubicBezTo>
                <a:cubicBezTo>
                  <a:pt x="2750440" y="153096"/>
                  <a:pt x="2746371" y="163761"/>
                  <a:pt x="2743732" y="179184"/>
                </a:cubicBezTo>
                <a:cubicBezTo>
                  <a:pt x="2741094" y="194607"/>
                  <a:pt x="2735852" y="213385"/>
                  <a:pt x="2728008" y="235519"/>
                </a:cubicBezTo>
                <a:cubicBezTo>
                  <a:pt x="2720164" y="257654"/>
                  <a:pt x="2708122" y="273912"/>
                  <a:pt x="2691882" y="284294"/>
                </a:cubicBezTo>
                <a:cubicBezTo>
                  <a:pt x="2675642" y="294676"/>
                  <a:pt x="2666983" y="294562"/>
                  <a:pt x="2665908" y="283950"/>
                </a:cubicBezTo>
                <a:cubicBezTo>
                  <a:pt x="2664832" y="273338"/>
                  <a:pt x="2658645" y="261611"/>
                  <a:pt x="2647344" y="248770"/>
                </a:cubicBezTo>
                <a:cubicBezTo>
                  <a:pt x="2636044" y="235928"/>
                  <a:pt x="2638264" y="232659"/>
                  <a:pt x="2654002" y="238961"/>
                </a:cubicBezTo>
                <a:cubicBezTo>
                  <a:pt x="2669740" y="245264"/>
                  <a:pt x="2679951" y="247483"/>
                  <a:pt x="2684633" y="245619"/>
                </a:cubicBezTo>
                <a:cubicBezTo>
                  <a:pt x="2689315" y="243754"/>
                  <a:pt x="2694517" y="235559"/>
                  <a:pt x="2700238" y="221032"/>
                </a:cubicBezTo>
                <a:cubicBezTo>
                  <a:pt x="2705960" y="206506"/>
                  <a:pt x="2710825" y="191527"/>
                  <a:pt x="2714833" y="176097"/>
                </a:cubicBezTo>
                <a:cubicBezTo>
                  <a:pt x="2718841" y="160667"/>
                  <a:pt x="2720107" y="149991"/>
                  <a:pt x="2718630" y="144068"/>
                </a:cubicBezTo>
                <a:cubicBezTo>
                  <a:pt x="2717153" y="138146"/>
                  <a:pt x="2712603" y="135851"/>
                  <a:pt x="2704982" y="137185"/>
                </a:cubicBezTo>
                <a:cubicBezTo>
                  <a:pt x="2697360" y="138519"/>
                  <a:pt x="2689684" y="140318"/>
                  <a:pt x="2681955" y="142584"/>
                </a:cubicBezTo>
                <a:cubicBezTo>
                  <a:pt x="2674226" y="144850"/>
                  <a:pt x="2666202" y="142835"/>
                  <a:pt x="2657885" y="136540"/>
                </a:cubicBezTo>
                <a:cubicBezTo>
                  <a:pt x="2650155" y="154852"/>
                  <a:pt x="2641946" y="171103"/>
                  <a:pt x="2633255" y="185293"/>
                </a:cubicBezTo>
                <a:cubicBezTo>
                  <a:pt x="2624565" y="199483"/>
                  <a:pt x="2615437" y="211811"/>
                  <a:pt x="2605873" y="222280"/>
                </a:cubicBezTo>
                <a:cubicBezTo>
                  <a:pt x="2596308" y="232748"/>
                  <a:pt x="2585707" y="241940"/>
                  <a:pt x="2574070" y="249856"/>
                </a:cubicBezTo>
                <a:cubicBezTo>
                  <a:pt x="2562433" y="257772"/>
                  <a:pt x="2550014" y="264035"/>
                  <a:pt x="2536814" y="268645"/>
                </a:cubicBezTo>
                <a:cubicBezTo>
                  <a:pt x="2523614" y="273256"/>
                  <a:pt x="2525449" y="267885"/>
                  <a:pt x="2542320" y="252534"/>
                </a:cubicBezTo>
                <a:cubicBezTo>
                  <a:pt x="2559192" y="237183"/>
                  <a:pt x="2574747" y="220383"/>
                  <a:pt x="2588987" y="202135"/>
                </a:cubicBezTo>
                <a:cubicBezTo>
                  <a:pt x="2603227" y="183888"/>
                  <a:pt x="2614821" y="165145"/>
                  <a:pt x="2623769" y="145907"/>
                </a:cubicBezTo>
                <a:cubicBezTo>
                  <a:pt x="2632717" y="126670"/>
                  <a:pt x="2638758" y="110620"/>
                  <a:pt x="2641892" y="97757"/>
                </a:cubicBezTo>
                <a:cubicBezTo>
                  <a:pt x="2645025" y="84893"/>
                  <a:pt x="2645659" y="77573"/>
                  <a:pt x="2643795" y="75795"/>
                </a:cubicBezTo>
                <a:cubicBezTo>
                  <a:pt x="2604603" y="81201"/>
                  <a:pt x="2578960" y="85026"/>
                  <a:pt x="2566864" y="87270"/>
                </a:cubicBezTo>
                <a:cubicBezTo>
                  <a:pt x="2554768" y="89515"/>
                  <a:pt x="2544959" y="88421"/>
                  <a:pt x="2537438" y="83990"/>
                </a:cubicBezTo>
                <a:cubicBezTo>
                  <a:pt x="2529916" y="79559"/>
                  <a:pt x="2525083" y="74583"/>
                  <a:pt x="2522940" y="69062"/>
                </a:cubicBezTo>
                <a:cubicBezTo>
                  <a:pt x="2520796" y="63541"/>
                  <a:pt x="2522882" y="61239"/>
                  <a:pt x="2529199" y="62157"/>
                </a:cubicBezTo>
                <a:cubicBezTo>
                  <a:pt x="2535516" y="63075"/>
                  <a:pt x="2549541" y="62645"/>
                  <a:pt x="2571273" y="60866"/>
                </a:cubicBezTo>
                <a:cubicBezTo>
                  <a:pt x="2593006" y="59088"/>
                  <a:pt x="2622665" y="55066"/>
                  <a:pt x="2660251" y="48799"/>
                </a:cubicBezTo>
                <a:cubicBezTo>
                  <a:pt x="2713955" y="41514"/>
                  <a:pt x="2748286" y="36291"/>
                  <a:pt x="2763242" y="33129"/>
                </a:cubicBezTo>
                <a:cubicBezTo>
                  <a:pt x="2766981" y="32338"/>
                  <a:pt x="2770564" y="31900"/>
                  <a:pt x="2773989" y="31815"/>
                </a:cubicBezTo>
                <a:close/>
                <a:moveTo>
                  <a:pt x="4858598" y="27818"/>
                </a:moveTo>
                <a:cubicBezTo>
                  <a:pt x="4861979" y="28129"/>
                  <a:pt x="4867168" y="30049"/>
                  <a:pt x="4874166" y="33581"/>
                </a:cubicBezTo>
                <a:cubicBezTo>
                  <a:pt x="4888162" y="40643"/>
                  <a:pt x="4893060" y="47293"/>
                  <a:pt x="4888857" y="53531"/>
                </a:cubicBezTo>
                <a:cubicBezTo>
                  <a:pt x="4884656" y="59769"/>
                  <a:pt x="4880543" y="68470"/>
                  <a:pt x="4876521" y="79634"/>
                </a:cubicBezTo>
                <a:cubicBezTo>
                  <a:pt x="4872499" y="90798"/>
                  <a:pt x="4865218" y="104310"/>
                  <a:pt x="4854678" y="120170"/>
                </a:cubicBezTo>
                <a:cubicBezTo>
                  <a:pt x="4872374" y="116772"/>
                  <a:pt x="4888535" y="111423"/>
                  <a:pt x="4903162" y="104124"/>
                </a:cubicBezTo>
                <a:cubicBezTo>
                  <a:pt x="4917789" y="96824"/>
                  <a:pt x="4929563" y="96591"/>
                  <a:pt x="4938482" y="103425"/>
                </a:cubicBezTo>
                <a:cubicBezTo>
                  <a:pt x="4947402" y="110258"/>
                  <a:pt x="4946437" y="115883"/>
                  <a:pt x="4935588" y="120299"/>
                </a:cubicBezTo>
                <a:cubicBezTo>
                  <a:pt x="4924740" y="124716"/>
                  <a:pt x="4906769" y="128803"/>
                  <a:pt x="4881673" y="132560"/>
                </a:cubicBezTo>
                <a:cubicBezTo>
                  <a:pt x="4895168" y="135127"/>
                  <a:pt x="4900304" y="141351"/>
                  <a:pt x="4897085" y="151231"/>
                </a:cubicBezTo>
                <a:cubicBezTo>
                  <a:pt x="4893866" y="161112"/>
                  <a:pt x="4891127" y="171928"/>
                  <a:pt x="4888868" y="183680"/>
                </a:cubicBezTo>
                <a:cubicBezTo>
                  <a:pt x="4886609" y="195431"/>
                  <a:pt x="4882412" y="208456"/>
                  <a:pt x="4876274" y="222753"/>
                </a:cubicBezTo>
                <a:cubicBezTo>
                  <a:pt x="4883875" y="231744"/>
                  <a:pt x="4892718" y="240409"/>
                  <a:pt x="4902807" y="248748"/>
                </a:cubicBezTo>
                <a:cubicBezTo>
                  <a:pt x="4912895" y="257087"/>
                  <a:pt x="4923378" y="263429"/>
                  <a:pt x="4934255" y="267774"/>
                </a:cubicBezTo>
                <a:cubicBezTo>
                  <a:pt x="4945132" y="272119"/>
                  <a:pt x="4955059" y="276773"/>
                  <a:pt x="4964036" y="281734"/>
                </a:cubicBezTo>
                <a:cubicBezTo>
                  <a:pt x="4973013" y="286696"/>
                  <a:pt x="4968432" y="290059"/>
                  <a:pt x="4950291" y="291823"/>
                </a:cubicBezTo>
                <a:cubicBezTo>
                  <a:pt x="4932151" y="293587"/>
                  <a:pt x="4918456" y="293748"/>
                  <a:pt x="4909206" y="292307"/>
                </a:cubicBezTo>
                <a:cubicBezTo>
                  <a:pt x="4899957" y="290865"/>
                  <a:pt x="4893206" y="286839"/>
                  <a:pt x="4888954" y="280229"/>
                </a:cubicBezTo>
                <a:cubicBezTo>
                  <a:pt x="4884703" y="273618"/>
                  <a:pt x="4875385" y="259916"/>
                  <a:pt x="4861002" y="239122"/>
                </a:cubicBezTo>
                <a:cubicBezTo>
                  <a:pt x="4854850" y="247540"/>
                  <a:pt x="4847597" y="254535"/>
                  <a:pt x="4839244" y="260106"/>
                </a:cubicBezTo>
                <a:cubicBezTo>
                  <a:pt x="4830891" y="265677"/>
                  <a:pt x="4820774" y="269871"/>
                  <a:pt x="4808893" y="272689"/>
                </a:cubicBezTo>
                <a:cubicBezTo>
                  <a:pt x="4805923" y="273394"/>
                  <a:pt x="4803629" y="273767"/>
                  <a:pt x="4802011" y="273808"/>
                </a:cubicBezTo>
                <a:lnTo>
                  <a:pt x="4800294" y="273278"/>
                </a:lnTo>
                <a:lnTo>
                  <a:pt x="4799719" y="283315"/>
                </a:lnTo>
                <a:cubicBezTo>
                  <a:pt x="4797281" y="293447"/>
                  <a:pt x="4792284" y="294727"/>
                  <a:pt x="4784726" y="287155"/>
                </a:cubicBezTo>
                <a:cubicBezTo>
                  <a:pt x="4777169" y="279583"/>
                  <a:pt x="4770293" y="273023"/>
                  <a:pt x="4764098" y="267473"/>
                </a:cubicBezTo>
                <a:cubicBezTo>
                  <a:pt x="4751034" y="278013"/>
                  <a:pt x="4738282" y="285585"/>
                  <a:pt x="4725842" y="290188"/>
                </a:cubicBezTo>
                <a:cubicBezTo>
                  <a:pt x="4713402" y="294791"/>
                  <a:pt x="4700241" y="297555"/>
                  <a:pt x="4686360" y="298480"/>
                </a:cubicBezTo>
                <a:cubicBezTo>
                  <a:pt x="4672478" y="299405"/>
                  <a:pt x="4670886" y="296738"/>
                  <a:pt x="4681584" y="290478"/>
                </a:cubicBezTo>
                <a:cubicBezTo>
                  <a:pt x="4692282" y="284219"/>
                  <a:pt x="4703274" y="278483"/>
                  <a:pt x="4714560" y="273270"/>
                </a:cubicBezTo>
                <a:cubicBezTo>
                  <a:pt x="4725845" y="268057"/>
                  <a:pt x="4736056" y="261443"/>
                  <a:pt x="4745190" y="253427"/>
                </a:cubicBezTo>
                <a:cubicBezTo>
                  <a:pt x="4735654" y="247103"/>
                  <a:pt x="4728545" y="242786"/>
                  <a:pt x="4723863" y="240478"/>
                </a:cubicBezTo>
                <a:cubicBezTo>
                  <a:pt x="4719181" y="238169"/>
                  <a:pt x="4717980" y="234774"/>
                  <a:pt x="4720260" y="230292"/>
                </a:cubicBezTo>
                <a:cubicBezTo>
                  <a:pt x="4722540" y="225811"/>
                  <a:pt x="4724548" y="220652"/>
                  <a:pt x="4726283" y="214816"/>
                </a:cubicBezTo>
                <a:cubicBezTo>
                  <a:pt x="4706493" y="217454"/>
                  <a:pt x="4692949" y="220814"/>
                  <a:pt x="4685650" y="224893"/>
                </a:cubicBezTo>
                <a:cubicBezTo>
                  <a:pt x="4678351" y="228973"/>
                  <a:pt x="4669574" y="226037"/>
                  <a:pt x="4659321" y="216085"/>
                </a:cubicBezTo>
                <a:cubicBezTo>
                  <a:pt x="4649068" y="206133"/>
                  <a:pt x="4650391" y="201616"/>
                  <a:pt x="4663290" y="202533"/>
                </a:cubicBezTo>
                <a:cubicBezTo>
                  <a:pt x="4676189" y="203451"/>
                  <a:pt x="4698685" y="201379"/>
                  <a:pt x="4730778" y="196317"/>
                </a:cubicBezTo>
                <a:cubicBezTo>
                  <a:pt x="4733188" y="186236"/>
                  <a:pt x="4733492" y="177101"/>
                  <a:pt x="4731693" y="168913"/>
                </a:cubicBezTo>
                <a:cubicBezTo>
                  <a:pt x="4729893" y="160725"/>
                  <a:pt x="4735317" y="159685"/>
                  <a:pt x="4747965" y="165794"/>
                </a:cubicBezTo>
                <a:cubicBezTo>
                  <a:pt x="4760613" y="171903"/>
                  <a:pt x="4765905" y="176821"/>
                  <a:pt x="4763840" y="180550"/>
                </a:cubicBezTo>
                <a:cubicBezTo>
                  <a:pt x="4761775" y="184278"/>
                  <a:pt x="4758756" y="188000"/>
                  <a:pt x="4754784" y="191714"/>
                </a:cubicBezTo>
                <a:lnTo>
                  <a:pt x="4774186" y="189520"/>
                </a:lnTo>
                <a:cubicBezTo>
                  <a:pt x="4775549" y="185590"/>
                  <a:pt x="4776004" y="180926"/>
                  <a:pt x="4775552" y="175527"/>
                </a:cubicBezTo>
                <a:cubicBezTo>
                  <a:pt x="4775100" y="170128"/>
                  <a:pt x="4778818" y="169655"/>
                  <a:pt x="4786705" y="174107"/>
                </a:cubicBezTo>
                <a:cubicBezTo>
                  <a:pt x="4794592" y="178560"/>
                  <a:pt x="4799794" y="182393"/>
                  <a:pt x="4802311" y="185605"/>
                </a:cubicBezTo>
                <a:cubicBezTo>
                  <a:pt x="4804828" y="188817"/>
                  <a:pt x="4804871" y="193015"/>
                  <a:pt x="4802440" y="198199"/>
                </a:cubicBezTo>
                <a:cubicBezTo>
                  <a:pt x="4800009" y="203383"/>
                  <a:pt x="4796998" y="210697"/>
                  <a:pt x="4793406" y="220140"/>
                </a:cubicBezTo>
                <a:cubicBezTo>
                  <a:pt x="4789814" y="229583"/>
                  <a:pt x="4785042" y="238907"/>
                  <a:pt x="4779090" y="248114"/>
                </a:cubicBezTo>
                <a:cubicBezTo>
                  <a:pt x="4784698" y="251713"/>
                  <a:pt x="4790147" y="255947"/>
                  <a:pt x="4795438" y="260816"/>
                </a:cubicBezTo>
                <a:lnTo>
                  <a:pt x="4800452" y="270046"/>
                </a:lnTo>
                <a:lnTo>
                  <a:pt x="4805710" y="265225"/>
                </a:lnTo>
                <a:cubicBezTo>
                  <a:pt x="4815468" y="257431"/>
                  <a:pt x="4823871" y="250010"/>
                  <a:pt x="4830920" y="242962"/>
                </a:cubicBezTo>
                <a:cubicBezTo>
                  <a:pt x="4837968" y="235914"/>
                  <a:pt x="4844030" y="228855"/>
                  <a:pt x="4849106" y="221785"/>
                </a:cubicBezTo>
                <a:cubicBezTo>
                  <a:pt x="4843070" y="212077"/>
                  <a:pt x="4837233" y="203541"/>
                  <a:pt x="4831597" y="196177"/>
                </a:cubicBezTo>
                <a:cubicBezTo>
                  <a:pt x="4825961" y="188813"/>
                  <a:pt x="4820949" y="182074"/>
                  <a:pt x="4816561" y="175957"/>
                </a:cubicBezTo>
                <a:cubicBezTo>
                  <a:pt x="4812173" y="169841"/>
                  <a:pt x="4813493" y="166213"/>
                  <a:pt x="4820519" y="165073"/>
                </a:cubicBezTo>
                <a:cubicBezTo>
                  <a:pt x="4827546" y="163933"/>
                  <a:pt x="4832831" y="165586"/>
                  <a:pt x="4836372" y="170031"/>
                </a:cubicBezTo>
                <a:cubicBezTo>
                  <a:pt x="4839915" y="174477"/>
                  <a:pt x="4847579" y="185755"/>
                  <a:pt x="4859367" y="203867"/>
                </a:cubicBezTo>
                <a:cubicBezTo>
                  <a:pt x="4863339" y="194575"/>
                  <a:pt x="4866000" y="183479"/>
                  <a:pt x="4867347" y="170580"/>
                </a:cubicBezTo>
                <a:cubicBezTo>
                  <a:pt x="4868695" y="157681"/>
                  <a:pt x="4869018" y="145882"/>
                  <a:pt x="4868315" y="135185"/>
                </a:cubicBezTo>
                <a:cubicBezTo>
                  <a:pt x="4863683" y="136088"/>
                  <a:pt x="4857424" y="136088"/>
                  <a:pt x="4849537" y="135185"/>
                </a:cubicBezTo>
                <a:cubicBezTo>
                  <a:pt x="4839427" y="147130"/>
                  <a:pt x="4828729" y="155967"/>
                  <a:pt x="4817443" y="161696"/>
                </a:cubicBezTo>
                <a:cubicBezTo>
                  <a:pt x="4806158" y="167425"/>
                  <a:pt x="4806168" y="162488"/>
                  <a:pt x="4817476" y="146886"/>
                </a:cubicBezTo>
                <a:cubicBezTo>
                  <a:pt x="4828783" y="131284"/>
                  <a:pt x="4838233" y="112158"/>
                  <a:pt x="4845826" y="89507"/>
                </a:cubicBezTo>
                <a:cubicBezTo>
                  <a:pt x="4853420" y="66857"/>
                  <a:pt x="4856779" y="53019"/>
                  <a:pt x="4855904" y="47992"/>
                </a:cubicBezTo>
                <a:cubicBezTo>
                  <a:pt x="4855029" y="42966"/>
                  <a:pt x="4854355" y="37542"/>
                  <a:pt x="4853882" y="31720"/>
                </a:cubicBezTo>
                <a:cubicBezTo>
                  <a:pt x="4853645" y="28809"/>
                  <a:pt x="4855217" y="27508"/>
                  <a:pt x="4858598" y="27818"/>
                </a:cubicBezTo>
                <a:close/>
                <a:moveTo>
                  <a:pt x="1639148" y="27818"/>
                </a:moveTo>
                <a:cubicBezTo>
                  <a:pt x="1642529" y="28129"/>
                  <a:pt x="1647718" y="30049"/>
                  <a:pt x="1654716" y="33581"/>
                </a:cubicBezTo>
                <a:cubicBezTo>
                  <a:pt x="1668713" y="40643"/>
                  <a:pt x="1673610" y="47293"/>
                  <a:pt x="1669408" y="53531"/>
                </a:cubicBezTo>
                <a:cubicBezTo>
                  <a:pt x="1665206" y="59769"/>
                  <a:pt x="1661095" y="68470"/>
                  <a:pt x="1657072" y="79634"/>
                </a:cubicBezTo>
                <a:cubicBezTo>
                  <a:pt x="1653049" y="90798"/>
                  <a:pt x="1645768" y="104310"/>
                  <a:pt x="1635228" y="120170"/>
                </a:cubicBezTo>
                <a:cubicBezTo>
                  <a:pt x="1652924" y="116772"/>
                  <a:pt x="1669086" y="111423"/>
                  <a:pt x="1683712" y="104124"/>
                </a:cubicBezTo>
                <a:cubicBezTo>
                  <a:pt x="1698339" y="96824"/>
                  <a:pt x="1710113" y="96591"/>
                  <a:pt x="1719033" y="103425"/>
                </a:cubicBezTo>
                <a:cubicBezTo>
                  <a:pt x="1727952" y="110258"/>
                  <a:pt x="1726987" y="115883"/>
                  <a:pt x="1716139" y="120299"/>
                </a:cubicBezTo>
                <a:cubicBezTo>
                  <a:pt x="1705291" y="124716"/>
                  <a:pt x="1687319" y="128803"/>
                  <a:pt x="1662224" y="132560"/>
                </a:cubicBezTo>
                <a:cubicBezTo>
                  <a:pt x="1675718" y="135127"/>
                  <a:pt x="1680855" y="141351"/>
                  <a:pt x="1677636" y="151231"/>
                </a:cubicBezTo>
                <a:cubicBezTo>
                  <a:pt x="1674416" y="161112"/>
                  <a:pt x="1671677" y="171928"/>
                  <a:pt x="1669419" y="183680"/>
                </a:cubicBezTo>
                <a:cubicBezTo>
                  <a:pt x="1667160" y="195431"/>
                  <a:pt x="1662962" y="208456"/>
                  <a:pt x="1656824" y="222753"/>
                </a:cubicBezTo>
                <a:cubicBezTo>
                  <a:pt x="1664425" y="231744"/>
                  <a:pt x="1673269" y="240409"/>
                  <a:pt x="1683357" y="248748"/>
                </a:cubicBezTo>
                <a:cubicBezTo>
                  <a:pt x="1693446" y="257087"/>
                  <a:pt x="1703928" y="263429"/>
                  <a:pt x="1714805" y="267774"/>
                </a:cubicBezTo>
                <a:cubicBezTo>
                  <a:pt x="1725682" y="272119"/>
                  <a:pt x="1735610" y="276773"/>
                  <a:pt x="1744586" y="281734"/>
                </a:cubicBezTo>
                <a:cubicBezTo>
                  <a:pt x="1753563" y="286696"/>
                  <a:pt x="1748982" y="290059"/>
                  <a:pt x="1730842" y="291823"/>
                </a:cubicBezTo>
                <a:cubicBezTo>
                  <a:pt x="1712701" y="293587"/>
                  <a:pt x="1699006" y="293748"/>
                  <a:pt x="1689757" y="292307"/>
                </a:cubicBezTo>
                <a:cubicBezTo>
                  <a:pt x="1680507" y="290865"/>
                  <a:pt x="1673757" y="286839"/>
                  <a:pt x="1669505" y="280229"/>
                </a:cubicBezTo>
                <a:cubicBezTo>
                  <a:pt x="1665253" y="273618"/>
                  <a:pt x="1655935" y="259916"/>
                  <a:pt x="1641552" y="239122"/>
                </a:cubicBezTo>
                <a:cubicBezTo>
                  <a:pt x="1635400" y="247540"/>
                  <a:pt x="1628147" y="254535"/>
                  <a:pt x="1619794" y="260106"/>
                </a:cubicBezTo>
                <a:cubicBezTo>
                  <a:pt x="1611441" y="265677"/>
                  <a:pt x="1601324" y="269871"/>
                  <a:pt x="1589443" y="272689"/>
                </a:cubicBezTo>
                <a:cubicBezTo>
                  <a:pt x="1586473" y="273394"/>
                  <a:pt x="1584179" y="273767"/>
                  <a:pt x="1582561" y="273808"/>
                </a:cubicBezTo>
                <a:lnTo>
                  <a:pt x="1580845" y="273278"/>
                </a:lnTo>
                <a:lnTo>
                  <a:pt x="1580270" y="283315"/>
                </a:lnTo>
                <a:cubicBezTo>
                  <a:pt x="1577831" y="293447"/>
                  <a:pt x="1572834" y="294727"/>
                  <a:pt x="1565277" y="287155"/>
                </a:cubicBezTo>
                <a:cubicBezTo>
                  <a:pt x="1557719" y="279583"/>
                  <a:pt x="1550843" y="273023"/>
                  <a:pt x="1544648" y="267473"/>
                </a:cubicBezTo>
                <a:cubicBezTo>
                  <a:pt x="1531584" y="278013"/>
                  <a:pt x="1518832" y="285585"/>
                  <a:pt x="1506392" y="290188"/>
                </a:cubicBezTo>
                <a:cubicBezTo>
                  <a:pt x="1493952" y="294791"/>
                  <a:pt x="1480791" y="297555"/>
                  <a:pt x="1466910" y="298480"/>
                </a:cubicBezTo>
                <a:cubicBezTo>
                  <a:pt x="1453029" y="299405"/>
                  <a:pt x="1451437" y="296738"/>
                  <a:pt x="1462135" y="290478"/>
                </a:cubicBezTo>
                <a:cubicBezTo>
                  <a:pt x="1472832" y="284219"/>
                  <a:pt x="1483824" y="278483"/>
                  <a:pt x="1495110" y="273270"/>
                </a:cubicBezTo>
                <a:cubicBezTo>
                  <a:pt x="1506396" y="268057"/>
                  <a:pt x="1516606" y="261443"/>
                  <a:pt x="1525741" y="253427"/>
                </a:cubicBezTo>
                <a:cubicBezTo>
                  <a:pt x="1516204" y="247103"/>
                  <a:pt x="1509095" y="242786"/>
                  <a:pt x="1504413" y="240478"/>
                </a:cubicBezTo>
                <a:cubicBezTo>
                  <a:pt x="1499731" y="238169"/>
                  <a:pt x="1498530" y="234774"/>
                  <a:pt x="1500810" y="230292"/>
                </a:cubicBezTo>
                <a:cubicBezTo>
                  <a:pt x="1503091" y="225811"/>
                  <a:pt x="1505098" y="220652"/>
                  <a:pt x="1506833" y="214816"/>
                </a:cubicBezTo>
                <a:cubicBezTo>
                  <a:pt x="1487043" y="217454"/>
                  <a:pt x="1473499" y="220814"/>
                  <a:pt x="1466200" y="224893"/>
                </a:cubicBezTo>
                <a:cubicBezTo>
                  <a:pt x="1458901" y="228973"/>
                  <a:pt x="1450125" y="226037"/>
                  <a:pt x="1439871" y="216085"/>
                </a:cubicBezTo>
                <a:cubicBezTo>
                  <a:pt x="1429618" y="206133"/>
                  <a:pt x="1430941" y="201616"/>
                  <a:pt x="1443840" y="202533"/>
                </a:cubicBezTo>
                <a:cubicBezTo>
                  <a:pt x="1456739" y="203451"/>
                  <a:pt x="1479235" y="201379"/>
                  <a:pt x="1511329" y="196317"/>
                </a:cubicBezTo>
                <a:cubicBezTo>
                  <a:pt x="1513738" y="186236"/>
                  <a:pt x="1514042" y="177101"/>
                  <a:pt x="1512243" y="168913"/>
                </a:cubicBezTo>
                <a:cubicBezTo>
                  <a:pt x="1510443" y="160725"/>
                  <a:pt x="1515868" y="159685"/>
                  <a:pt x="1528515" y="165794"/>
                </a:cubicBezTo>
                <a:cubicBezTo>
                  <a:pt x="1541164" y="171903"/>
                  <a:pt x="1546455" y="176821"/>
                  <a:pt x="1544390" y="180550"/>
                </a:cubicBezTo>
                <a:cubicBezTo>
                  <a:pt x="1542325" y="184278"/>
                  <a:pt x="1539306" y="188000"/>
                  <a:pt x="1535334" y="191714"/>
                </a:cubicBezTo>
                <a:lnTo>
                  <a:pt x="1554737" y="189520"/>
                </a:lnTo>
                <a:cubicBezTo>
                  <a:pt x="1556099" y="185590"/>
                  <a:pt x="1556554" y="180926"/>
                  <a:pt x="1556102" y="175527"/>
                </a:cubicBezTo>
                <a:cubicBezTo>
                  <a:pt x="1555651" y="170128"/>
                  <a:pt x="1559368" y="169655"/>
                  <a:pt x="1567256" y="174107"/>
                </a:cubicBezTo>
                <a:cubicBezTo>
                  <a:pt x="1575143" y="178560"/>
                  <a:pt x="1580345" y="182393"/>
                  <a:pt x="1582861" y="185605"/>
                </a:cubicBezTo>
                <a:cubicBezTo>
                  <a:pt x="1585378" y="188817"/>
                  <a:pt x="1585421" y="193015"/>
                  <a:pt x="1582990" y="198199"/>
                </a:cubicBezTo>
                <a:cubicBezTo>
                  <a:pt x="1580560" y="203383"/>
                  <a:pt x="1577548" y="210697"/>
                  <a:pt x="1573956" y="220140"/>
                </a:cubicBezTo>
                <a:cubicBezTo>
                  <a:pt x="1570364" y="229583"/>
                  <a:pt x="1565592" y="238907"/>
                  <a:pt x="1559641" y="248114"/>
                </a:cubicBezTo>
                <a:cubicBezTo>
                  <a:pt x="1565248" y="251713"/>
                  <a:pt x="1570697" y="255947"/>
                  <a:pt x="1575989" y="260816"/>
                </a:cubicBezTo>
                <a:lnTo>
                  <a:pt x="1581002" y="270046"/>
                </a:lnTo>
                <a:lnTo>
                  <a:pt x="1586260" y="265225"/>
                </a:lnTo>
                <a:cubicBezTo>
                  <a:pt x="1596018" y="257431"/>
                  <a:pt x="1604422" y="250010"/>
                  <a:pt x="1611470" y="242962"/>
                </a:cubicBezTo>
                <a:cubicBezTo>
                  <a:pt x="1618518" y="235914"/>
                  <a:pt x="1624580" y="228855"/>
                  <a:pt x="1629657" y="221785"/>
                </a:cubicBezTo>
                <a:cubicBezTo>
                  <a:pt x="1623620" y="212077"/>
                  <a:pt x="1617784" y="203541"/>
                  <a:pt x="1612148" y="196177"/>
                </a:cubicBezTo>
                <a:cubicBezTo>
                  <a:pt x="1606512" y="188813"/>
                  <a:pt x="1601500" y="182074"/>
                  <a:pt x="1597112" y="175957"/>
                </a:cubicBezTo>
                <a:cubicBezTo>
                  <a:pt x="1592724" y="169841"/>
                  <a:pt x="1594043" y="166213"/>
                  <a:pt x="1601070" y="165073"/>
                </a:cubicBezTo>
                <a:cubicBezTo>
                  <a:pt x="1608097" y="163933"/>
                  <a:pt x="1613381" y="165586"/>
                  <a:pt x="1616923" y="170031"/>
                </a:cubicBezTo>
                <a:cubicBezTo>
                  <a:pt x="1620465" y="174477"/>
                  <a:pt x="1628130" y="185755"/>
                  <a:pt x="1639917" y="203867"/>
                </a:cubicBezTo>
                <a:cubicBezTo>
                  <a:pt x="1643890" y="194575"/>
                  <a:pt x="1646550" y="183479"/>
                  <a:pt x="1647898" y="170580"/>
                </a:cubicBezTo>
                <a:cubicBezTo>
                  <a:pt x="1649246" y="157681"/>
                  <a:pt x="1649568" y="145882"/>
                  <a:pt x="1648866" y="135185"/>
                </a:cubicBezTo>
                <a:cubicBezTo>
                  <a:pt x="1644234" y="136088"/>
                  <a:pt x="1637974" y="136088"/>
                  <a:pt x="1630087" y="135185"/>
                </a:cubicBezTo>
                <a:cubicBezTo>
                  <a:pt x="1619977" y="147130"/>
                  <a:pt x="1609279" y="155967"/>
                  <a:pt x="1597994" y="161696"/>
                </a:cubicBezTo>
                <a:cubicBezTo>
                  <a:pt x="1586708" y="167425"/>
                  <a:pt x="1586719" y="162488"/>
                  <a:pt x="1598026" y="146886"/>
                </a:cubicBezTo>
                <a:cubicBezTo>
                  <a:pt x="1609333" y="131284"/>
                  <a:pt x="1618783" y="112158"/>
                  <a:pt x="1626376" y="89507"/>
                </a:cubicBezTo>
                <a:cubicBezTo>
                  <a:pt x="1633970" y="66857"/>
                  <a:pt x="1637329" y="53019"/>
                  <a:pt x="1636454" y="47992"/>
                </a:cubicBezTo>
                <a:cubicBezTo>
                  <a:pt x="1635579" y="42966"/>
                  <a:pt x="1634905" y="37542"/>
                  <a:pt x="1634432" y="31720"/>
                </a:cubicBezTo>
                <a:cubicBezTo>
                  <a:pt x="1634196" y="28809"/>
                  <a:pt x="1635768" y="27508"/>
                  <a:pt x="1639148" y="27818"/>
                </a:cubicBezTo>
                <a:close/>
                <a:moveTo>
                  <a:pt x="625001" y="27618"/>
                </a:moveTo>
                <a:cubicBezTo>
                  <a:pt x="641920" y="26701"/>
                  <a:pt x="654098" y="29499"/>
                  <a:pt x="661535" y="36011"/>
                </a:cubicBezTo>
                <a:cubicBezTo>
                  <a:pt x="671452" y="44694"/>
                  <a:pt x="674642" y="51022"/>
                  <a:pt x="671107" y="54994"/>
                </a:cubicBezTo>
                <a:cubicBezTo>
                  <a:pt x="667573" y="58966"/>
                  <a:pt x="657675" y="60501"/>
                  <a:pt x="641412" y="59597"/>
                </a:cubicBezTo>
                <a:cubicBezTo>
                  <a:pt x="625151" y="58694"/>
                  <a:pt x="609860" y="58694"/>
                  <a:pt x="595542" y="59597"/>
                </a:cubicBezTo>
                <a:cubicBezTo>
                  <a:pt x="581223" y="60501"/>
                  <a:pt x="560039" y="62100"/>
                  <a:pt x="531989" y="64394"/>
                </a:cubicBezTo>
                <a:cubicBezTo>
                  <a:pt x="540077" y="73113"/>
                  <a:pt x="542999" y="79204"/>
                  <a:pt x="540755" y="82667"/>
                </a:cubicBezTo>
                <a:cubicBezTo>
                  <a:pt x="538511" y="86130"/>
                  <a:pt x="537389" y="100445"/>
                  <a:pt x="537389" y="125612"/>
                </a:cubicBezTo>
                <a:cubicBezTo>
                  <a:pt x="557580" y="125612"/>
                  <a:pt x="575179" y="128032"/>
                  <a:pt x="590186" y="132872"/>
                </a:cubicBezTo>
                <a:cubicBezTo>
                  <a:pt x="605193" y="137712"/>
                  <a:pt x="613865" y="147406"/>
                  <a:pt x="616202" y="161954"/>
                </a:cubicBezTo>
                <a:cubicBezTo>
                  <a:pt x="618540" y="176502"/>
                  <a:pt x="608193" y="178116"/>
                  <a:pt x="585163" y="166794"/>
                </a:cubicBezTo>
                <a:cubicBezTo>
                  <a:pt x="562133" y="155472"/>
                  <a:pt x="546208" y="146284"/>
                  <a:pt x="537389" y="139229"/>
                </a:cubicBezTo>
                <a:cubicBezTo>
                  <a:pt x="538235" y="207015"/>
                  <a:pt x="537234" y="252534"/>
                  <a:pt x="534388" y="275787"/>
                </a:cubicBezTo>
                <a:cubicBezTo>
                  <a:pt x="531541" y="299039"/>
                  <a:pt x="527114" y="310666"/>
                  <a:pt x="521105" y="310666"/>
                </a:cubicBezTo>
                <a:cubicBezTo>
                  <a:pt x="516645" y="310666"/>
                  <a:pt x="511917" y="305338"/>
                  <a:pt x="506919" y="294684"/>
                </a:cubicBezTo>
                <a:cubicBezTo>
                  <a:pt x="501922" y="284029"/>
                  <a:pt x="500348" y="274858"/>
                  <a:pt x="502198" y="267172"/>
                </a:cubicBezTo>
                <a:cubicBezTo>
                  <a:pt x="504047" y="259486"/>
                  <a:pt x="505847" y="251276"/>
                  <a:pt x="507597" y="242543"/>
                </a:cubicBezTo>
                <a:cubicBezTo>
                  <a:pt x="509346" y="233809"/>
                  <a:pt x="510673" y="204118"/>
                  <a:pt x="511576" y="153468"/>
                </a:cubicBezTo>
                <a:cubicBezTo>
                  <a:pt x="512480" y="102819"/>
                  <a:pt x="509762" y="74231"/>
                  <a:pt x="503424" y="67707"/>
                </a:cubicBezTo>
                <a:cubicBezTo>
                  <a:pt x="458797" y="74905"/>
                  <a:pt x="430823" y="79627"/>
                  <a:pt x="419501" y="81871"/>
                </a:cubicBezTo>
                <a:cubicBezTo>
                  <a:pt x="408180" y="84115"/>
                  <a:pt x="397525" y="80039"/>
                  <a:pt x="387537" y="69643"/>
                </a:cubicBezTo>
                <a:cubicBezTo>
                  <a:pt x="377549" y="59246"/>
                  <a:pt x="377915" y="54503"/>
                  <a:pt x="388634" y="55414"/>
                </a:cubicBezTo>
                <a:cubicBezTo>
                  <a:pt x="399353" y="56324"/>
                  <a:pt x="417852" y="55446"/>
                  <a:pt x="444131" y="52778"/>
                </a:cubicBezTo>
                <a:cubicBezTo>
                  <a:pt x="470409" y="50111"/>
                  <a:pt x="497347" y="46741"/>
                  <a:pt x="524945" y="42669"/>
                </a:cubicBezTo>
                <a:cubicBezTo>
                  <a:pt x="552543" y="38596"/>
                  <a:pt x="579728" y="34298"/>
                  <a:pt x="606501" y="29773"/>
                </a:cubicBezTo>
                <a:cubicBezTo>
                  <a:pt x="613195" y="28642"/>
                  <a:pt x="619361" y="27924"/>
                  <a:pt x="625001" y="27618"/>
                </a:cubicBezTo>
                <a:close/>
                <a:moveTo>
                  <a:pt x="3022054" y="27074"/>
                </a:moveTo>
                <a:cubicBezTo>
                  <a:pt x="3028765" y="27074"/>
                  <a:pt x="3037699" y="28465"/>
                  <a:pt x="3048856" y="31247"/>
                </a:cubicBezTo>
                <a:cubicBezTo>
                  <a:pt x="3060716" y="33240"/>
                  <a:pt x="3069574" y="38256"/>
                  <a:pt x="3075432" y="46293"/>
                </a:cubicBezTo>
                <a:cubicBezTo>
                  <a:pt x="3081290" y="54331"/>
                  <a:pt x="3081946" y="62157"/>
                  <a:pt x="3077400" y="69772"/>
                </a:cubicBezTo>
                <a:cubicBezTo>
                  <a:pt x="3072854" y="77386"/>
                  <a:pt x="3064261" y="76967"/>
                  <a:pt x="3051620" y="68513"/>
                </a:cubicBezTo>
                <a:cubicBezTo>
                  <a:pt x="3038979" y="60060"/>
                  <a:pt x="3028629" y="51040"/>
                  <a:pt x="3020570" y="41453"/>
                </a:cubicBezTo>
                <a:cubicBezTo>
                  <a:pt x="3012511" y="31867"/>
                  <a:pt x="3013006" y="27074"/>
                  <a:pt x="3022054" y="27074"/>
                </a:cubicBezTo>
                <a:close/>
                <a:moveTo>
                  <a:pt x="3795840" y="25095"/>
                </a:moveTo>
                <a:cubicBezTo>
                  <a:pt x="3802996" y="23689"/>
                  <a:pt x="3810417" y="26475"/>
                  <a:pt x="3818104" y="33451"/>
                </a:cubicBezTo>
                <a:cubicBezTo>
                  <a:pt x="3825790" y="40428"/>
                  <a:pt x="3824589" y="45623"/>
                  <a:pt x="3814501" y="49036"/>
                </a:cubicBezTo>
                <a:cubicBezTo>
                  <a:pt x="3804412" y="52449"/>
                  <a:pt x="3778417" y="56973"/>
                  <a:pt x="3736515" y="62609"/>
                </a:cubicBezTo>
                <a:cubicBezTo>
                  <a:pt x="3745506" y="70309"/>
                  <a:pt x="3746170" y="76745"/>
                  <a:pt x="3738505" y="81914"/>
                </a:cubicBezTo>
                <a:cubicBezTo>
                  <a:pt x="3730840" y="87084"/>
                  <a:pt x="3717579" y="100288"/>
                  <a:pt x="3698721" y="121526"/>
                </a:cubicBezTo>
                <a:cubicBezTo>
                  <a:pt x="3727029" y="117969"/>
                  <a:pt x="3751655" y="114631"/>
                  <a:pt x="3772598" y="111513"/>
                </a:cubicBezTo>
                <a:cubicBezTo>
                  <a:pt x="3793543" y="108393"/>
                  <a:pt x="3807607" y="105457"/>
                  <a:pt x="3814791" y="102704"/>
                </a:cubicBezTo>
                <a:cubicBezTo>
                  <a:pt x="3821975" y="99951"/>
                  <a:pt x="3828923" y="100044"/>
                  <a:pt x="3835634" y="102984"/>
                </a:cubicBezTo>
                <a:cubicBezTo>
                  <a:pt x="3842346" y="105923"/>
                  <a:pt x="3850448" y="111624"/>
                  <a:pt x="3859941" y="120084"/>
                </a:cubicBezTo>
                <a:cubicBezTo>
                  <a:pt x="3869435" y="128545"/>
                  <a:pt x="3871640" y="135547"/>
                  <a:pt x="3866556" y="141089"/>
                </a:cubicBezTo>
                <a:cubicBezTo>
                  <a:pt x="3861472" y="146632"/>
                  <a:pt x="3857633" y="155677"/>
                  <a:pt x="3855037" y="168224"/>
                </a:cubicBezTo>
                <a:cubicBezTo>
                  <a:pt x="3852442" y="180772"/>
                  <a:pt x="3850233" y="196586"/>
                  <a:pt x="3848412" y="215665"/>
                </a:cubicBezTo>
                <a:cubicBezTo>
                  <a:pt x="3846591" y="234745"/>
                  <a:pt x="3842859" y="250401"/>
                  <a:pt x="3837215" y="262633"/>
                </a:cubicBezTo>
                <a:cubicBezTo>
                  <a:pt x="3831573" y="274865"/>
                  <a:pt x="3824589" y="283452"/>
                  <a:pt x="3816264" y="288392"/>
                </a:cubicBezTo>
                <a:cubicBezTo>
                  <a:pt x="3807940" y="293332"/>
                  <a:pt x="3802459" y="289453"/>
                  <a:pt x="3799820" y="276755"/>
                </a:cubicBezTo>
                <a:cubicBezTo>
                  <a:pt x="3797182" y="264056"/>
                  <a:pt x="3794865" y="255047"/>
                  <a:pt x="3792872" y="249727"/>
                </a:cubicBezTo>
                <a:cubicBezTo>
                  <a:pt x="3782260" y="248953"/>
                  <a:pt x="3761249" y="249917"/>
                  <a:pt x="3729836" y="252620"/>
                </a:cubicBezTo>
                <a:cubicBezTo>
                  <a:pt x="3698424" y="255323"/>
                  <a:pt x="3671970" y="257499"/>
                  <a:pt x="3650474" y="259149"/>
                </a:cubicBezTo>
                <a:cubicBezTo>
                  <a:pt x="3643289" y="277289"/>
                  <a:pt x="3637137" y="281096"/>
                  <a:pt x="3632018" y="270571"/>
                </a:cubicBezTo>
                <a:cubicBezTo>
                  <a:pt x="3626898" y="260045"/>
                  <a:pt x="3623884" y="245264"/>
                  <a:pt x="3622973" y="226227"/>
                </a:cubicBezTo>
                <a:cubicBezTo>
                  <a:pt x="3622062" y="207190"/>
                  <a:pt x="3620295" y="190649"/>
                  <a:pt x="3617670" y="176603"/>
                </a:cubicBezTo>
                <a:cubicBezTo>
                  <a:pt x="3615046" y="162556"/>
                  <a:pt x="3611225" y="149640"/>
                  <a:pt x="3606205" y="137852"/>
                </a:cubicBezTo>
                <a:cubicBezTo>
                  <a:pt x="3601187" y="126064"/>
                  <a:pt x="3602950" y="120873"/>
                  <a:pt x="3611497" y="122278"/>
                </a:cubicBezTo>
                <a:cubicBezTo>
                  <a:pt x="3620044" y="123684"/>
                  <a:pt x="3626687" y="125035"/>
                  <a:pt x="3631426" y="126333"/>
                </a:cubicBezTo>
                <a:cubicBezTo>
                  <a:pt x="3636166" y="127631"/>
                  <a:pt x="3652216" y="127046"/>
                  <a:pt x="3679577" y="124580"/>
                </a:cubicBezTo>
                <a:cubicBezTo>
                  <a:pt x="3692283" y="105106"/>
                  <a:pt x="3699747" y="91583"/>
                  <a:pt x="3701969" y="84011"/>
                </a:cubicBezTo>
                <a:cubicBezTo>
                  <a:pt x="3704192" y="76440"/>
                  <a:pt x="3705303" y="70553"/>
                  <a:pt x="3705303" y="66352"/>
                </a:cubicBezTo>
                <a:cubicBezTo>
                  <a:pt x="3700686" y="67198"/>
                  <a:pt x="3695290" y="68083"/>
                  <a:pt x="3689117" y="69008"/>
                </a:cubicBezTo>
                <a:cubicBezTo>
                  <a:pt x="3682943" y="69933"/>
                  <a:pt x="3677555" y="70152"/>
                  <a:pt x="3672952" y="69664"/>
                </a:cubicBezTo>
                <a:cubicBezTo>
                  <a:pt x="3668349" y="69177"/>
                  <a:pt x="3662240" y="65330"/>
                  <a:pt x="3654625" y="58124"/>
                </a:cubicBezTo>
                <a:cubicBezTo>
                  <a:pt x="3647010" y="50918"/>
                  <a:pt x="3651779" y="47315"/>
                  <a:pt x="3668930" y="47315"/>
                </a:cubicBezTo>
                <a:cubicBezTo>
                  <a:pt x="3683026" y="47315"/>
                  <a:pt x="3701607" y="45318"/>
                  <a:pt x="3724673" y="41324"/>
                </a:cubicBezTo>
                <a:cubicBezTo>
                  <a:pt x="3747740" y="37330"/>
                  <a:pt x="3763579" y="33978"/>
                  <a:pt x="3772190" y="31268"/>
                </a:cubicBezTo>
                <a:cubicBezTo>
                  <a:pt x="3780801" y="28558"/>
                  <a:pt x="3788685" y="26500"/>
                  <a:pt x="3795840" y="25095"/>
                </a:cubicBezTo>
                <a:close/>
                <a:moveTo>
                  <a:pt x="938341" y="25095"/>
                </a:moveTo>
                <a:cubicBezTo>
                  <a:pt x="945497" y="23689"/>
                  <a:pt x="952918" y="26475"/>
                  <a:pt x="960604" y="33451"/>
                </a:cubicBezTo>
                <a:cubicBezTo>
                  <a:pt x="968291" y="40428"/>
                  <a:pt x="967089" y="45623"/>
                  <a:pt x="957001" y="49036"/>
                </a:cubicBezTo>
                <a:cubicBezTo>
                  <a:pt x="946913" y="52449"/>
                  <a:pt x="920918" y="56973"/>
                  <a:pt x="879015" y="62609"/>
                </a:cubicBezTo>
                <a:cubicBezTo>
                  <a:pt x="888007" y="70309"/>
                  <a:pt x="888670" y="76745"/>
                  <a:pt x="881005" y="81914"/>
                </a:cubicBezTo>
                <a:cubicBezTo>
                  <a:pt x="873340" y="87084"/>
                  <a:pt x="860079" y="100288"/>
                  <a:pt x="841222" y="121526"/>
                </a:cubicBezTo>
                <a:cubicBezTo>
                  <a:pt x="869529" y="117969"/>
                  <a:pt x="894155" y="114631"/>
                  <a:pt x="915099" y="111513"/>
                </a:cubicBezTo>
                <a:cubicBezTo>
                  <a:pt x="936043" y="108393"/>
                  <a:pt x="950107" y="105457"/>
                  <a:pt x="957291" y="102704"/>
                </a:cubicBezTo>
                <a:cubicBezTo>
                  <a:pt x="964476" y="99951"/>
                  <a:pt x="971424" y="100044"/>
                  <a:pt x="978135" y="102984"/>
                </a:cubicBezTo>
                <a:cubicBezTo>
                  <a:pt x="984846" y="105923"/>
                  <a:pt x="992948" y="111624"/>
                  <a:pt x="1002441" y="120084"/>
                </a:cubicBezTo>
                <a:cubicBezTo>
                  <a:pt x="1011935" y="128545"/>
                  <a:pt x="1014140" y="135547"/>
                  <a:pt x="1009056" y="141089"/>
                </a:cubicBezTo>
                <a:cubicBezTo>
                  <a:pt x="1003972" y="146632"/>
                  <a:pt x="1000133" y="155677"/>
                  <a:pt x="997537" y="168224"/>
                </a:cubicBezTo>
                <a:cubicBezTo>
                  <a:pt x="994942" y="180772"/>
                  <a:pt x="992733" y="196586"/>
                  <a:pt x="990912" y="215665"/>
                </a:cubicBezTo>
                <a:cubicBezTo>
                  <a:pt x="989091" y="234745"/>
                  <a:pt x="985359" y="250401"/>
                  <a:pt x="979716" y="262633"/>
                </a:cubicBezTo>
                <a:cubicBezTo>
                  <a:pt x="974073" y="274865"/>
                  <a:pt x="967089" y="283452"/>
                  <a:pt x="958765" y="288392"/>
                </a:cubicBezTo>
                <a:cubicBezTo>
                  <a:pt x="950440" y="293332"/>
                  <a:pt x="944959" y="289453"/>
                  <a:pt x="942320" y="276755"/>
                </a:cubicBezTo>
                <a:cubicBezTo>
                  <a:pt x="939682" y="264056"/>
                  <a:pt x="937366" y="255047"/>
                  <a:pt x="935372" y="249727"/>
                </a:cubicBezTo>
                <a:cubicBezTo>
                  <a:pt x="924761" y="248953"/>
                  <a:pt x="903749" y="249917"/>
                  <a:pt x="872336" y="252620"/>
                </a:cubicBezTo>
                <a:cubicBezTo>
                  <a:pt x="840924" y="255323"/>
                  <a:pt x="814470" y="257499"/>
                  <a:pt x="792974" y="259149"/>
                </a:cubicBezTo>
                <a:cubicBezTo>
                  <a:pt x="785790" y="277289"/>
                  <a:pt x="779638" y="281096"/>
                  <a:pt x="774518" y="270571"/>
                </a:cubicBezTo>
                <a:cubicBezTo>
                  <a:pt x="769399" y="260045"/>
                  <a:pt x="766384" y="245264"/>
                  <a:pt x="765473" y="226227"/>
                </a:cubicBezTo>
                <a:cubicBezTo>
                  <a:pt x="764562" y="207190"/>
                  <a:pt x="762795" y="190649"/>
                  <a:pt x="760171" y="176603"/>
                </a:cubicBezTo>
                <a:cubicBezTo>
                  <a:pt x="757546" y="162556"/>
                  <a:pt x="753725" y="149640"/>
                  <a:pt x="748706" y="137852"/>
                </a:cubicBezTo>
                <a:cubicBezTo>
                  <a:pt x="743687" y="126064"/>
                  <a:pt x="745451" y="120873"/>
                  <a:pt x="753998" y="122278"/>
                </a:cubicBezTo>
                <a:cubicBezTo>
                  <a:pt x="762544" y="123684"/>
                  <a:pt x="769187" y="125035"/>
                  <a:pt x="773927" y="126333"/>
                </a:cubicBezTo>
                <a:cubicBezTo>
                  <a:pt x="778666" y="127631"/>
                  <a:pt x="794716" y="127046"/>
                  <a:pt x="822078" y="124580"/>
                </a:cubicBezTo>
                <a:cubicBezTo>
                  <a:pt x="834783" y="105106"/>
                  <a:pt x="842247" y="91583"/>
                  <a:pt x="844470" y="84011"/>
                </a:cubicBezTo>
                <a:cubicBezTo>
                  <a:pt x="846692" y="76440"/>
                  <a:pt x="847804" y="70553"/>
                  <a:pt x="847804" y="66352"/>
                </a:cubicBezTo>
                <a:cubicBezTo>
                  <a:pt x="843186" y="67198"/>
                  <a:pt x="837791" y="68083"/>
                  <a:pt x="831617" y="69008"/>
                </a:cubicBezTo>
                <a:cubicBezTo>
                  <a:pt x="825444" y="69933"/>
                  <a:pt x="820056" y="70152"/>
                  <a:pt x="815453" y="69664"/>
                </a:cubicBezTo>
                <a:cubicBezTo>
                  <a:pt x="810850" y="69177"/>
                  <a:pt x="804740" y="65330"/>
                  <a:pt x="797126" y="58124"/>
                </a:cubicBezTo>
                <a:cubicBezTo>
                  <a:pt x="789511" y="50918"/>
                  <a:pt x="794279" y="47315"/>
                  <a:pt x="811430" y="47315"/>
                </a:cubicBezTo>
                <a:cubicBezTo>
                  <a:pt x="825527" y="47315"/>
                  <a:pt x="844108" y="45318"/>
                  <a:pt x="867174" y="41324"/>
                </a:cubicBezTo>
                <a:cubicBezTo>
                  <a:pt x="890240" y="37330"/>
                  <a:pt x="906079" y="33978"/>
                  <a:pt x="914691" y="31268"/>
                </a:cubicBezTo>
                <a:cubicBezTo>
                  <a:pt x="923301" y="28558"/>
                  <a:pt x="931186" y="26500"/>
                  <a:pt x="938341" y="25095"/>
                </a:cubicBezTo>
                <a:close/>
                <a:moveTo>
                  <a:pt x="5591326" y="21836"/>
                </a:moveTo>
                <a:cubicBezTo>
                  <a:pt x="5605387" y="20811"/>
                  <a:pt x="5615762" y="23116"/>
                  <a:pt x="5622452" y="28751"/>
                </a:cubicBezTo>
                <a:cubicBezTo>
                  <a:pt x="5629142" y="34387"/>
                  <a:pt x="5631616" y="41163"/>
                  <a:pt x="5629873" y="49079"/>
                </a:cubicBezTo>
                <a:cubicBezTo>
                  <a:pt x="5628131" y="56995"/>
                  <a:pt x="5621441" y="58841"/>
                  <a:pt x="5609804" y="54618"/>
                </a:cubicBezTo>
                <a:cubicBezTo>
                  <a:pt x="5598167" y="50394"/>
                  <a:pt x="5588569" y="44977"/>
                  <a:pt x="5581012" y="38367"/>
                </a:cubicBezTo>
                <a:cubicBezTo>
                  <a:pt x="5573828" y="28371"/>
                  <a:pt x="5577266" y="22861"/>
                  <a:pt x="5591326" y="21836"/>
                </a:cubicBezTo>
                <a:close/>
                <a:moveTo>
                  <a:pt x="2949348" y="15478"/>
                </a:moveTo>
                <a:cubicBezTo>
                  <a:pt x="2950756" y="15490"/>
                  <a:pt x="2952474" y="15863"/>
                  <a:pt x="2954501" y="16598"/>
                </a:cubicBezTo>
                <a:cubicBezTo>
                  <a:pt x="2962611" y="19538"/>
                  <a:pt x="2969834" y="23915"/>
                  <a:pt x="2976173" y="29730"/>
                </a:cubicBezTo>
                <a:cubicBezTo>
                  <a:pt x="2982511" y="35545"/>
                  <a:pt x="2983971" y="40148"/>
                  <a:pt x="2980550" y="43540"/>
                </a:cubicBezTo>
                <a:cubicBezTo>
                  <a:pt x="2977130" y="46931"/>
                  <a:pt x="2972097" y="55715"/>
                  <a:pt x="2965450" y="69890"/>
                </a:cubicBezTo>
                <a:cubicBezTo>
                  <a:pt x="2958804" y="84065"/>
                  <a:pt x="2948001" y="105221"/>
                  <a:pt x="2933044" y="133356"/>
                </a:cubicBezTo>
                <a:cubicBezTo>
                  <a:pt x="2946539" y="142964"/>
                  <a:pt x="2952601" y="153397"/>
                  <a:pt x="2951232" y="164654"/>
                </a:cubicBezTo>
                <a:cubicBezTo>
                  <a:pt x="2949862" y="175911"/>
                  <a:pt x="2948948" y="194851"/>
                  <a:pt x="2948489" y="221473"/>
                </a:cubicBezTo>
                <a:cubicBezTo>
                  <a:pt x="2948030" y="248096"/>
                  <a:pt x="2945800" y="268717"/>
                  <a:pt x="2941799" y="283337"/>
                </a:cubicBezTo>
                <a:cubicBezTo>
                  <a:pt x="2937798" y="297957"/>
                  <a:pt x="2931937" y="299036"/>
                  <a:pt x="2924215" y="286574"/>
                </a:cubicBezTo>
                <a:cubicBezTo>
                  <a:pt x="2916493" y="274113"/>
                  <a:pt x="2914212" y="263232"/>
                  <a:pt x="2917375" y="253932"/>
                </a:cubicBezTo>
                <a:cubicBezTo>
                  <a:pt x="2920537" y="244633"/>
                  <a:pt x="2922562" y="233472"/>
                  <a:pt x="2923451" y="220451"/>
                </a:cubicBezTo>
                <a:cubicBezTo>
                  <a:pt x="2924340" y="207431"/>
                  <a:pt x="2924785" y="192481"/>
                  <a:pt x="2924785" y="175602"/>
                </a:cubicBezTo>
                <a:cubicBezTo>
                  <a:pt x="2924785" y="159240"/>
                  <a:pt x="2924498" y="149367"/>
                  <a:pt x="2923924" y="145983"/>
                </a:cubicBezTo>
                <a:cubicBezTo>
                  <a:pt x="2916482" y="157025"/>
                  <a:pt x="2908211" y="166866"/>
                  <a:pt x="2899112" y="175506"/>
                </a:cubicBezTo>
                <a:cubicBezTo>
                  <a:pt x="2890013" y="184146"/>
                  <a:pt x="2879645" y="190835"/>
                  <a:pt x="2868009" y="195575"/>
                </a:cubicBezTo>
                <a:cubicBezTo>
                  <a:pt x="2856371" y="200314"/>
                  <a:pt x="2856493" y="195697"/>
                  <a:pt x="2868374" y="181722"/>
                </a:cubicBezTo>
                <a:cubicBezTo>
                  <a:pt x="2880255" y="167748"/>
                  <a:pt x="2891985" y="151855"/>
                  <a:pt x="2903565" y="134045"/>
                </a:cubicBezTo>
                <a:cubicBezTo>
                  <a:pt x="2915144" y="116234"/>
                  <a:pt x="2925401" y="95785"/>
                  <a:pt x="2934335" y="72697"/>
                </a:cubicBezTo>
                <a:cubicBezTo>
                  <a:pt x="2943269" y="49609"/>
                  <a:pt x="2946836" y="33753"/>
                  <a:pt x="2945037" y="25127"/>
                </a:cubicBezTo>
                <a:cubicBezTo>
                  <a:pt x="2943687" y="18658"/>
                  <a:pt x="2945124" y="15441"/>
                  <a:pt x="2949348" y="15478"/>
                </a:cubicBezTo>
                <a:close/>
                <a:moveTo>
                  <a:pt x="3423459" y="11992"/>
                </a:moveTo>
                <a:cubicBezTo>
                  <a:pt x="3426629" y="11639"/>
                  <a:pt x="3430710" y="13020"/>
                  <a:pt x="3435704" y="16136"/>
                </a:cubicBezTo>
                <a:cubicBezTo>
                  <a:pt x="3445692" y="22367"/>
                  <a:pt x="3452859" y="28705"/>
                  <a:pt x="3457203" y="35151"/>
                </a:cubicBezTo>
                <a:cubicBezTo>
                  <a:pt x="3461549" y="41597"/>
                  <a:pt x="3459849" y="45684"/>
                  <a:pt x="3452106" y="47412"/>
                </a:cubicBezTo>
                <a:cubicBezTo>
                  <a:pt x="3444362" y="49140"/>
                  <a:pt x="3430240" y="53402"/>
                  <a:pt x="3409741" y="60200"/>
                </a:cubicBezTo>
                <a:cubicBezTo>
                  <a:pt x="3389242" y="66997"/>
                  <a:pt x="3363964" y="75020"/>
                  <a:pt x="3333906" y="84270"/>
                </a:cubicBezTo>
                <a:cubicBezTo>
                  <a:pt x="3333089" y="98079"/>
                  <a:pt x="3331820" y="111860"/>
                  <a:pt x="3330099" y="125612"/>
                </a:cubicBezTo>
                <a:cubicBezTo>
                  <a:pt x="3337958" y="125612"/>
                  <a:pt x="3349764" y="124519"/>
                  <a:pt x="3365516" y="122332"/>
                </a:cubicBezTo>
                <a:cubicBezTo>
                  <a:pt x="3381269" y="120145"/>
                  <a:pt x="3398882" y="117467"/>
                  <a:pt x="3418356" y="114298"/>
                </a:cubicBezTo>
                <a:cubicBezTo>
                  <a:pt x="3437831" y="111129"/>
                  <a:pt x="3453697" y="107494"/>
                  <a:pt x="3465958" y="103392"/>
                </a:cubicBezTo>
                <a:cubicBezTo>
                  <a:pt x="3478219" y="99291"/>
                  <a:pt x="3489236" y="100144"/>
                  <a:pt x="3499009" y="105952"/>
                </a:cubicBezTo>
                <a:cubicBezTo>
                  <a:pt x="3508782" y="111760"/>
                  <a:pt x="3511492" y="117162"/>
                  <a:pt x="3507140" y="122160"/>
                </a:cubicBezTo>
                <a:cubicBezTo>
                  <a:pt x="3502788" y="127158"/>
                  <a:pt x="3494377" y="130122"/>
                  <a:pt x="3481908" y="131055"/>
                </a:cubicBezTo>
                <a:cubicBezTo>
                  <a:pt x="3469440" y="131987"/>
                  <a:pt x="3452565" y="133808"/>
                  <a:pt x="3431284" y="136518"/>
                </a:cubicBezTo>
                <a:cubicBezTo>
                  <a:pt x="3410003" y="139229"/>
                  <a:pt x="3392608" y="141484"/>
                  <a:pt x="3379100" y="143283"/>
                </a:cubicBezTo>
                <a:cubicBezTo>
                  <a:pt x="3365591" y="145083"/>
                  <a:pt x="3354177" y="145983"/>
                  <a:pt x="3344855" y="145983"/>
                </a:cubicBezTo>
                <a:cubicBezTo>
                  <a:pt x="3335549" y="145983"/>
                  <a:pt x="3330034" y="143731"/>
                  <a:pt x="3328314" y="139229"/>
                </a:cubicBezTo>
                <a:lnTo>
                  <a:pt x="3317879" y="182971"/>
                </a:lnTo>
                <a:lnTo>
                  <a:pt x="3319763" y="183024"/>
                </a:lnTo>
                <a:cubicBezTo>
                  <a:pt x="3328289" y="184429"/>
                  <a:pt x="3335143" y="185780"/>
                  <a:pt x="3340327" y="187078"/>
                </a:cubicBezTo>
                <a:cubicBezTo>
                  <a:pt x="3345511" y="188376"/>
                  <a:pt x="3357385" y="188132"/>
                  <a:pt x="3375948" y="186347"/>
                </a:cubicBezTo>
                <a:cubicBezTo>
                  <a:pt x="3394512" y="184562"/>
                  <a:pt x="3409605" y="182593"/>
                  <a:pt x="3421227" y="180442"/>
                </a:cubicBezTo>
                <a:cubicBezTo>
                  <a:pt x="3432851" y="178291"/>
                  <a:pt x="3442082" y="174907"/>
                  <a:pt x="3448922" y="170289"/>
                </a:cubicBezTo>
                <a:cubicBezTo>
                  <a:pt x="3455762" y="165672"/>
                  <a:pt x="3463983" y="165747"/>
                  <a:pt x="3473584" y="170515"/>
                </a:cubicBezTo>
                <a:cubicBezTo>
                  <a:pt x="3483185" y="175283"/>
                  <a:pt x="3491366" y="180851"/>
                  <a:pt x="3498127" y="187218"/>
                </a:cubicBezTo>
                <a:cubicBezTo>
                  <a:pt x="3504889" y="193585"/>
                  <a:pt x="3504085" y="199776"/>
                  <a:pt x="3495718" y="205792"/>
                </a:cubicBezTo>
                <a:cubicBezTo>
                  <a:pt x="3487350" y="211808"/>
                  <a:pt x="3478033" y="226833"/>
                  <a:pt x="3467765" y="250867"/>
                </a:cubicBezTo>
                <a:cubicBezTo>
                  <a:pt x="3479467" y="264634"/>
                  <a:pt x="3478542" y="271517"/>
                  <a:pt x="3464990" y="271517"/>
                </a:cubicBezTo>
                <a:cubicBezTo>
                  <a:pt x="3455268" y="271517"/>
                  <a:pt x="3441161" y="272191"/>
                  <a:pt x="3422669" y="273539"/>
                </a:cubicBezTo>
                <a:cubicBezTo>
                  <a:pt x="3404178" y="274887"/>
                  <a:pt x="3382046" y="275977"/>
                  <a:pt x="3356277" y="276808"/>
                </a:cubicBezTo>
                <a:cubicBezTo>
                  <a:pt x="3349451" y="296670"/>
                  <a:pt x="3342719" y="293379"/>
                  <a:pt x="3336079" y="266935"/>
                </a:cubicBezTo>
                <a:cubicBezTo>
                  <a:pt x="3329440" y="240492"/>
                  <a:pt x="3325453" y="223696"/>
                  <a:pt x="3324119" y="216547"/>
                </a:cubicBezTo>
                <a:cubicBezTo>
                  <a:pt x="3322786" y="209399"/>
                  <a:pt x="3319595" y="201673"/>
                  <a:pt x="3314547" y="193370"/>
                </a:cubicBezTo>
                <a:lnTo>
                  <a:pt x="3313776" y="191738"/>
                </a:lnTo>
                <a:lnTo>
                  <a:pt x="3293564" y="232648"/>
                </a:lnTo>
                <a:cubicBezTo>
                  <a:pt x="3282056" y="249684"/>
                  <a:pt x="3266117" y="264246"/>
                  <a:pt x="3245746" y="276335"/>
                </a:cubicBezTo>
                <a:cubicBezTo>
                  <a:pt x="3225376" y="288424"/>
                  <a:pt x="3222892" y="285509"/>
                  <a:pt x="3238293" y="267591"/>
                </a:cubicBezTo>
                <a:cubicBezTo>
                  <a:pt x="3253694" y="249673"/>
                  <a:pt x="3266081" y="232017"/>
                  <a:pt x="3275452" y="214622"/>
                </a:cubicBezTo>
                <a:cubicBezTo>
                  <a:pt x="3284824" y="197227"/>
                  <a:pt x="3291520" y="179360"/>
                  <a:pt x="3295543" y="161018"/>
                </a:cubicBezTo>
                <a:cubicBezTo>
                  <a:pt x="3299565" y="142677"/>
                  <a:pt x="3301802" y="125161"/>
                  <a:pt x="3302254" y="108469"/>
                </a:cubicBezTo>
                <a:cubicBezTo>
                  <a:pt x="3302706" y="91777"/>
                  <a:pt x="3301132" y="78533"/>
                  <a:pt x="3297532" y="68739"/>
                </a:cubicBezTo>
                <a:cubicBezTo>
                  <a:pt x="3293933" y="58945"/>
                  <a:pt x="3296497" y="55231"/>
                  <a:pt x="3305222" y="57597"/>
                </a:cubicBezTo>
                <a:cubicBezTo>
                  <a:pt x="3313949" y="59963"/>
                  <a:pt x="3320534" y="61763"/>
                  <a:pt x="3324980" y="62996"/>
                </a:cubicBezTo>
                <a:cubicBezTo>
                  <a:pt x="3329425" y="64229"/>
                  <a:pt x="3336000" y="64000"/>
                  <a:pt x="3344705" y="62308"/>
                </a:cubicBezTo>
                <a:cubicBezTo>
                  <a:pt x="3353409" y="60615"/>
                  <a:pt x="3366911" y="54761"/>
                  <a:pt x="3385208" y="44744"/>
                </a:cubicBezTo>
                <a:cubicBezTo>
                  <a:pt x="3403507" y="34728"/>
                  <a:pt x="3414000" y="25898"/>
                  <a:pt x="3416689" y="18254"/>
                </a:cubicBezTo>
                <a:cubicBezTo>
                  <a:pt x="3418033" y="14433"/>
                  <a:pt x="3420290" y="12345"/>
                  <a:pt x="3423459" y="11992"/>
                </a:cubicBezTo>
                <a:close/>
                <a:moveTo>
                  <a:pt x="6997865" y="9261"/>
                </a:moveTo>
                <a:cubicBezTo>
                  <a:pt x="6999754" y="9203"/>
                  <a:pt x="7002088" y="9588"/>
                  <a:pt x="7004868" y="10414"/>
                </a:cubicBezTo>
                <a:cubicBezTo>
                  <a:pt x="7015989" y="13719"/>
                  <a:pt x="7024339" y="17566"/>
                  <a:pt x="7029917" y="21954"/>
                </a:cubicBezTo>
                <a:cubicBezTo>
                  <a:pt x="7035495" y="26342"/>
                  <a:pt x="7036152" y="31161"/>
                  <a:pt x="7031885" y="36409"/>
                </a:cubicBezTo>
                <a:cubicBezTo>
                  <a:pt x="7027619" y="41658"/>
                  <a:pt x="7022579" y="50090"/>
                  <a:pt x="7016763" y="61705"/>
                </a:cubicBezTo>
                <a:cubicBezTo>
                  <a:pt x="7010949" y="73321"/>
                  <a:pt x="7002377" y="85166"/>
                  <a:pt x="6991047" y="97240"/>
                </a:cubicBezTo>
                <a:cubicBezTo>
                  <a:pt x="7019398" y="96452"/>
                  <a:pt x="7036926" y="93555"/>
                  <a:pt x="7043630" y="88550"/>
                </a:cubicBezTo>
                <a:cubicBezTo>
                  <a:pt x="7050334" y="83545"/>
                  <a:pt x="7058103" y="82972"/>
                  <a:pt x="7066936" y="86829"/>
                </a:cubicBezTo>
                <a:cubicBezTo>
                  <a:pt x="7075771" y="90687"/>
                  <a:pt x="7082879" y="95509"/>
                  <a:pt x="7088263" y="101295"/>
                </a:cubicBezTo>
                <a:cubicBezTo>
                  <a:pt x="7093649" y="107081"/>
                  <a:pt x="7094054" y="112466"/>
                  <a:pt x="7089479" y="117449"/>
                </a:cubicBezTo>
                <a:cubicBezTo>
                  <a:pt x="7084905" y="122433"/>
                  <a:pt x="7081732" y="134249"/>
                  <a:pt x="7079961" y="152898"/>
                </a:cubicBezTo>
                <a:cubicBezTo>
                  <a:pt x="7078190" y="171548"/>
                  <a:pt x="7076631" y="190305"/>
                  <a:pt x="7075282" y="209169"/>
                </a:cubicBezTo>
                <a:cubicBezTo>
                  <a:pt x="7073935" y="228034"/>
                  <a:pt x="7069955" y="244306"/>
                  <a:pt x="7063343" y="257987"/>
                </a:cubicBezTo>
                <a:cubicBezTo>
                  <a:pt x="7056733" y="271668"/>
                  <a:pt x="7046477" y="282068"/>
                  <a:pt x="7032573" y="289188"/>
                </a:cubicBezTo>
                <a:cubicBezTo>
                  <a:pt x="7018671" y="296308"/>
                  <a:pt x="7011192" y="294519"/>
                  <a:pt x="7010138" y="283821"/>
                </a:cubicBezTo>
                <a:cubicBezTo>
                  <a:pt x="7009084" y="273123"/>
                  <a:pt x="7003363" y="260948"/>
                  <a:pt x="6992973" y="247296"/>
                </a:cubicBezTo>
                <a:cubicBezTo>
                  <a:pt x="6982583" y="233644"/>
                  <a:pt x="6983989" y="230016"/>
                  <a:pt x="6997189" y="236412"/>
                </a:cubicBezTo>
                <a:cubicBezTo>
                  <a:pt x="7010389" y="242808"/>
                  <a:pt x="7019607" y="246407"/>
                  <a:pt x="7024840" y="247210"/>
                </a:cubicBezTo>
                <a:cubicBezTo>
                  <a:pt x="7030075" y="248013"/>
                  <a:pt x="7034947" y="243206"/>
                  <a:pt x="7039457" y="232788"/>
                </a:cubicBezTo>
                <a:cubicBezTo>
                  <a:pt x="7043967" y="222369"/>
                  <a:pt x="7047122" y="206592"/>
                  <a:pt x="7048921" y="185454"/>
                </a:cubicBezTo>
                <a:cubicBezTo>
                  <a:pt x="7050721" y="164317"/>
                  <a:pt x="7051621" y="146635"/>
                  <a:pt x="7051621" y="132410"/>
                </a:cubicBezTo>
                <a:cubicBezTo>
                  <a:pt x="7051621" y="119575"/>
                  <a:pt x="7050384" y="112330"/>
                  <a:pt x="7047911" y="110674"/>
                </a:cubicBezTo>
                <a:cubicBezTo>
                  <a:pt x="7045437" y="109017"/>
                  <a:pt x="7039289" y="109422"/>
                  <a:pt x="7029465" y="111889"/>
                </a:cubicBezTo>
                <a:lnTo>
                  <a:pt x="7001329" y="118944"/>
                </a:lnTo>
                <a:cubicBezTo>
                  <a:pt x="6994505" y="119876"/>
                  <a:pt x="6988439" y="117639"/>
                  <a:pt x="6983131" y="112233"/>
                </a:cubicBezTo>
                <a:cubicBezTo>
                  <a:pt x="6969408" y="127821"/>
                  <a:pt x="6955123" y="139816"/>
                  <a:pt x="6940273" y="148220"/>
                </a:cubicBezTo>
                <a:cubicBezTo>
                  <a:pt x="6936560" y="150321"/>
                  <a:pt x="6933765" y="151599"/>
                  <a:pt x="6931888" y="152055"/>
                </a:cubicBezTo>
                <a:lnTo>
                  <a:pt x="6930225" y="151422"/>
                </a:lnTo>
                <a:lnTo>
                  <a:pt x="6929907" y="156985"/>
                </a:lnTo>
                <a:cubicBezTo>
                  <a:pt x="6929701" y="164317"/>
                  <a:pt x="6929823" y="173380"/>
                  <a:pt x="6930271" y="184174"/>
                </a:cubicBezTo>
                <a:cubicBezTo>
                  <a:pt x="6931167" y="205764"/>
                  <a:pt x="6930457" y="222111"/>
                  <a:pt x="6928141" y="233218"/>
                </a:cubicBezTo>
                <a:cubicBezTo>
                  <a:pt x="6925825" y="244324"/>
                  <a:pt x="6922713" y="253258"/>
                  <a:pt x="6918805" y="260020"/>
                </a:cubicBezTo>
                <a:cubicBezTo>
                  <a:pt x="6914898" y="266781"/>
                  <a:pt x="6910714" y="266881"/>
                  <a:pt x="6906254" y="260321"/>
                </a:cubicBezTo>
                <a:cubicBezTo>
                  <a:pt x="6901795" y="253760"/>
                  <a:pt x="6898381" y="248311"/>
                  <a:pt x="6896015" y="243973"/>
                </a:cubicBezTo>
                <a:cubicBezTo>
                  <a:pt x="6893649" y="239635"/>
                  <a:pt x="6891337" y="237290"/>
                  <a:pt x="6889078" y="236939"/>
                </a:cubicBezTo>
                <a:cubicBezTo>
                  <a:pt x="6886819" y="236588"/>
                  <a:pt x="6875595" y="238061"/>
                  <a:pt x="6855403" y="241359"/>
                </a:cubicBezTo>
                <a:cubicBezTo>
                  <a:pt x="6850701" y="261464"/>
                  <a:pt x="6845334" y="266964"/>
                  <a:pt x="6839303" y="257858"/>
                </a:cubicBezTo>
                <a:cubicBezTo>
                  <a:pt x="6833273" y="248752"/>
                  <a:pt x="6830258" y="236627"/>
                  <a:pt x="6830258" y="221484"/>
                </a:cubicBezTo>
                <a:cubicBezTo>
                  <a:pt x="6830258" y="207215"/>
                  <a:pt x="6829817" y="189487"/>
                  <a:pt x="6828935" y="168300"/>
                </a:cubicBezTo>
                <a:cubicBezTo>
                  <a:pt x="6828053" y="147112"/>
                  <a:pt x="6824906" y="131775"/>
                  <a:pt x="6819493" y="122289"/>
                </a:cubicBezTo>
                <a:cubicBezTo>
                  <a:pt x="6814079" y="112803"/>
                  <a:pt x="6815001" y="108060"/>
                  <a:pt x="6822256" y="108060"/>
                </a:cubicBezTo>
                <a:cubicBezTo>
                  <a:pt x="6827047" y="108060"/>
                  <a:pt x="6832645" y="108497"/>
                  <a:pt x="6839055" y="109372"/>
                </a:cubicBezTo>
                <a:cubicBezTo>
                  <a:pt x="6845939" y="100725"/>
                  <a:pt x="6853618" y="87353"/>
                  <a:pt x="6862093" y="69255"/>
                </a:cubicBezTo>
                <a:cubicBezTo>
                  <a:pt x="6870569" y="51158"/>
                  <a:pt x="6873233" y="36900"/>
                  <a:pt x="6870085" y="26482"/>
                </a:cubicBezTo>
                <a:cubicBezTo>
                  <a:pt x="6866937" y="16064"/>
                  <a:pt x="6874864" y="14978"/>
                  <a:pt x="6893864" y="23223"/>
                </a:cubicBezTo>
                <a:cubicBezTo>
                  <a:pt x="6910069" y="31053"/>
                  <a:pt x="6915077" y="37947"/>
                  <a:pt x="6908889" y="43905"/>
                </a:cubicBezTo>
                <a:cubicBezTo>
                  <a:pt x="6902702" y="49864"/>
                  <a:pt x="6896037" y="58199"/>
                  <a:pt x="6888895" y="68911"/>
                </a:cubicBezTo>
                <a:cubicBezTo>
                  <a:pt x="6881753" y="79623"/>
                  <a:pt x="6870813" y="93110"/>
                  <a:pt x="6856071" y="109372"/>
                </a:cubicBezTo>
                <a:cubicBezTo>
                  <a:pt x="6873423" y="106877"/>
                  <a:pt x="6885483" y="102654"/>
                  <a:pt x="6892251" y="96703"/>
                </a:cubicBezTo>
                <a:cubicBezTo>
                  <a:pt x="6899020" y="90751"/>
                  <a:pt x="6906347" y="89697"/>
                  <a:pt x="6914234" y="93541"/>
                </a:cubicBezTo>
                <a:cubicBezTo>
                  <a:pt x="6922122" y="97384"/>
                  <a:pt x="6929023" y="101385"/>
                  <a:pt x="6934938" y="105543"/>
                </a:cubicBezTo>
                <a:cubicBezTo>
                  <a:pt x="6940853" y="109702"/>
                  <a:pt x="6942191" y="114581"/>
                  <a:pt x="6938949" y="120181"/>
                </a:cubicBezTo>
                <a:cubicBezTo>
                  <a:pt x="6935709" y="125781"/>
                  <a:pt x="6933228" y="132449"/>
                  <a:pt x="6931507" y="140186"/>
                </a:cubicBezTo>
                <a:cubicBezTo>
                  <a:pt x="6931077" y="142120"/>
                  <a:pt x="6930729" y="144487"/>
                  <a:pt x="6930461" y="147287"/>
                </a:cubicBezTo>
                <a:lnTo>
                  <a:pt x="6930440" y="147660"/>
                </a:lnTo>
                <a:lnTo>
                  <a:pt x="6931629" y="144925"/>
                </a:lnTo>
                <a:cubicBezTo>
                  <a:pt x="6933421" y="142092"/>
                  <a:pt x="6936130" y="138436"/>
                  <a:pt x="6939757" y="133958"/>
                </a:cubicBezTo>
                <a:cubicBezTo>
                  <a:pt x="6954262" y="116048"/>
                  <a:pt x="6967534" y="95573"/>
                  <a:pt x="6979572" y="72536"/>
                </a:cubicBezTo>
                <a:cubicBezTo>
                  <a:pt x="6991611" y="49498"/>
                  <a:pt x="6996057" y="32559"/>
                  <a:pt x="6992909" y="21718"/>
                </a:cubicBezTo>
                <a:cubicBezTo>
                  <a:pt x="6990548" y="13587"/>
                  <a:pt x="6992200" y="9435"/>
                  <a:pt x="6997865" y="9261"/>
                </a:cubicBezTo>
                <a:close/>
                <a:moveTo>
                  <a:pt x="4140366" y="9261"/>
                </a:moveTo>
                <a:cubicBezTo>
                  <a:pt x="4142255" y="9203"/>
                  <a:pt x="4144589" y="9588"/>
                  <a:pt x="4147369" y="10414"/>
                </a:cubicBezTo>
                <a:cubicBezTo>
                  <a:pt x="4158490" y="13719"/>
                  <a:pt x="4166839" y="17566"/>
                  <a:pt x="4172418" y="21954"/>
                </a:cubicBezTo>
                <a:cubicBezTo>
                  <a:pt x="4177996" y="26342"/>
                  <a:pt x="4178652" y="31161"/>
                  <a:pt x="4174386" y="36409"/>
                </a:cubicBezTo>
                <a:cubicBezTo>
                  <a:pt x="4170120" y="41658"/>
                  <a:pt x="4165079" y="50090"/>
                  <a:pt x="4159264" y="61705"/>
                </a:cubicBezTo>
                <a:cubicBezTo>
                  <a:pt x="4153449" y="73321"/>
                  <a:pt x="4144877" y="85166"/>
                  <a:pt x="4133549" y="97240"/>
                </a:cubicBezTo>
                <a:cubicBezTo>
                  <a:pt x="4161899" y="96452"/>
                  <a:pt x="4179427" y="93555"/>
                  <a:pt x="4186131" y="88550"/>
                </a:cubicBezTo>
                <a:cubicBezTo>
                  <a:pt x="4192835" y="83545"/>
                  <a:pt x="4200604" y="82972"/>
                  <a:pt x="4209437" y="86829"/>
                </a:cubicBezTo>
                <a:cubicBezTo>
                  <a:pt x="4218271" y="90687"/>
                  <a:pt x="4225380" y="95509"/>
                  <a:pt x="4230765" y="101295"/>
                </a:cubicBezTo>
                <a:cubicBezTo>
                  <a:pt x="4236149" y="107081"/>
                  <a:pt x="4236554" y="112466"/>
                  <a:pt x="4231980" y="117449"/>
                </a:cubicBezTo>
                <a:cubicBezTo>
                  <a:pt x="4227405" y="122433"/>
                  <a:pt x="4224233" y="134249"/>
                  <a:pt x="4222462" y="152898"/>
                </a:cubicBezTo>
                <a:cubicBezTo>
                  <a:pt x="4220690" y="171548"/>
                  <a:pt x="4219131" y="190305"/>
                  <a:pt x="4217783" y="209169"/>
                </a:cubicBezTo>
                <a:cubicBezTo>
                  <a:pt x="4216435" y="228034"/>
                  <a:pt x="4212456" y="244306"/>
                  <a:pt x="4205845" y="257987"/>
                </a:cubicBezTo>
                <a:cubicBezTo>
                  <a:pt x="4199234" y="271668"/>
                  <a:pt x="4188977" y="282068"/>
                  <a:pt x="4175074" y="289188"/>
                </a:cubicBezTo>
                <a:cubicBezTo>
                  <a:pt x="4161171" y="296308"/>
                  <a:pt x="4153693" y="294519"/>
                  <a:pt x="4152639" y="283821"/>
                </a:cubicBezTo>
                <a:cubicBezTo>
                  <a:pt x="4151585" y="273123"/>
                  <a:pt x="4145863" y="260948"/>
                  <a:pt x="4135474" y="247296"/>
                </a:cubicBezTo>
                <a:cubicBezTo>
                  <a:pt x="4125084" y="233644"/>
                  <a:pt x="4126490" y="230016"/>
                  <a:pt x="4139690" y="236412"/>
                </a:cubicBezTo>
                <a:cubicBezTo>
                  <a:pt x="4152890" y="242808"/>
                  <a:pt x="4162107" y="246407"/>
                  <a:pt x="4167341" y="247210"/>
                </a:cubicBezTo>
                <a:cubicBezTo>
                  <a:pt x="4172576" y="248013"/>
                  <a:pt x="4177448" y="243206"/>
                  <a:pt x="4181958" y="232788"/>
                </a:cubicBezTo>
                <a:cubicBezTo>
                  <a:pt x="4186468" y="222369"/>
                  <a:pt x="4189623" y="206592"/>
                  <a:pt x="4191422" y="185454"/>
                </a:cubicBezTo>
                <a:cubicBezTo>
                  <a:pt x="4193222" y="164317"/>
                  <a:pt x="4194122" y="146635"/>
                  <a:pt x="4194122" y="132410"/>
                </a:cubicBezTo>
                <a:cubicBezTo>
                  <a:pt x="4194122" y="119575"/>
                  <a:pt x="4192885" y="112330"/>
                  <a:pt x="4190411" y="110674"/>
                </a:cubicBezTo>
                <a:cubicBezTo>
                  <a:pt x="4187937" y="109017"/>
                  <a:pt x="4181789" y="109422"/>
                  <a:pt x="4171966" y="111889"/>
                </a:cubicBezTo>
                <a:lnTo>
                  <a:pt x="4143831" y="118944"/>
                </a:lnTo>
                <a:cubicBezTo>
                  <a:pt x="4137005" y="119876"/>
                  <a:pt x="4130939" y="117639"/>
                  <a:pt x="4125633" y="112233"/>
                </a:cubicBezTo>
                <a:cubicBezTo>
                  <a:pt x="4111909" y="127821"/>
                  <a:pt x="4097623" y="139816"/>
                  <a:pt x="4082773" y="148220"/>
                </a:cubicBezTo>
                <a:cubicBezTo>
                  <a:pt x="4079061" y="150321"/>
                  <a:pt x="4076266" y="151599"/>
                  <a:pt x="4074388" y="152055"/>
                </a:cubicBezTo>
                <a:lnTo>
                  <a:pt x="4072726" y="151422"/>
                </a:lnTo>
                <a:lnTo>
                  <a:pt x="4072408" y="156985"/>
                </a:lnTo>
                <a:cubicBezTo>
                  <a:pt x="4072202" y="164317"/>
                  <a:pt x="4072323" y="173380"/>
                  <a:pt x="4072771" y="184174"/>
                </a:cubicBezTo>
                <a:cubicBezTo>
                  <a:pt x="4073667" y="205764"/>
                  <a:pt x="4072957" y="222111"/>
                  <a:pt x="4070642" y="233218"/>
                </a:cubicBezTo>
                <a:cubicBezTo>
                  <a:pt x="4068326" y="244324"/>
                  <a:pt x="4065214" y="253258"/>
                  <a:pt x="4061306" y="260020"/>
                </a:cubicBezTo>
                <a:cubicBezTo>
                  <a:pt x="4057399" y="266781"/>
                  <a:pt x="4053215" y="266881"/>
                  <a:pt x="4048755" y="260321"/>
                </a:cubicBezTo>
                <a:cubicBezTo>
                  <a:pt x="4044295" y="253760"/>
                  <a:pt x="4040882" y="248311"/>
                  <a:pt x="4038516" y="243973"/>
                </a:cubicBezTo>
                <a:cubicBezTo>
                  <a:pt x="4036150" y="239635"/>
                  <a:pt x="4033837" y="237290"/>
                  <a:pt x="4031579" y="236939"/>
                </a:cubicBezTo>
                <a:cubicBezTo>
                  <a:pt x="4029320" y="236588"/>
                  <a:pt x="4018095" y="238061"/>
                  <a:pt x="3997904" y="241359"/>
                </a:cubicBezTo>
                <a:cubicBezTo>
                  <a:pt x="3993201" y="261464"/>
                  <a:pt x="3987834" y="266964"/>
                  <a:pt x="3981804" y="257858"/>
                </a:cubicBezTo>
                <a:cubicBezTo>
                  <a:pt x="3975774" y="248752"/>
                  <a:pt x="3972759" y="236627"/>
                  <a:pt x="3972759" y="221484"/>
                </a:cubicBezTo>
                <a:cubicBezTo>
                  <a:pt x="3972759" y="207215"/>
                  <a:pt x="3972318" y="189487"/>
                  <a:pt x="3971436" y="168300"/>
                </a:cubicBezTo>
                <a:cubicBezTo>
                  <a:pt x="3970554" y="147112"/>
                  <a:pt x="3967406" y="131775"/>
                  <a:pt x="3961993" y="122289"/>
                </a:cubicBezTo>
                <a:cubicBezTo>
                  <a:pt x="3956580" y="112803"/>
                  <a:pt x="3957501" y="108060"/>
                  <a:pt x="3964757" y="108060"/>
                </a:cubicBezTo>
                <a:cubicBezTo>
                  <a:pt x="3969547" y="108060"/>
                  <a:pt x="3975147" y="108497"/>
                  <a:pt x="3981557" y="109372"/>
                </a:cubicBezTo>
                <a:cubicBezTo>
                  <a:pt x="3988440" y="100725"/>
                  <a:pt x="3996119" y="87353"/>
                  <a:pt x="4004594" y="69255"/>
                </a:cubicBezTo>
                <a:cubicBezTo>
                  <a:pt x="4013069" y="51158"/>
                  <a:pt x="4015733" y="36900"/>
                  <a:pt x="4012585" y="26482"/>
                </a:cubicBezTo>
                <a:cubicBezTo>
                  <a:pt x="4009437" y="16064"/>
                  <a:pt x="4017364" y="14978"/>
                  <a:pt x="4036365" y="23223"/>
                </a:cubicBezTo>
                <a:cubicBezTo>
                  <a:pt x="4052569" y="31053"/>
                  <a:pt x="4057578" y="37947"/>
                  <a:pt x="4051390" y="43905"/>
                </a:cubicBezTo>
                <a:cubicBezTo>
                  <a:pt x="4045202" y="49864"/>
                  <a:pt x="4038537" y="58199"/>
                  <a:pt x="4031396" y="68911"/>
                </a:cubicBezTo>
                <a:cubicBezTo>
                  <a:pt x="4024255" y="79623"/>
                  <a:pt x="4013313" y="93110"/>
                  <a:pt x="3998571" y="109372"/>
                </a:cubicBezTo>
                <a:cubicBezTo>
                  <a:pt x="4015923" y="106877"/>
                  <a:pt x="4027983" y="102654"/>
                  <a:pt x="4034752" y="96703"/>
                </a:cubicBezTo>
                <a:cubicBezTo>
                  <a:pt x="4041520" y="90751"/>
                  <a:pt x="4048848" y="89697"/>
                  <a:pt x="4056735" y="93541"/>
                </a:cubicBezTo>
                <a:cubicBezTo>
                  <a:pt x="4064622" y="97384"/>
                  <a:pt x="4071524" y="101385"/>
                  <a:pt x="4077439" y="105543"/>
                </a:cubicBezTo>
                <a:cubicBezTo>
                  <a:pt x="4083354" y="109702"/>
                  <a:pt x="4084691" y="114581"/>
                  <a:pt x="4081451" y="120181"/>
                </a:cubicBezTo>
                <a:cubicBezTo>
                  <a:pt x="4078210" y="125781"/>
                  <a:pt x="4075729" y="132449"/>
                  <a:pt x="4074008" y="140186"/>
                </a:cubicBezTo>
                <a:cubicBezTo>
                  <a:pt x="4073578" y="142120"/>
                  <a:pt x="4073229" y="144487"/>
                  <a:pt x="4072963" y="147287"/>
                </a:cubicBezTo>
                <a:lnTo>
                  <a:pt x="4072941" y="147659"/>
                </a:lnTo>
                <a:lnTo>
                  <a:pt x="4074130" y="144925"/>
                </a:lnTo>
                <a:cubicBezTo>
                  <a:pt x="4075922" y="142092"/>
                  <a:pt x="4078631" y="138436"/>
                  <a:pt x="4082257" y="133958"/>
                </a:cubicBezTo>
                <a:cubicBezTo>
                  <a:pt x="4096763" y="116048"/>
                  <a:pt x="4110034" y="95573"/>
                  <a:pt x="4122073" y="72536"/>
                </a:cubicBezTo>
                <a:cubicBezTo>
                  <a:pt x="4134111" y="49498"/>
                  <a:pt x="4138557" y="32559"/>
                  <a:pt x="4135409" y="21718"/>
                </a:cubicBezTo>
                <a:cubicBezTo>
                  <a:pt x="4133048" y="13587"/>
                  <a:pt x="4134701" y="9435"/>
                  <a:pt x="4140366" y="9261"/>
                </a:cubicBezTo>
                <a:close/>
                <a:moveTo>
                  <a:pt x="6524157" y="7223"/>
                </a:moveTo>
                <a:cubicBezTo>
                  <a:pt x="6525953" y="7508"/>
                  <a:pt x="6528105" y="8195"/>
                  <a:pt x="6530613" y="9285"/>
                </a:cubicBezTo>
                <a:cubicBezTo>
                  <a:pt x="6540644" y="13644"/>
                  <a:pt x="6548320" y="19007"/>
                  <a:pt x="6553641" y="25374"/>
                </a:cubicBezTo>
                <a:cubicBezTo>
                  <a:pt x="6558960" y="31741"/>
                  <a:pt x="6559193" y="36803"/>
                  <a:pt x="6554339" y="40561"/>
                </a:cubicBezTo>
                <a:cubicBezTo>
                  <a:pt x="6549485" y="44318"/>
                  <a:pt x="6544437" y="50785"/>
                  <a:pt x="6539196" y="59963"/>
                </a:cubicBezTo>
                <a:cubicBezTo>
                  <a:pt x="6533955" y="69141"/>
                  <a:pt x="6524780" y="85080"/>
                  <a:pt x="6511674" y="107780"/>
                </a:cubicBezTo>
                <a:cubicBezTo>
                  <a:pt x="6523375" y="116542"/>
                  <a:pt x="6527874" y="126523"/>
                  <a:pt x="6525171" y="137723"/>
                </a:cubicBezTo>
                <a:cubicBezTo>
                  <a:pt x="6522468" y="148923"/>
                  <a:pt x="6521117" y="172799"/>
                  <a:pt x="6521117" y="209352"/>
                </a:cubicBezTo>
                <a:cubicBezTo>
                  <a:pt x="6521117" y="245805"/>
                  <a:pt x="6517901" y="270452"/>
                  <a:pt x="6511469" y="283294"/>
                </a:cubicBezTo>
                <a:cubicBezTo>
                  <a:pt x="6505037" y="296136"/>
                  <a:pt x="6498935" y="295852"/>
                  <a:pt x="6493164" y="282444"/>
                </a:cubicBezTo>
                <a:cubicBezTo>
                  <a:pt x="6487391" y="269036"/>
                  <a:pt x="6485857" y="258629"/>
                  <a:pt x="6488561" y="251222"/>
                </a:cubicBezTo>
                <a:cubicBezTo>
                  <a:pt x="6491263" y="243815"/>
                  <a:pt x="6493515" y="229765"/>
                  <a:pt x="6495315" y="209073"/>
                </a:cubicBezTo>
                <a:cubicBezTo>
                  <a:pt x="6497115" y="188380"/>
                  <a:pt x="6498015" y="169121"/>
                  <a:pt x="6498015" y="151296"/>
                </a:cubicBezTo>
                <a:cubicBezTo>
                  <a:pt x="6498015" y="134819"/>
                  <a:pt x="6498301" y="126301"/>
                  <a:pt x="6498875" y="125742"/>
                </a:cubicBezTo>
                <a:cubicBezTo>
                  <a:pt x="6484033" y="144828"/>
                  <a:pt x="6467581" y="159947"/>
                  <a:pt x="6449519" y="171096"/>
                </a:cubicBezTo>
                <a:cubicBezTo>
                  <a:pt x="6431458" y="182246"/>
                  <a:pt x="6428765" y="180005"/>
                  <a:pt x="6441443" y="164374"/>
                </a:cubicBezTo>
                <a:cubicBezTo>
                  <a:pt x="6454119" y="148743"/>
                  <a:pt x="6466519" y="131270"/>
                  <a:pt x="6478645" y="111953"/>
                </a:cubicBezTo>
                <a:cubicBezTo>
                  <a:pt x="6490769" y="92637"/>
                  <a:pt x="6500628" y="73869"/>
                  <a:pt x="6508221" y="55650"/>
                </a:cubicBezTo>
                <a:cubicBezTo>
                  <a:pt x="6515815" y="37431"/>
                  <a:pt x="6518937" y="24059"/>
                  <a:pt x="6517589" y="15533"/>
                </a:cubicBezTo>
                <a:cubicBezTo>
                  <a:pt x="6516577" y="9139"/>
                  <a:pt x="6518767" y="6369"/>
                  <a:pt x="6524157" y="7223"/>
                </a:cubicBezTo>
                <a:close/>
                <a:moveTo>
                  <a:pt x="4744201" y="6026"/>
                </a:moveTo>
                <a:cubicBezTo>
                  <a:pt x="4748044" y="4742"/>
                  <a:pt x="4755046" y="6671"/>
                  <a:pt x="4765206" y="11812"/>
                </a:cubicBezTo>
                <a:cubicBezTo>
                  <a:pt x="4775366" y="16953"/>
                  <a:pt x="4778868" y="22556"/>
                  <a:pt x="4775713" y="28622"/>
                </a:cubicBezTo>
                <a:cubicBezTo>
                  <a:pt x="4772559" y="34688"/>
                  <a:pt x="4770981" y="56658"/>
                  <a:pt x="4770981" y="94530"/>
                </a:cubicBezTo>
                <a:lnTo>
                  <a:pt x="4793008" y="90594"/>
                </a:lnTo>
                <a:cubicBezTo>
                  <a:pt x="4803562" y="87826"/>
                  <a:pt x="4811080" y="89027"/>
                  <a:pt x="4815561" y="94197"/>
                </a:cubicBezTo>
                <a:cubicBezTo>
                  <a:pt x="4820043" y="99366"/>
                  <a:pt x="4817680" y="103658"/>
                  <a:pt x="4808473" y="107071"/>
                </a:cubicBezTo>
                <a:cubicBezTo>
                  <a:pt x="4799267" y="110483"/>
                  <a:pt x="4786325" y="113387"/>
                  <a:pt x="4769648" y="115782"/>
                </a:cubicBezTo>
                <a:lnTo>
                  <a:pt x="4769648" y="120687"/>
                </a:lnTo>
                <a:cubicBezTo>
                  <a:pt x="4783428" y="122307"/>
                  <a:pt x="4794295" y="125899"/>
                  <a:pt x="4802246" y="131463"/>
                </a:cubicBezTo>
                <a:cubicBezTo>
                  <a:pt x="4810198" y="137027"/>
                  <a:pt x="4812661" y="144212"/>
                  <a:pt x="4809635" y="153017"/>
                </a:cubicBezTo>
                <a:cubicBezTo>
                  <a:pt x="4806610" y="161822"/>
                  <a:pt x="4800084" y="161363"/>
                  <a:pt x="4790061" y="151640"/>
                </a:cubicBezTo>
                <a:cubicBezTo>
                  <a:pt x="4780037" y="141917"/>
                  <a:pt x="4773233" y="135084"/>
                  <a:pt x="4769648" y="131141"/>
                </a:cubicBezTo>
                <a:cubicBezTo>
                  <a:pt x="4769648" y="139458"/>
                  <a:pt x="4768339" y="148062"/>
                  <a:pt x="4765722" y="156953"/>
                </a:cubicBezTo>
                <a:cubicBezTo>
                  <a:pt x="4763105" y="165844"/>
                  <a:pt x="4758803" y="166339"/>
                  <a:pt x="4752816" y="158437"/>
                </a:cubicBezTo>
                <a:cubicBezTo>
                  <a:pt x="4746829" y="150536"/>
                  <a:pt x="4744509" y="143760"/>
                  <a:pt x="4745857" y="138110"/>
                </a:cubicBezTo>
                <a:cubicBezTo>
                  <a:pt x="4747205" y="132460"/>
                  <a:pt x="4747843" y="127434"/>
                  <a:pt x="4747772" y="123031"/>
                </a:cubicBezTo>
                <a:cubicBezTo>
                  <a:pt x="4729875" y="150392"/>
                  <a:pt x="4710795" y="168483"/>
                  <a:pt x="4690533" y="177302"/>
                </a:cubicBezTo>
                <a:cubicBezTo>
                  <a:pt x="4670270" y="186121"/>
                  <a:pt x="4665441" y="185533"/>
                  <a:pt x="4676045" y="175538"/>
                </a:cubicBezTo>
                <a:cubicBezTo>
                  <a:pt x="4686650" y="165543"/>
                  <a:pt x="4697506" y="154770"/>
                  <a:pt x="4708612" y="143219"/>
                </a:cubicBezTo>
                <a:cubicBezTo>
                  <a:pt x="4719719" y="131668"/>
                  <a:pt x="4727409" y="123139"/>
                  <a:pt x="4731682" y="117632"/>
                </a:cubicBezTo>
                <a:cubicBezTo>
                  <a:pt x="4722734" y="122020"/>
                  <a:pt x="4715391" y="124695"/>
                  <a:pt x="4709655" y="125656"/>
                </a:cubicBezTo>
                <a:cubicBezTo>
                  <a:pt x="4703919" y="126616"/>
                  <a:pt x="4696932" y="123243"/>
                  <a:pt x="4688694" y="115535"/>
                </a:cubicBezTo>
                <a:cubicBezTo>
                  <a:pt x="4680455" y="107827"/>
                  <a:pt x="4681896" y="104432"/>
                  <a:pt x="4693017" y="105350"/>
                </a:cubicBezTo>
                <a:cubicBezTo>
                  <a:pt x="4704138" y="106267"/>
                  <a:pt x="4722425" y="104267"/>
                  <a:pt x="4747879" y="99348"/>
                </a:cubicBezTo>
                <a:lnTo>
                  <a:pt x="4747879" y="52778"/>
                </a:lnTo>
                <a:cubicBezTo>
                  <a:pt x="4747879" y="34710"/>
                  <a:pt x="4746305" y="22721"/>
                  <a:pt x="4743158" y="16813"/>
                </a:cubicBezTo>
                <a:cubicBezTo>
                  <a:pt x="4740010" y="10905"/>
                  <a:pt x="4740358" y="7309"/>
                  <a:pt x="4744201" y="6026"/>
                </a:cubicBezTo>
                <a:close/>
                <a:moveTo>
                  <a:pt x="1524751" y="6026"/>
                </a:moveTo>
                <a:cubicBezTo>
                  <a:pt x="1528594" y="4742"/>
                  <a:pt x="1535596" y="6671"/>
                  <a:pt x="1545756" y="11812"/>
                </a:cubicBezTo>
                <a:cubicBezTo>
                  <a:pt x="1555916" y="16953"/>
                  <a:pt x="1559419" y="22556"/>
                  <a:pt x="1556264" y="28622"/>
                </a:cubicBezTo>
                <a:cubicBezTo>
                  <a:pt x="1553109" y="34688"/>
                  <a:pt x="1551531" y="56658"/>
                  <a:pt x="1551531" y="94530"/>
                </a:cubicBezTo>
                <a:lnTo>
                  <a:pt x="1573558" y="90594"/>
                </a:lnTo>
                <a:cubicBezTo>
                  <a:pt x="1584112" y="87826"/>
                  <a:pt x="1591630" y="89027"/>
                  <a:pt x="1596111" y="94197"/>
                </a:cubicBezTo>
                <a:cubicBezTo>
                  <a:pt x="1600593" y="99366"/>
                  <a:pt x="1598230" y="103658"/>
                  <a:pt x="1589024" y="107071"/>
                </a:cubicBezTo>
                <a:cubicBezTo>
                  <a:pt x="1579817" y="110483"/>
                  <a:pt x="1566875" y="113387"/>
                  <a:pt x="1550198" y="115782"/>
                </a:cubicBezTo>
                <a:lnTo>
                  <a:pt x="1550198" y="120687"/>
                </a:lnTo>
                <a:cubicBezTo>
                  <a:pt x="1563979" y="122307"/>
                  <a:pt x="1574845" y="125899"/>
                  <a:pt x="1582797" y="131463"/>
                </a:cubicBezTo>
                <a:cubicBezTo>
                  <a:pt x="1590749" y="137027"/>
                  <a:pt x="1593211" y="144212"/>
                  <a:pt x="1590186" y="153017"/>
                </a:cubicBezTo>
                <a:cubicBezTo>
                  <a:pt x="1587160" y="161822"/>
                  <a:pt x="1580635" y="161363"/>
                  <a:pt x="1570611" y="151640"/>
                </a:cubicBezTo>
                <a:cubicBezTo>
                  <a:pt x="1560587" y="141917"/>
                  <a:pt x="1553783" y="135084"/>
                  <a:pt x="1550198" y="131141"/>
                </a:cubicBezTo>
                <a:cubicBezTo>
                  <a:pt x="1550198" y="139458"/>
                  <a:pt x="1548889" y="148062"/>
                  <a:pt x="1546272" y="156953"/>
                </a:cubicBezTo>
                <a:cubicBezTo>
                  <a:pt x="1543655" y="165844"/>
                  <a:pt x="1539353" y="166339"/>
                  <a:pt x="1533366" y="158437"/>
                </a:cubicBezTo>
                <a:cubicBezTo>
                  <a:pt x="1527379" y="150536"/>
                  <a:pt x="1525059" y="143760"/>
                  <a:pt x="1526408" y="138110"/>
                </a:cubicBezTo>
                <a:cubicBezTo>
                  <a:pt x="1527755" y="132460"/>
                  <a:pt x="1528393" y="127434"/>
                  <a:pt x="1528322" y="123031"/>
                </a:cubicBezTo>
                <a:cubicBezTo>
                  <a:pt x="1510425" y="150392"/>
                  <a:pt x="1491345" y="168483"/>
                  <a:pt x="1471083" y="177302"/>
                </a:cubicBezTo>
                <a:cubicBezTo>
                  <a:pt x="1450821" y="186121"/>
                  <a:pt x="1445991" y="185533"/>
                  <a:pt x="1456596" y="175538"/>
                </a:cubicBezTo>
                <a:cubicBezTo>
                  <a:pt x="1467200" y="165543"/>
                  <a:pt x="1478056" y="154770"/>
                  <a:pt x="1489162" y="143219"/>
                </a:cubicBezTo>
                <a:cubicBezTo>
                  <a:pt x="1500269" y="131668"/>
                  <a:pt x="1507959" y="123139"/>
                  <a:pt x="1512232" y="117632"/>
                </a:cubicBezTo>
                <a:cubicBezTo>
                  <a:pt x="1503284" y="122020"/>
                  <a:pt x="1495942" y="124695"/>
                  <a:pt x="1490206" y="125656"/>
                </a:cubicBezTo>
                <a:cubicBezTo>
                  <a:pt x="1484469" y="126616"/>
                  <a:pt x="1477482" y="123243"/>
                  <a:pt x="1469244" y="115535"/>
                </a:cubicBezTo>
                <a:cubicBezTo>
                  <a:pt x="1461005" y="107827"/>
                  <a:pt x="1462446" y="104432"/>
                  <a:pt x="1473568" y="105350"/>
                </a:cubicBezTo>
                <a:cubicBezTo>
                  <a:pt x="1484688" y="106267"/>
                  <a:pt x="1502975" y="104267"/>
                  <a:pt x="1528429" y="99348"/>
                </a:cubicBezTo>
                <a:lnTo>
                  <a:pt x="1528429" y="52778"/>
                </a:lnTo>
                <a:cubicBezTo>
                  <a:pt x="1528429" y="34710"/>
                  <a:pt x="1526855" y="22721"/>
                  <a:pt x="1523708" y="16813"/>
                </a:cubicBezTo>
                <a:cubicBezTo>
                  <a:pt x="1520560" y="10905"/>
                  <a:pt x="1520908" y="7309"/>
                  <a:pt x="1524751" y="6026"/>
                </a:cubicBezTo>
                <a:close/>
                <a:moveTo>
                  <a:pt x="6214807" y="5309"/>
                </a:moveTo>
                <a:cubicBezTo>
                  <a:pt x="6217707" y="5340"/>
                  <a:pt x="6221483" y="5945"/>
                  <a:pt x="6226135" y="7123"/>
                </a:cubicBezTo>
                <a:cubicBezTo>
                  <a:pt x="6244741" y="11834"/>
                  <a:pt x="6256242" y="18247"/>
                  <a:pt x="6260637" y="26364"/>
                </a:cubicBezTo>
                <a:cubicBezTo>
                  <a:pt x="6265033" y="34480"/>
                  <a:pt x="6264656" y="42389"/>
                  <a:pt x="6259509" y="50090"/>
                </a:cubicBezTo>
                <a:cubicBezTo>
                  <a:pt x="6253213" y="56428"/>
                  <a:pt x="6246132" y="56485"/>
                  <a:pt x="6238267" y="50262"/>
                </a:cubicBezTo>
                <a:cubicBezTo>
                  <a:pt x="6230401" y="44038"/>
                  <a:pt x="6221761" y="34115"/>
                  <a:pt x="6212347" y="20492"/>
                </a:cubicBezTo>
                <a:cubicBezTo>
                  <a:pt x="6205286" y="10274"/>
                  <a:pt x="6206106" y="5213"/>
                  <a:pt x="6214807" y="5309"/>
                </a:cubicBezTo>
                <a:close/>
                <a:moveTo>
                  <a:pt x="4496395" y="4897"/>
                </a:moveTo>
                <a:cubicBezTo>
                  <a:pt x="4500608" y="4488"/>
                  <a:pt x="4504903" y="5248"/>
                  <a:pt x="4509280" y="7177"/>
                </a:cubicBezTo>
                <a:cubicBezTo>
                  <a:pt x="4518035" y="11034"/>
                  <a:pt x="4525338" y="15956"/>
                  <a:pt x="4531188" y="21943"/>
                </a:cubicBezTo>
                <a:cubicBezTo>
                  <a:pt x="4537039" y="27930"/>
                  <a:pt x="4535767" y="33695"/>
                  <a:pt x="4527370" y="39238"/>
                </a:cubicBezTo>
                <a:cubicBezTo>
                  <a:pt x="4518974" y="44780"/>
                  <a:pt x="4512826" y="51531"/>
                  <a:pt x="4508925" y="59490"/>
                </a:cubicBezTo>
                <a:cubicBezTo>
                  <a:pt x="4517027" y="71607"/>
                  <a:pt x="4515174" y="78465"/>
                  <a:pt x="4503365" y="80064"/>
                </a:cubicBezTo>
                <a:cubicBezTo>
                  <a:pt x="4491556" y="81663"/>
                  <a:pt x="4479209" y="83578"/>
                  <a:pt x="4466324" y="85808"/>
                </a:cubicBezTo>
                <a:cubicBezTo>
                  <a:pt x="4453439" y="88038"/>
                  <a:pt x="4439224" y="90300"/>
                  <a:pt x="4423680" y="92594"/>
                </a:cubicBezTo>
                <a:cubicBezTo>
                  <a:pt x="4408135" y="94889"/>
                  <a:pt x="4399309" y="95139"/>
                  <a:pt x="4397201" y="93347"/>
                </a:cubicBezTo>
                <a:cubicBezTo>
                  <a:pt x="4392339" y="121224"/>
                  <a:pt x="4387195" y="143972"/>
                  <a:pt x="4381767" y="161589"/>
                </a:cubicBezTo>
                <a:cubicBezTo>
                  <a:pt x="4376339" y="179205"/>
                  <a:pt x="4369969" y="194872"/>
                  <a:pt x="4362655" y="208589"/>
                </a:cubicBezTo>
                <a:cubicBezTo>
                  <a:pt x="4355342" y="222305"/>
                  <a:pt x="4347049" y="234724"/>
                  <a:pt x="4337778" y="245844"/>
                </a:cubicBezTo>
                <a:cubicBezTo>
                  <a:pt x="4328507" y="256965"/>
                  <a:pt x="4315544" y="266724"/>
                  <a:pt x="4298888" y="275120"/>
                </a:cubicBezTo>
                <a:cubicBezTo>
                  <a:pt x="4282231" y="283516"/>
                  <a:pt x="4279848" y="281397"/>
                  <a:pt x="4291736" y="268764"/>
                </a:cubicBezTo>
                <a:cubicBezTo>
                  <a:pt x="4303623" y="256130"/>
                  <a:pt x="4315103" y="240513"/>
                  <a:pt x="4326174" y="221914"/>
                </a:cubicBezTo>
                <a:cubicBezTo>
                  <a:pt x="4337244" y="203315"/>
                  <a:pt x="4345923" y="185042"/>
                  <a:pt x="4352212" y="167095"/>
                </a:cubicBezTo>
                <a:cubicBezTo>
                  <a:pt x="4358500" y="149148"/>
                  <a:pt x="4362996" y="131804"/>
                  <a:pt x="4365699" y="115062"/>
                </a:cubicBezTo>
                <a:cubicBezTo>
                  <a:pt x="4368402" y="98319"/>
                  <a:pt x="4370202" y="83402"/>
                  <a:pt x="4371098" y="70309"/>
                </a:cubicBezTo>
                <a:cubicBezTo>
                  <a:pt x="4371994" y="57217"/>
                  <a:pt x="4370865" y="45157"/>
                  <a:pt x="4367710" y="34129"/>
                </a:cubicBezTo>
                <a:cubicBezTo>
                  <a:pt x="4364555" y="23101"/>
                  <a:pt x="4367219" y="19269"/>
                  <a:pt x="4375701" y="22632"/>
                </a:cubicBezTo>
                <a:cubicBezTo>
                  <a:pt x="4384183" y="25995"/>
                  <a:pt x="4389500" y="28020"/>
                  <a:pt x="4391651" y="28708"/>
                </a:cubicBezTo>
                <a:cubicBezTo>
                  <a:pt x="4393802" y="29397"/>
                  <a:pt x="4407708" y="27762"/>
                  <a:pt x="4433370" y="23804"/>
                </a:cubicBezTo>
                <a:cubicBezTo>
                  <a:pt x="4459032" y="19846"/>
                  <a:pt x="4475910" y="15121"/>
                  <a:pt x="4484005" y="9629"/>
                </a:cubicBezTo>
                <a:cubicBezTo>
                  <a:pt x="4488053" y="6883"/>
                  <a:pt x="4492183" y="5305"/>
                  <a:pt x="4496395" y="4897"/>
                </a:cubicBezTo>
                <a:close/>
                <a:moveTo>
                  <a:pt x="83536" y="4176"/>
                </a:moveTo>
                <a:cubicBezTo>
                  <a:pt x="91674" y="5130"/>
                  <a:pt x="100475" y="7958"/>
                  <a:pt x="109940" y="12662"/>
                </a:cubicBezTo>
                <a:cubicBezTo>
                  <a:pt x="119405" y="17365"/>
                  <a:pt x="122093" y="22987"/>
                  <a:pt x="118006" y="29526"/>
                </a:cubicBezTo>
                <a:cubicBezTo>
                  <a:pt x="113919" y="36065"/>
                  <a:pt x="111467" y="53682"/>
                  <a:pt x="110649" y="82377"/>
                </a:cubicBezTo>
                <a:cubicBezTo>
                  <a:pt x="121620" y="76985"/>
                  <a:pt x="129762" y="76081"/>
                  <a:pt x="135075" y="79666"/>
                </a:cubicBezTo>
                <a:cubicBezTo>
                  <a:pt x="140387" y="83251"/>
                  <a:pt x="141201" y="87195"/>
                  <a:pt x="137516" y="91497"/>
                </a:cubicBezTo>
                <a:cubicBezTo>
                  <a:pt x="133830" y="95799"/>
                  <a:pt x="124875" y="102138"/>
                  <a:pt x="110649" y="110512"/>
                </a:cubicBezTo>
                <a:lnTo>
                  <a:pt x="110649" y="140433"/>
                </a:lnTo>
                <a:cubicBezTo>
                  <a:pt x="115253" y="135414"/>
                  <a:pt x="121125" y="130782"/>
                  <a:pt x="128267" y="126537"/>
                </a:cubicBezTo>
                <a:cubicBezTo>
                  <a:pt x="135408" y="122293"/>
                  <a:pt x="137957" y="123289"/>
                  <a:pt x="135913" y="129527"/>
                </a:cubicBezTo>
                <a:cubicBezTo>
                  <a:pt x="133870" y="135765"/>
                  <a:pt x="125448" y="145861"/>
                  <a:pt x="110649" y="159814"/>
                </a:cubicBezTo>
                <a:cubicBezTo>
                  <a:pt x="110649" y="196080"/>
                  <a:pt x="110865" y="221635"/>
                  <a:pt x="111295" y="236477"/>
                </a:cubicBezTo>
                <a:cubicBezTo>
                  <a:pt x="111725" y="251319"/>
                  <a:pt x="110761" y="262526"/>
                  <a:pt x="108402" y="270097"/>
                </a:cubicBezTo>
                <a:cubicBezTo>
                  <a:pt x="106043" y="277669"/>
                  <a:pt x="101838" y="284972"/>
                  <a:pt x="95786" y="292006"/>
                </a:cubicBezTo>
                <a:cubicBezTo>
                  <a:pt x="89734" y="299039"/>
                  <a:pt x="84267" y="297584"/>
                  <a:pt x="79384" y="287639"/>
                </a:cubicBezTo>
                <a:cubicBezTo>
                  <a:pt x="74502" y="277694"/>
                  <a:pt x="67665" y="268219"/>
                  <a:pt x="58874" y="259213"/>
                </a:cubicBezTo>
                <a:cubicBezTo>
                  <a:pt x="50084" y="250207"/>
                  <a:pt x="50883" y="246604"/>
                  <a:pt x="61272" y="248404"/>
                </a:cubicBezTo>
                <a:cubicBezTo>
                  <a:pt x="71662" y="250204"/>
                  <a:pt x="77850" y="251183"/>
                  <a:pt x="79836" y="251340"/>
                </a:cubicBezTo>
                <a:cubicBezTo>
                  <a:pt x="81822" y="251498"/>
                  <a:pt x="83152" y="250559"/>
                  <a:pt x="83826" y="248522"/>
                </a:cubicBezTo>
                <a:cubicBezTo>
                  <a:pt x="84500" y="246486"/>
                  <a:pt x="85063" y="237871"/>
                  <a:pt x="85515" y="222678"/>
                </a:cubicBezTo>
                <a:cubicBezTo>
                  <a:pt x="85966" y="207484"/>
                  <a:pt x="86192" y="192266"/>
                  <a:pt x="86192" y="177022"/>
                </a:cubicBezTo>
                <a:cubicBezTo>
                  <a:pt x="67493" y="194245"/>
                  <a:pt x="53041" y="208449"/>
                  <a:pt x="42838" y="219634"/>
                </a:cubicBezTo>
                <a:cubicBezTo>
                  <a:pt x="32635" y="230819"/>
                  <a:pt x="24705" y="234670"/>
                  <a:pt x="19048" y="231185"/>
                </a:cubicBezTo>
                <a:cubicBezTo>
                  <a:pt x="13391" y="227700"/>
                  <a:pt x="8092" y="222918"/>
                  <a:pt x="3152" y="216838"/>
                </a:cubicBezTo>
                <a:cubicBezTo>
                  <a:pt x="-1788" y="210757"/>
                  <a:pt x="-921" y="207111"/>
                  <a:pt x="5754" y="205900"/>
                </a:cubicBezTo>
                <a:cubicBezTo>
                  <a:pt x="12430" y="204688"/>
                  <a:pt x="19381" y="202168"/>
                  <a:pt x="26609" y="198339"/>
                </a:cubicBezTo>
                <a:cubicBezTo>
                  <a:pt x="33836" y="194510"/>
                  <a:pt x="53697" y="179869"/>
                  <a:pt x="86192" y="154415"/>
                </a:cubicBezTo>
                <a:lnTo>
                  <a:pt x="86192" y="116298"/>
                </a:lnTo>
                <a:cubicBezTo>
                  <a:pt x="70045" y="120787"/>
                  <a:pt x="56333" y="121375"/>
                  <a:pt x="45054" y="118062"/>
                </a:cubicBezTo>
                <a:cubicBezTo>
                  <a:pt x="33775" y="114750"/>
                  <a:pt x="35461" y="110745"/>
                  <a:pt x="50109" y="106049"/>
                </a:cubicBezTo>
                <a:cubicBezTo>
                  <a:pt x="64757" y="101352"/>
                  <a:pt x="76785" y="96652"/>
                  <a:pt x="86192" y="91949"/>
                </a:cubicBezTo>
                <a:cubicBezTo>
                  <a:pt x="86192" y="74138"/>
                  <a:pt x="85752" y="59318"/>
                  <a:pt x="84870" y="47487"/>
                </a:cubicBezTo>
                <a:cubicBezTo>
                  <a:pt x="83987" y="35656"/>
                  <a:pt x="81510" y="25242"/>
                  <a:pt x="77438" y="16243"/>
                </a:cubicBezTo>
                <a:cubicBezTo>
                  <a:pt x="73365" y="7245"/>
                  <a:pt x="75398" y="3222"/>
                  <a:pt x="83536" y="4176"/>
                </a:cubicBezTo>
                <a:close/>
                <a:moveTo>
                  <a:pt x="2320942" y="3104"/>
                </a:moveTo>
                <a:cubicBezTo>
                  <a:pt x="2322633" y="3213"/>
                  <a:pt x="2324644" y="3624"/>
                  <a:pt x="2326974" y="4337"/>
                </a:cubicBezTo>
                <a:cubicBezTo>
                  <a:pt x="2336295" y="7191"/>
                  <a:pt x="2343745" y="10833"/>
                  <a:pt x="2349323" y="15265"/>
                </a:cubicBezTo>
                <a:cubicBezTo>
                  <a:pt x="2354902" y="19696"/>
                  <a:pt x="2355074" y="24790"/>
                  <a:pt x="2349839" y="30548"/>
                </a:cubicBezTo>
                <a:cubicBezTo>
                  <a:pt x="2344605" y="36305"/>
                  <a:pt x="2336876" y="47745"/>
                  <a:pt x="2326651" y="64867"/>
                </a:cubicBezTo>
                <a:cubicBezTo>
                  <a:pt x="2330695" y="64867"/>
                  <a:pt x="2337611" y="63587"/>
                  <a:pt x="2347398" y="61028"/>
                </a:cubicBezTo>
                <a:cubicBezTo>
                  <a:pt x="2357185" y="58468"/>
                  <a:pt x="2364373" y="55539"/>
                  <a:pt x="2368962" y="52241"/>
                </a:cubicBezTo>
                <a:cubicBezTo>
                  <a:pt x="2373551" y="48943"/>
                  <a:pt x="2378670" y="48545"/>
                  <a:pt x="2384320" y="51047"/>
                </a:cubicBezTo>
                <a:cubicBezTo>
                  <a:pt x="2389971" y="53549"/>
                  <a:pt x="2395943" y="58034"/>
                  <a:pt x="2402239" y="64502"/>
                </a:cubicBezTo>
                <a:cubicBezTo>
                  <a:pt x="2408534" y="70969"/>
                  <a:pt x="2408330" y="76325"/>
                  <a:pt x="2401625" y="80570"/>
                </a:cubicBezTo>
                <a:cubicBezTo>
                  <a:pt x="2394922" y="84815"/>
                  <a:pt x="2389583" y="90239"/>
                  <a:pt x="2385611" y="96842"/>
                </a:cubicBezTo>
                <a:cubicBezTo>
                  <a:pt x="2381639" y="103446"/>
                  <a:pt x="2371887" y="116234"/>
                  <a:pt x="2356357" y="135206"/>
                </a:cubicBezTo>
                <a:cubicBezTo>
                  <a:pt x="2369407" y="145947"/>
                  <a:pt x="2381399" y="155691"/>
                  <a:pt x="2392333" y="164439"/>
                </a:cubicBezTo>
                <a:cubicBezTo>
                  <a:pt x="2403268" y="173186"/>
                  <a:pt x="2414528" y="180453"/>
                  <a:pt x="2426115" y="186239"/>
                </a:cubicBezTo>
                <a:cubicBezTo>
                  <a:pt x="2437702" y="192026"/>
                  <a:pt x="2450117" y="197679"/>
                  <a:pt x="2463360" y="203200"/>
                </a:cubicBezTo>
                <a:cubicBezTo>
                  <a:pt x="2476603" y="208721"/>
                  <a:pt x="2475646" y="212715"/>
                  <a:pt x="2460488" y="215181"/>
                </a:cubicBezTo>
                <a:cubicBezTo>
                  <a:pt x="2445331" y="217648"/>
                  <a:pt x="2432188" y="218881"/>
                  <a:pt x="2421060" y="218881"/>
                </a:cubicBezTo>
                <a:cubicBezTo>
                  <a:pt x="2409961" y="218881"/>
                  <a:pt x="2401335" y="215805"/>
                  <a:pt x="2395183" y="209653"/>
                </a:cubicBezTo>
                <a:cubicBezTo>
                  <a:pt x="2389031" y="203501"/>
                  <a:pt x="2382320" y="195880"/>
                  <a:pt x="2375049" y="186788"/>
                </a:cubicBezTo>
                <a:cubicBezTo>
                  <a:pt x="2367779" y="177696"/>
                  <a:pt x="2357045" y="165894"/>
                  <a:pt x="2342849" y="151382"/>
                </a:cubicBezTo>
                <a:cubicBezTo>
                  <a:pt x="2331563" y="163772"/>
                  <a:pt x="2321034" y="174391"/>
                  <a:pt x="2311261" y="183239"/>
                </a:cubicBezTo>
                <a:lnTo>
                  <a:pt x="2282992" y="205254"/>
                </a:lnTo>
                <a:lnTo>
                  <a:pt x="2293773" y="208008"/>
                </a:lnTo>
                <a:cubicBezTo>
                  <a:pt x="2297164" y="208847"/>
                  <a:pt x="2304184" y="208843"/>
                  <a:pt x="2314831" y="207997"/>
                </a:cubicBezTo>
                <a:cubicBezTo>
                  <a:pt x="2325479" y="207151"/>
                  <a:pt x="2334693" y="205645"/>
                  <a:pt x="2342472" y="203480"/>
                </a:cubicBezTo>
                <a:cubicBezTo>
                  <a:pt x="2350252" y="201314"/>
                  <a:pt x="2356246" y="198812"/>
                  <a:pt x="2360455" y="195973"/>
                </a:cubicBezTo>
                <a:cubicBezTo>
                  <a:pt x="2364664" y="193133"/>
                  <a:pt x="2370905" y="193890"/>
                  <a:pt x="2379179" y="198242"/>
                </a:cubicBezTo>
                <a:cubicBezTo>
                  <a:pt x="2387454" y="202594"/>
                  <a:pt x="2394717" y="207929"/>
                  <a:pt x="2400969" y="214246"/>
                </a:cubicBezTo>
                <a:cubicBezTo>
                  <a:pt x="2407222" y="220563"/>
                  <a:pt x="2407078" y="226274"/>
                  <a:pt x="2400539" y="231379"/>
                </a:cubicBezTo>
                <a:cubicBezTo>
                  <a:pt x="2394000" y="236484"/>
                  <a:pt x="2387820" y="246608"/>
                  <a:pt x="2381997" y="261751"/>
                </a:cubicBezTo>
                <a:cubicBezTo>
                  <a:pt x="2391892" y="275461"/>
                  <a:pt x="2391412" y="282315"/>
                  <a:pt x="2380556" y="282315"/>
                </a:cubicBezTo>
                <a:lnTo>
                  <a:pt x="2358960" y="282315"/>
                </a:lnTo>
                <a:cubicBezTo>
                  <a:pt x="2353783" y="282315"/>
                  <a:pt x="2335901" y="283584"/>
                  <a:pt x="2305313" y="286122"/>
                </a:cubicBezTo>
                <a:cubicBezTo>
                  <a:pt x="2300495" y="297078"/>
                  <a:pt x="2295863" y="300097"/>
                  <a:pt x="2291418" y="295178"/>
                </a:cubicBezTo>
                <a:cubicBezTo>
                  <a:pt x="2286972" y="290260"/>
                  <a:pt x="2283624" y="277859"/>
                  <a:pt x="2281372" y="257976"/>
                </a:cubicBezTo>
                <a:cubicBezTo>
                  <a:pt x="2279121" y="238094"/>
                  <a:pt x="2276181" y="223653"/>
                  <a:pt x="2272553" y="214654"/>
                </a:cubicBezTo>
                <a:lnTo>
                  <a:pt x="2272160" y="213334"/>
                </a:lnTo>
                <a:lnTo>
                  <a:pt x="2250093" y="226283"/>
                </a:lnTo>
                <a:cubicBezTo>
                  <a:pt x="2241674" y="230397"/>
                  <a:pt x="2232809" y="233946"/>
                  <a:pt x="2223499" y="236928"/>
                </a:cubicBezTo>
                <a:cubicBezTo>
                  <a:pt x="2204878" y="242894"/>
                  <a:pt x="2203193" y="240377"/>
                  <a:pt x="2218444" y="229378"/>
                </a:cubicBezTo>
                <a:cubicBezTo>
                  <a:pt x="2233695" y="218379"/>
                  <a:pt x="2251806" y="204172"/>
                  <a:pt x="2272779" y="186756"/>
                </a:cubicBezTo>
                <a:cubicBezTo>
                  <a:pt x="2293751" y="169339"/>
                  <a:pt x="2311659" y="151920"/>
                  <a:pt x="2326501" y="134496"/>
                </a:cubicBezTo>
                <a:cubicBezTo>
                  <a:pt x="2319202" y="127914"/>
                  <a:pt x="2309859" y="120048"/>
                  <a:pt x="2298473" y="110899"/>
                </a:cubicBezTo>
                <a:cubicBezTo>
                  <a:pt x="2292880" y="116592"/>
                  <a:pt x="2285355" y="121837"/>
                  <a:pt x="2275898" y="126634"/>
                </a:cubicBezTo>
                <a:cubicBezTo>
                  <a:pt x="2266440" y="131431"/>
                  <a:pt x="2265358" y="128269"/>
                  <a:pt x="2272650" y="117148"/>
                </a:cubicBezTo>
                <a:cubicBezTo>
                  <a:pt x="2279942" y="106027"/>
                  <a:pt x="2287822" y="92225"/>
                  <a:pt x="2296290" y="75741"/>
                </a:cubicBezTo>
                <a:cubicBezTo>
                  <a:pt x="2304758" y="59257"/>
                  <a:pt x="2310110" y="45935"/>
                  <a:pt x="2312347" y="35775"/>
                </a:cubicBezTo>
                <a:cubicBezTo>
                  <a:pt x="2314584" y="25615"/>
                  <a:pt x="2315251" y="17122"/>
                  <a:pt x="2314348" y="10296"/>
                </a:cubicBezTo>
                <a:cubicBezTo>
                  <a:pt x="2313670" y="5176"/>
                  <a:pt x="2315868" y="2779"/>
                  <a:pt x="2320942" y="3104"/>
                </a:cubicBezTo>
                <a:close/>
                <a:moveTo>
                  <a:pt x="5496028" y="2573"/>
                </a:moveTo>
                <a:cubicBezTo>
                  <a:pt x="5499407" y="1774"/>
                  <a:pt x="5505497" y="2717"/>
                  <a:pt x="5514298" y="5402"/>
                </a:cubicBezTo>
                <a:cubicBezTo>
                  <a:pt x="5531901" y="10772"/>
                  <a:pt x="5539788" y="16777"/>
                  <a:pt x="5537959" y="23417"/>
                </a:cubicBezTo>
                <a:cubicBezTo>
                  <a:pt x="5536131" y="30056"/>
                  <a:pt x="5534331" y="38675"/>
                  <a:pt x="5532560" y="49272"/>
                </a:cubicBezTo>
                <a:cubicBezTo>
                  <a:pt x="5530789" y="59870"/>
                  <a:pt x="5529904" y="71808"/>
                  <a:pt x="5529904" y="85087"/>
                </a:cubicBezTo>
                <a:lnTo>
                  <a:pt x="5548725" y="78526"/>
                </a:lnTo>
                <a:cubicBezTo>
                  <a:pt x="5558333" y="74798"/>
                  <a:pt x="5567271" y="76669"/>
                  <a:pt x="5575538" y="84141"/>
                </a:cubicBezTo>
                <a:cubicBezTo>
                  <a:pt x="5583805" y="91612"/>
                  <a:pt x="5581446" y="97262"/>
                  <a:pt x="5568461" y="101091"/>
                </a:cubicBezTo>
                <a:cubicBezTo>
                  <a:pt x="5555476" y="104919"/>
                  <a:pt x="5542623" y="108361"/>
                  <a:pt x="5529904" y="111416"/>
                </a:cubicBezTo>
                <a:lnTo>
                  <a:pt x="5529904" y="162546"/>
                </a:lnTo>
                <a:lnTo>
                  <a:pt x="5533854" y="165297"/>
                </a:lnTo>
                <a:lnTo>
                  <a:pt x="5534135" y="164468"/>
                </a:lnTo>
                <a:cubicBezTo>
                  <a:pt x="5535208" y="163000"/>
                  <a:pt x="5537009" y="161076"/>
                  <a:pt x="5539540" y="158695"/>
                </a:cubicBezTo>
                <a:cubicBezTo>
                  <a:pt x="5549665" y="149173"/>
                  <a:pt x="5559337" y="139401"/>
                  <a:pt x="5568558" y="129377"/>
                </a:cubicBezTo>
                <a:cubicBezTo>
                  <a:pt x="5577779" y="119353"/>
                  <a:pt x="5581937" y="110813"/>
                  <a:pt x="5581034" y="103758"/>
                </a:cubicBezTo>
                <a:cubicBezTo>
                  <a:pt x="5580130" y="96703"/>
                  <a:pt x="5588225" y="97929"/>
                  <a:pt x="5605319" y="107436"/>
                </a:cubicBezTo>
                <a:cubicBezTo>
                  <a:pt x="5618928" y="116829"/>
                  <a:pt x="5621749" y="123282"/>
                  <a:pt x="5613783" y="126796"/>
                </a:cubicBezTo>
                <a:cubicBezTo>
                  <a:pt x="5605817" y="130309"/>
                  <a:pt x="5595528" y="136343"/>
                  <a:pt x="5582916" y="144897"/>
                </a:cubicBezTo>
                <a:cubicBezTo>
                  <a:pt x="5570304" y="153450"/>
                  <a:pt x="5557391" y="160269"/>
                  <a:pt x="5544176" y="165353"/>
                </a:cubicBezTo>
                <a:lnTo>
                  <a:pt x="5537133" y="167581"/>
                </a:lnTo>
                <a:lnTo>
                  <a:pt x="5579550" y="197124"/>
                </a:lnTo>
                <a:cubicBezTo>
                  <a:pt x="5597217" y="208158"/>
                  <a:pt x="5615121" y="215888"/>
                  <a:pt x="5633261" y="220312"/>
                </a:cubicBezTo>
                <a:cubicBezTo>
                  <a:pt x="5651401" y="224736"/>
                  <a:pt x="5666157" y="228012"/>
                  <a:pt x="5677530" y="230142"/>
                </a:cubicBezTo>
                <a:cubicBezTo>
                  <a:pt x="5688901" y="232271"/>
                  <a:pt x="5683918" y="236541"/>
                  <a:pt x="5662579" y="242951"/>
                </a:cubicBezTo>
                <a:cubicBezTo>
                  <a:pt x="5641241" y="249361"/>
                  <a:pt x="5625908" y="252799"/>
                  <a:pt x="5616579" y="253265"/>
                </a:cubicBezTo>
                <a:cubicBezTo>
                  <a:pt x="5607251" y="253732"/>
                  <a:pt x="5598937" y="250820"/>
                  <a:pt x="5591638" y="244532"/>
                </a:cubicBezTo>
                <a:cubicBezTo>
                  <a:pt x="5584339" y="238244"/>
                  <a:pt x="5573219" y="227629"/>
                  <a:pt x="5558276" y="212686"/>
                </a:cubicBezTo>
                <a:cubicBezTo>
                  <a:pt x="5543333" y="197744"/>
                  <a:pt x="5533876" y="186759"/>
                  <a:pt x="5529904" y="179732"/>
                </a:cubicBezTo>
                <a:cubicBezTo>
                  <a:pt x="5530764" y="206563"/>
                  <a:pt x="5531879" y="228948"/>
                  <a:pt x="5533248" y="246888"/>
                </a:cubicBezTo>
                <a:cubicBezTo>
                  <a:pt x="5534618" y="264827"/>
                  <a:pt x="5530968" y="280842"/>
                  <a:pt x="5522300" y="294931"/>
                </a:cubicBezTo>
                <a:cubicBezTo>
                  <a:pt x="5513631" y="309020"/>
                  <a:pt x="5506544" y="311110"/>
                  <a:pt x="5501037" y="301201"/>
                </a:cubicBezTo>
                <a:cubicBezTo>
                  <a:pt x="5495530" y="291292"/>
                  <a:pt x="5487016" y="281139"/>
                  <a:pt x="5475493" y="270743"/>
                </a:cubicBezTo>
                <a:cubicBezTo>
                  <a:pt x="5463971" y="260346"/>
                  <a:pt x="5464599" y="256499"/>
                  <a:pt x="5477376" y="259202"/>
                </a:cubicBezTo>
                <a:cubicBezTo>
                  <a:pt x="5490153" y="261905"/>
                  <a:pt x="5497581" y="261827"/>
                  <a:pt x="5499660" y="258966"/>
                </a:cubicBezTo>
                <a:cubicBezTo>
                  <a:pt x="5501740" y="256105"/>
                  <a:pt x="5503224" y="243295"/>
                  <a:pt x="5504113" y="220538"/>
                </a:cubicBezTo>
                <a:cubicBezTo>
                  <a:pt x="5505002" y="197780"/>
                  <a:pt x="5505447" y="163033"/>
                  <a:pt x="5505447" y="116298"/>
                </a:cubicBezTo>
                <a:cubicBezTo>
                  <a:pt x="5488482" y="120644"/>
                  <a:pt x="5476039" y="123530"/>
                  <a:pt x="5468115" y="124956"/>
                </a:cubicBezTo>
                <a:cubicBezTo>
                  <a:pt x="5460192" y="126383"/>
                  <a:pt x="5451388" y="123956"/>
                  <a:pt x="5441700" y="117675"/>
                </a:cubicBezTo>
                <a:cubicBezTo>
                  <a:pt x="5432014" y="111394"/>
                  <a:pt x="5434004" y="107110"/>
                  <a:pt x="5447670" y="104823"/>
                </a:cubicBezTo>
                <a:cubicBezTo>
                  <a:pt x="5461336" y="102535"/>
                  <a:pt x="5480595" y="98079"/>
                  <a:pt x="5505447" y="91454"/>
                </a:cubicBezTo>
                <a:cubicBezTo>
                  <a:pt x="5505447" y="67033"/>
                  <a:pt x="5504565" y="49527"/>
                  <a:pt x="5502801" y="38937"/>
                </a:cubicBezTo>
                <a:cubicBezTo>
                  <a:pt x="5501037" y="28346"/>
                  <a:pt x="5498112" y="18767"/>
                  <a:pt x="5494025" y="10199"/>
                </a:cubicBezTo>
                <a:cubicBezTo>
                  <a:pt x="5491981" y="5915"/>
                  <a:pt x="5492649" y="3373"/>
                  <a:pt x="5496028" y="2573"/>
                </a:cubicBezTo>
                <a:close/>
                <a:moveTo>
                  <a:pt x="5853585" y="2122"/>
                </a:moveTo>
                <a:cubicBezTo>
                  <a:pt x="5855744" y="1982"/>
                  <a:pt x="5858506" y="2269"/>
                  <a:pt x="5861873" y="2982"/>
                </a:cubicBezTo>
                <a:cubicBezTo>
                  <a:pt x="5875339" y="5836"/>
                  <a:pt x="5884814" y="10088"/>
                  <a:pt x="5890299" y="15738"/>
                </a:cubicBezTo>
                <a:cubicBezTo>
                  <a:pt x="5895784" y="21388"/>
                  <a:pt x="5897379" y="26923"/>
                  <a:pt x="5895085" y="32344"/>
                </a:cubicBezTo>
                <a:cubicBezTo>
                  <a:pt x="5892790" y="37764"/>
                  <a:pt x="5890979" y="48007"/>
                  <a:pt x="5889653" y="63071"/>
                </a:cubicBezTo>
                <a:cubicBezTo>
                  <a:pt x="5888327" y="78136"/>
                  <a:pt x="5887233" y="100323"/>
                  <a:pt x="5886373" y="129635"/>
                </a:cubicBezTo>
                <a:cubicBezTo>
                  <a:pt x="5918337" y="125175"/>
                  <a:pt x="5939983" y="122192"/>
                  <a:pt x="5951313" y="120687"/>
                </a:cubicBezTo>
                <a:cubicBezTo>
                  <a:pt x="5953808" y="105457"/>
                  <a:pt x="5953255" y="92565"/>
                  <a:pt x="5949656" y="82011"/>
                </a:cubicBezTo>
                <a:cubicBezTo>
                  <a:pt x="5946057" y="71457"/>
                  <a:pt x="5949878" y="67857"/>
                  <a:pt x="5961122" y="71213"/>
                </a:cubicBezTo>
                <a:cubicBezTo>
                  <a:pt x="5972364" y="74568"/>
                  <a:pt x="5980714" y="78899"/>
                  <a:pt x="5986170" y="84205"/>
                </a:cubicBezTo>
                <a:cubicBezTo>
                  <a:pt x="5991626" y="89511"/>
                  <a:pt x="5992516" y="94448"/>
                  <a:pt x="5988837" y="99015"/>
                </a:cubicBezTo>
                <a:cubicBezTo>
                  <a:pt x="5985159" y="103582"/>
                  <a:pt x="5982441" y="111355"/>
                  <a:pt x="5980685" y="122332"/>
                </a:cubicBezTo>
                <a:cubicBezTo>
                  <a:pt x="5978928" y="133310"/>
                  <a:pt x="5975555" y="144947"/>
                  <a:pt x="5970564" y="157243"/>
                </a:cubicBezTo>
                <a:cubicBezTo>
                  <a:pt x="5965574" y="169540"/>
                  <a:pt x="5959942" y="171999"/>
                  <a:pt x="5953668" y="164621"/>
                </a:cubicBezTo>
                <a:cubicBezTo>
                  <a:pt x="5947394" y="157243"/>
                  <a:pt x="5946057" y="149231"/>
                  <a:pt x="5949656" y="140584"/>
                </a:cubicBezTo>
                <a:cubicBezTo>
                  <a:pt x="5920503" y="144169"/>
                  <a:pt x="5899365" y="147503"/>
                  <a:pt x="5886244" y="150586"/>
                </a:cubicBezTo>
                <a:cubicBezTo>
                  <a:pt x="5885398" y="189893"/>
                  <a:pt x="5884545" y="218903"/>
                  <a:pt x="5883685" y="237617"/>
                </a:cubicBezTo>
                <a:cubicBezTo>
                  <a:pt x="5913440" y="234118"/>
                  <a:pt x="5935947" y="231558"/>
                  <a:pt x="5951205" y="229938"/>
                </a:cubicBezTo>
                <a:cubicBezTo>
                  <a:pt x="5952868" y="212227"/>
                  <a:pt x="5951900" y="198730"/>
                  <a:pt x="5948302" y="189444"/>
                </a:cubicBezTo>
                <a:cubicBezTo>
                  <a:pt x="5944702" y="180159"/>
                  <a:pt x="5949004" y="177660"/>
                  <a:pt x="5961208" y="181948"/>
                </a:cubicBezTo>
                <a:cubicBezTo>
                  <a:pt x="5973410" y="186236"/>
                  <a:pt x="5981312" y="190272"/>
                  <a:pt x="5984912" y="194058"/>
                </a:cubicBezTo>
                <a:cubicBezTo>
                  <a:pt x="5988511" y="197844"/>
                  <a:pt x="5989160" y="202221"/>
                  <a:pt x="5986858" y="207190"/>
                </a:cubicBezTo>
                <a:cubicBezTo>
                  <a:pt x="5984557" y="212159"/>
                  <a:pt x="5982517" y="222197"/>
                  <a:pt x="5980739" y="237305"/>
                </a:cubicBezTo>
                <a:cubicBezTo>
                  <a:pt x="5978960" y="252412"/>
                  <a:pt x="5977361" y="263289"/>
                  <a:pt x="5975942" y="269936"/>
                </a:cubicBezTo>
                <a:cubicBezTo>
                  <a:pt x="5974522" y="276583"/>
                  <a:pt x="5971539" y="282555"/>
                  <a:pt x="5966993" y="287854"/>
                </a:cubicBezTo>
                <a:cubicBezTo>
                  <a:pt x="5962448" y="293153"/>
                  <a:pt x="5957974" y="292590"/>
                  <a:pt x="5953571" y="286165"/>
                </a:cubicBezTo>
                <a:cubicBezTo>
                  <a:pt x="5949168" y="279741"/>
                  <a:pt x="5947197" y="273761"/>
                  <a:pt x="5947656" y="268226"/>
                </a:cubicBezTo>
                <a:cubicBezTo>
                  <a:pt x="5948114" y="262691"/>
                  <a:pt x="5949233" y="256137"/>
                  <a:pt x="5951012" y="248565"/>
                </a:cubicBezTo>
                <a:cubicBezTo>
                  <a:pt x="5911132" y="254861"/>
                  <a:pt x="5880404" y="260020"/>
                  <a:pt x="5858829" y="264042"/>
                </a:cubicBezTo>
                <a:cubicBezTo>
                  <a:pt x="5837254" y="268065"/>
                  <a:pt x="5821024" y="271818"/>
                  <a:pt x="5810140" y="275303"/>
                </a:cubicBezTo>
                <a:cubicBezTo>
                  <a:pt x="5799256" y="278787"/>
                  <a:pt x="5790046" y="282853"/>
                  <a:pt x="5782511" y="287499"/>
                </a:cubicBezTo>
                <a:cubicBezTo>
                  <a:pt x="5774974" y="292145"/>
                  <a:pt x="5769006" y="289690"/>
                  <a:pt x="5764603" y="280132"/>
                </a:cubicBezTo>
                <a:cubicBezTo>
                  <a:pt x="5760200" y="270574"/>
                  <a:pt x="5760071" y="263630"/>
                  <a:pt x="5764216" y="259299"/>
                </a:cubicBezTo>
                <a:cubicBezTo>
                  <a:pt x="5768360" y="254968"/>
                  <a:pt x="5772408" y="247658"/>
                  <a:pt x="5776359" y="237369"/>
                </a:cubicBezTo>
                <a:cubicBezTo>
                  <a:pt x="5780309" y="227080"/>
                  <a:pt x="5779811" y="215999"/>
                  <a:pt x="5774863" y="204125"/>
                </a:cubicBezTo>
                <a:cubicBezTo>
                  <a:pt x="5769916" y="192251"/>
                  <a:pt x="5772601" y="187519"/>
                  <a:pt x="5782919" y="189928"/>
                </a:cubicBezTo>
                <a:cubicBezTo>
                  <a:pt x="5793237" y="192337"/>
                  <a:pt x="5800687" y="195926"/>
                  <a:pt x="5805268" y="200694"/>
                </a:cubicBezTo>
                <a:cubicBezTo>
                  <a:pt x="5809850" y="205462"/>
                  <a:pt x="5810972" y="210370"/>
                  <a:pt x="5808634" y="215418"/>
                </a:cubicBezTo>
                <a:cubicBezTo>
                  <a:pt x="5806297" y="220466"/>
                  <a:pt x="5804271" y="227066"/>
                  <a:pt x="5802558" y="235218"/>
                </a:cubicBezTo>
                <a:cubicBezTo>
                  <a:pt x="5800844" y="243371"/>
                  <a:pt x="5799987" y="248695"/>
                  <a:pt x="5799987" y="251190"/>
                </a:cubicBezTo>
                <a:cubicBezTo>
                  <a:pt x="5799987" y="250229"/>
                  <a:pt x="5805867" y="248874"/>
                  <a:pt x="5817626" y="247124"/>
                </a:cubicBezTo>
                <a:cubicBezTo>
                  <a:pt x="5829385" y="245375"/>
                  <a:pt x="5843252" y="243697"/>
                  <a:pt x="5859227" y="242091"/>
                </a:cubicBezTo>
                <a:lnTo>
                  <a:pt x="5859227" y="154092"/>
                </a:lnTo>
                <a:cubicBezTo>
                  <a:pt x="5821770" y="162008"/>
                  <a:pt x="5798872" y="168934"/>
                  <a:pt x="5790534" y="174871"/>
                </a:cubicBezTo>
                <a:cubicBezTo>
                  <a:pt x="5782195" y="180808"/>
                  <a:pt x="5775810" y="179041"/>
                  <a:pt x="5771379" y="169569"/>
                </a:cubicBezTo>
                <a:cubicBezTo>
                  <a:pt x="5766947" y="160097"/>
                  <a:pt x="5766984" y="152339"/>
                  <a:pt x="5771487" y="146295"/>
                </a:cubicBezTo>
                <a:cubicBezTo>
                  <a:pt x="5775989" y="140250"/>
                  <a:pt x="5778241" y="131571"/>
                  <a:pt x="5778241" y="120256"/>
                </a:cubicBezTo>
                <a:cubicBezTo>
                  <a:pt x="5778241" y="109171"/>
                  <a:pt x="5776889" y="99639"/>
                  <a:pt x="5774186" y="91658"/>
                </a:cubicBezTo>
                <a:cubicBezTo>
                  <a:pt x="5771483" y="83678"/>
                  <a:pt x="5774315" y="80649"/>
                  <a:pt x="5782683" y="82570"/>
                </a:cubicBezTo>
                <a:cubicBezTo>
                  <a:pt x="5791050" y="84492"/>
                  <a:pt x="5798278" y="87564"/>
                  <a:pt x="5804365" y="91787"/>
                </a:cubicBezTo>
                <a:cubicBezTo>
                  <a:pt x="5810452" y="96011"/>
                  <a:pt x="5812119" y="101127"/>
                  <a:pt x="5809366" y="107135"/>
                </a:cubicBezTo>
                <a:cubicBezTo>
                  <a:pt x="5806613" y="113144"/>
                  <a:pt x="5804802" y="119400"/>
                  <a:pt x="5803935" y="125903"/>
                </a:cubicBezTo>
                <a:cubicBezTo>
                  <a:pt x="5803067" y="132406"/>
                  <a:pt x="5802419" y="136676"/>
                  <a:pt x="5801988" y="138712"/>
                </a:cubicBezTo>
                <a:cubicBezTo>
                  <a:pt x="5801558" y="140749"/>
                  <a:pt x="5802483" y="141795"/>
                  <a:pt x="5804763" y="141853"/>
                </a:cubicBezTo>
                <a:cubicBezTo>
                  <a:pt x="5807043" y="141910"/>
                  <a:pt x="5825197" y="139379"/>
                  <a:pt x="5859227" y="134260"/>
                </a:cubicBezTo>
                <a:lnTo>
                  <a:pt x="5859227" y="58178"/>
                </a:lnTo>
                <a:cubicBezTo>
                  <a:pt x="5859227" y="40123"/>
                  <a:pt x="5856301" y="25697"/>
                  <a:pt x="5850451" y="14899"/>
                </a:cubicBezTo>
                <a:cubicBezTo>
                  <a:pt x="5846062" y="6800"/>
                  <a:pt x="5847107" y="2541"/>
                  <a:pt x="5853585" y="2122"/>
                </a:cubicBezTo>
                <a:close/>
                <a:moveTo>
                  <a:pt x="1203447" y="217"/>
                </a:moveTo>
                <a:cubicBezTo>
                  <a:pt x="1205232" y="298"/>
                  <a:pt x="1207370" y="822"/>
                  <a:pt x="1209861" y="1788"/>
                </a:cubicBezTo>
                <a:cubicBezTo>
                  <a:pt x="1219828" y="5653"/>
                  <a:pt x="1227278" y="10274"/>
                  <a:pt x="1232211" y="15652"/>
                </a:cubicBezTo>
                <a:cubicBezTo>
                  <a:pt x="1237144" y="21029"/>
                  <a:pt x="1237417" y="25865"/>
                  <a:pt x="1233028" y="30160"/>
                </a:cubicBezTo>
                <a:cubicBezTo>
                  <a:pt x="1228640" y="34455"/>
                  <a:pt x="1222732" y="41744"/>
                  <a:pt x="1215304" y="52026"/>
                </a:cubicBezTo>
                <a:cubicBezTo>
                  <a:pt x="1220538" y="51567"/>
                  <a:pt x="1227167" y="50929"/>
                  <a:pt x="1235190" y="50111"/>
                </a:cubicBezTo>
                <a:cubicBezTo>
                  <a:pt x="1243213" y="49294"/>
                  <a:pt x="1250896" y="47046"/>
                  <a:pt x="1258238" y="43368"/>
                </a:cubicBezTo>
                <a:cubicBezTo>
                  <a:pt x="1265580" y="39689"/>
                  <a:pt x="1271908" y="39306"/>
                  <a:pt x="1277221" y="42217"/>
                </a:cubicBezTo>
                <a:cubicBezTo>
                  <a:pt x="1282534" y="45128"/>
                  <a:pt x="1288840" y="49513"/>
                  <a:pt x="1296139" y="55370"/>
                </a:cubicBezTo>
                <a:cubicBezTo>
                  <a:pt x="1303438" y="61228"/>
                  <a:pt x="1303306" y="67248"/>
                  <a:pt x="1295742" y="73428"/>
                </a:cubicBezTo>
                <a:cubicBezTo>
                  <a:pt x="1288177" y="79609"/>
                  <a:pt x="1280164" y="89152"/>
                  <a:pt x="1271704" y="102059"/>
                </a:cubicBezTo>
                <a:cubicBezTo>
                  <a:pt x="1263243" y="114965"/>
                  <a:pt x="1256597" y="124121"/>
                  <a:pt x="1251764" y="129527"/>
                </a:cubicBezTo>
                <a:cubicBezTo>
                  <a:pt x="1281205" y="148930"/>
                  <a:pt x="1301937" y="161520"/>
                  <a:pt x="1313961" y="167299"/>
                </a:cubicBezTo>
                <a:cubicBezTo>
                  <a:pt x="1325985" y="173079"/>
                  <a:pt x="1338167" y="177951"/>
                  <a:pt x="1350507" y="181916"/>
                </a:cubicBezTo>
                <a:cubicBezTo>
                  <a:pt x="1362846" y="185881"/>
                  <a:pt x="1375344" y="189294"/>
                  <a:pt x="1387999" y="192155"/>
                </a:cubicBezTo>
                <a:cubicBezTo>
                  <a:pt x="1400654" y="195016"/>
                  <a:pt x="1403781" y="198597"/>
                  <a:pt x="1397378" y="202899"/>
                </a:cubicBezTo>
                <a:cubicBezTo>
                  <a:pt x="1390975" y="207201"/>
                  <a:pt x="1376093" y="210040"/>
                  <a:pt x="1352733" y="211417"/>
                </a:cubicBezTo>
                <a:cubicBezTo>
                  <a:pt x="1329373" y="212794"/>
                  <a:pt x="1311727" y="208445"/>
                  <a:pt x="1299796" y="198371"/>
                </a:cubicBezTo>
                <a:cubicBezTo>
                  <a:pt x="1287866" y="188297"/>
                  <a:pt x="1267373" y="171286"/>
                  <a:pt x="1238320" y="147338"/>
                </a:cubicBezTo>
                <a:cubicBezTo>
                  <a:pt x="1212794" y="172060"/>
                  <a:pt x="1188387" y="190584"/>
                  <a:pt x="1165099" y="202910"/>
                </a:cubicBezTo>
                <a:cubicBezTo>
                  <a:pt x="1141810" y="215235"/>
                  <a:pt x="1119583" y="223452"/>
                  <a:pt x="1098417" y="227561"/>
                </a:cubicBezTo>
                <a:cubicBezTo>
                  <a:pt x="1077250" y="231669"/>
                  <a:pt x="1077702" y="227525"/>
                  <a:pt x="1099772" y="215128"/>
                </a:cubicBezTo>
                <a:cubicBezTo>
                  <a:pt x="1121841" y="202731"/>
                  <a:pt x="1142682" y="189842"/>
                  <a:pt x="1162291" y="176463"/>
                </a:cubicBezTo>
                <a:cubicBezTo>
                  <a:pt x="1181902" y="163083"/>
                  <a:pt x="1200418" y="147661"/>
                  <a:pt x="1217842" y="130194"/>
                </a:cubicBezTo>
                <a:cubicBezTo>
                  <a:pt x="1202684" y="115022"/>
                  <a:pt x="1189527" y="104539"/>
                  <a:pt x="1178370" y="98746"/>
                </a:cubicBezTo>
                <a:cubicBezTo>
                  <a:pt x="1165808" y="112728"/>
                  <a:pt x="1151927" y="122748"/>
                  <a:pt x="1136727" y="128807"/>
                </a:cubicBezTo>
                <a:cubicBezTo>
                  <a:pt x="1121526" y="134866"/>
                  <a:pt x="1121863" y="130036"/>
                  <a:pt x="1137738" y="114320"/>
                </a:cubicBezTo>
                <a:cubicBezTo>
                  <a:pt x="1153612" y="98603"/>
                  <a:pt x="1167784" y="80097"/>
                  <a:pt x="1180253" y="58801"/>
                </a:cubicBezTo>
                <a:cubicBezTo>
                  <a:pt x="1192721" y="37506"/>
                  <a:pt x="1198282" y="21714"/>
                  <a:pt x="1196934" y="11425"/>
                </a:cubicBezTo>
                <a:cubicBezTo>
                  <a:pt x="1195923" y="3708"/>
                  <a:pt x="1198094" y="-28"/>
                  <a:pt x="1203447" y="217"/>
                </a:cubicBezTo>
                <a:close/>
                <a:moveTo>
                  <a:pt x="1936949" y="132"/>
                </a:moveTo>
                <a:cubicBezTo>
                  <a:pt x="1943703" y="1086"/>
                  <a:pt x="1951684" y="3405"/>
                  <a:pt x="1960890" y="7091"/>
                </a:cubicBezTo>
                <a:cubicBezTo>
                  <a:pt x="1971588" y="10590"/>
                  <a:pt x="1975359" y="15218"/>
                  <a:pt x="1972204" y="20975"/>
                </a:cubicBezTo>
                <a:cubicBezTo>
                  <a:pt x="1969050" y="26733"/>
                  <a:pt x="1967472" y="37334"/>
                  <a:pt x="1967472" y="52778"/>
                </a:cubicBezTo>
                <a:cubicBezTo>
                  <a:pt x="1967472" y="68266"/>
                  <a:pt x="1966347" y="82273"/>
                  <a:pt x="1964095" y="94799"/>
                </a:cubicBezTo>
                <a:lnTo>
                  <a:pt x="1962057" y="102052"/>
                </a:lnTo>
                <a:lnTo>
                  <a:pt x="1968268" y="95670"/>
                </a:lnTo>
                <a:cubicBezTo>
                  <a:pt x="1978435" y="82850"/>
                  <a:pt x="1983519" y="72152"/>
                  <a:pt x="1983519" y="63577"/>
                </a:cubicBezTo>
                <a:cubicBezTo>
                  <a:pt x="1983519" y="51818"/>
                  <a:pt x="1987871" y="48136"/>
                  <a:pt x="1996576" y="52531"/>
                </a:cubicBezTo>
                <a:cubicBezTo>
                  <a:pt x="2005280" y="56926"/>
                  <a:pt x="2012504" y="62333"/>
                  <a:pt x="2018247" y="68750"/>
                </a:cubicBezTo>
                <a:cubicBezTo>
                  <a:pt x="2023991" y="75167"/>
                  <a:pt x="2022553" y="80957"/>
                  <a:pt x="2013934" y="86119"/>
                </a:cubicBezTo>
                <a:cubicBezTo>
                  <a:pt x="2005316" y="91282"/>
                  <a:pt x="1988481" y="105787"/>
                  <a:pt x="1963428" y="129635"/>
                </a:cubicBezTo>
                <a:cubicBezTo>
                  <a:pt x="1983978" y="127943"/>
                  <a:pt x="1999074" y="124820"/>
                  <a:pt x="2008718" y="120267"/>
                </a:cubicBezTo>
                <a:cubicBezTo>
                  <a:pt x="2018362" y="115714"/>
                  <a:pt x="2025629" y="115173"/>
                  <a:pt x="2030519" y="118643"/>
                </a:cubicBezTo>
                <a:cubicBezTo>
                  <a:pt x="2035409" y="122113"/>
                  <a:pt x="2040747" y="126157"/>
                  <a:pt x="2046533" y="130775"/>
                </a:cubicBezTo>
                <a:cubicBezTo>
                  <a:pt x="2052319" y="135393"/>
                  <a:pt x="2053187" y="140634"/>
                  <a:pt x="2049136" y="146499"/>
                </a:cubicBezTo>
                <a:cubicBezTo>
                  <a:pt x="2045085" y="152364"/>
                  <a:pt x="2044171" y="166224"/>
                  <a:pt x="2046394" y="188078"/>
                </a:cubicBezTo>
                <a:cubicBezTo>
                  <a:pt x="2048616" y="209933"/>
                  <a:pt x="2050194" y="229016"/>
                  <a:pt x="2051126" y="245328"/>
                </a:cubicBezTo>
                <a:cubicBezTo>
                  <a:pt x="2052058" y="261640"/>
                  <a:pt x="2048286" y="276830"/>
                  <a:pt x="2039811" y="290898"/>
                </a:cubicBezTo>
                <a:cubicBezTo>
                  <a:pt x="2031336" y="304965"/>
                  <a:pt x="2025095" y="309644"/>
                  <a:pt x="2021087" y="304933"/>
                </a:cubicBezTo>
                <a:cubicBezTo>
                  <a:pt x="2017079" y="300222"/>
                  <a:pt x="2012992" y="293024"/>
                  <a:pt x="2008826" y="283337"/>
                </a:cubicBezTo>
                <a:cubicBezTo>
                  <a:pt x="2004660" y="273650"/>
                  <a:pt x="1998791" y="269258"/>
                  <a:pt x="1991220" y="270162"/>
                </a:cubicBezTo>
                <a:cubicBezTo>
                  <a:pt x="1983648" y="271065"/>
                  <a:pt x="1965128" y="272779"/>
                  <a:pt x="1935658" y="275303"/>
                </a:cubicBezTo>
                <a:cubicBezTo>
                  <a:pt x="1934167" y="281985"/>
                  <a:pt x="1931331" y="287750"/>
                  <a:pt x="1927151" y="292597"/>
                </a:cubicBezTo>
                <a:cubicBezTo>
                  <a:pt x="1922971" y="297444"/>
                  <a:pt x="1918049" y="294529"/>
                  <a:pt x="1912384" y="283853"/>
                </a:cubicBezTo>
                <a:cubicBezTo>
                  <a:pt x="1906720" y="273177"/>
                  <a:pt x="1905236" y="264125"/>
                  <a:pt x="1907932" y="256696"/>
                </a:cubicBezTo>
                <a:cubicBezTo>
                  <a:pt x="1910628" y="249268"/>
                  <a:pt x="1912427" y="239474"/>
                  <a:pt x="1913331" y="227313"/>
                </a:cubicBezTo>
                <a:cubicBezTo>
                  <a:pt x="1914234" y="215153"/>
                  <a:pt x="1914686" y="197041"/>
                  <a:pt x="1914686" y="172978"/>
                </a:cubicBezTo>
                <a:cubicBezTo>
                  <a:pt x="1898324" y="188695"/>
                  <a:pt x="1880790" y="202254"/>
                  <a:pt x="1862083" y="213654"/>
                </a:cubicBezTo>
                <a:cubicBezTo>
                  <a:pt x="1843376" y="225055"/>
                  <a:pt x="1827218" y="232598"/>
                  <a:pt x="1813609" y="236283"/>
                </a:cubicBezTo>
                <a:cubicBezTo>
                  <a:pt x="1800000" y="239969"/>
                  <a:pt x="1798405" y="237850"/>
                  <a:pt x="1808823" y="229927"/>
                </a:cubicBezTo>
                <a:cubicBezTo>
                  <a:pt x="1819241" y="222004"/>
                  <a:pt x="1834262" y="211130"/>
                  <a:pt x="1853887" y="197306"/>
                </a:cubicBezTo>
                <a:cubicBezTo>
                  <a:pt x="1873512" y="183482"/>
                  <a:pt x="1893326" y="167981"/>
                  <a:pt x="1913331" y="150801"/>
                </a:cubicBezTo>
                <a:cubicBezTo>
                  <a:pt x="1909731" y="136690"/>
                  <a:pt x="1910427" y="130115"/>
                  <a:pt x="1915417" y="131076"/>
                </a:cubicBezTo>
                <a:cubicBezTo>
                  <a:pt x="1920408" y="132037"/>
                  <a:pt x="1925255" y="133356"/>
                  <a:pt x="1929958" y="135034"/>
                </a:cubicBezTo>
                <a:lnTo>
                  <a:pt x="1957194" y="107049"/>
                </a:lnTo>
                <a:lnTo>
                  <a:pt x="1954813" y="107526"/>
                </a:lnTo>
                <a:cubicBezTo>
                  <a:pt x="1953313" y="107222"/>
                  <a:pt x="1951657" y="106346"/>
                  <a:pt x="1949845" y="104898"/>
                </a:cubicBezTo>
                <a:cubicBezTo>
                  <a:pt x="1942596" y="99105"/>
                  <a:pt x="1939423" y="92056"/>
                  <a:pt x="1940326" y="83753"/>
                </a:cubicBezTo>
                <a:cubicBezTo>
                  <a:pt x="1941230" y="75450"/>
                  <a:pt x="1941681" y="63770"/>
                  <a:pt x="1941681" y="48713"/>
                </a:cubicBezTo>
                <a:cubicBezTo>
                  <a:pt x="1941681" y="34272"/>
                  <a:pt x="1939204" y="22327"/>
                  <a:pt x="1934250" y="12877"/>
                </a:cubicBezTo>
                <a:cubicBezTo>
                  <a:pt x="1929295" y="3427"/>
                  <a:pt x="1930195" y="-822"/>
                  <a:pt x="1936949" y="13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no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defTabSz="342900" eaLnBrk="1" hangingPunct="1">
              <a:defRPr/>
            </a:pPr>
            <a:endParaRPr lang="en-US" altLang="zh-CN" sz="21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2939017" y="3171707"/>
            <a:ext cx="1125140" cy="392415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defTabSz="342900" eaLnBrk="1" hangingPunct="1">
              <a:defRPr/>
            </a:pPr>
            <a:r>
              <a:rPr lang="zh-CN" altLang="zh-CN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≈</a:t>
            </a:r>
            <a:r>
              <a:rPr lang="en-US" altLang="zh-CN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6</a:t>
            </a:r>
            <a:r>
              <a:rPr lang="zh-CN" altLang="en-US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万</a:t>
            </a:r>
            <a:endParaRPr lang="zh-CN" altLang="en-US" sz="21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4917966" y="2377441"/>
            <a:ext cx="1125140" cy="392415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defTabSz="342900" eaLnBrk="1" hangingPunct="1">
              <a:defRPr/>
            </a:pPr>
            <a:r>
              <a:rPr lang="zh-CN" altLang="zh-CN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≈</a:t>
            </a:r>
            <a:r>
              <a:rPr lang="en-US" altLang="zh-CN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8</a:t>
            </a:r>
            <a:r>
              <a:rPr lang="zh-CN" altLang="en-US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万</a:t>
            </a:r>
            <a:endParaRPr lang="zh-CN" altLang="en-US" sz="21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6968906" y="2363349"/>
            <a:ext cx="902313" cy="392415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defTabSz="342900" eaLnBrk="1" hangingPunct="1">
              <a:defRPr/>
            </a:pPr>
            <a:r>
              <a:rPr lang="zh-CN" altLang="zh-CN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≈</a:t>
            </a:r>
            <a:r>
              <a:rPr lang="en-US" altLang="zh-CN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3</a:t>
            </a:r>
            <a:r>
              <a:rPr lang="zh-CN" altLang="en-US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万</a:t>
            </a:r>
            <a:endParaRPr lang="zh-CN" altLang="en-US" sz="21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TextBox 7"/>
          <p:cNvSpPr txBox="1">
            <a:spLocks noChangeArrowheads="1"/>
          </p:cNvSpPr>
          <p:nvPr/>
        </p:nvSpPr>
        <p:spPr bwMode="auto">
          <a:xfrm>
            <a:off x="3075238" y="2368046"/>
            <a:ext cx="1125140" cy="392415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defTabSz="342900" eaLnBrk="1" hangingPunct="1">
              <a:defRPr/>
            </a:pPr>
            <a:r>
              <a:rPr lang="zh-CN" altLang="zh-CN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≈</a:t>
            </a:r>
            <a:r>
              <a:rPr lang="en-US" altLang="zh-CN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89</a:t>
            </a:r>
            <a:r>
              <a:rPr lang="zh-CN" altLang="en-US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万</a:t>
            </a:r>
            <a:endParaRPr lang="zh-CN" altLang="en-US" sz="21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TextBox 8"/>
          <p:cNvSpPr txBox="1">
            <a:spLocks noChangeArrowheads="1"/>
          </p:cNvSpPr>
          <p:nvPr/>
        </p:nvSpPr>
        <p:spPr bwMode="auto">
          <a:xfrm>
            <a:off x="4955545" y="3162313"/>
            <a:ext cx="1125140" cy="392415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defTabSz="342900" eaLnBrk="1" hangingPunct="1">
              <a:defRPr/>
            </a:pPr>
            <a:r>
              <a:rPr lang="zh-CN" altLang="zh-CN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≈</a:t>
            </a:r>
            <a:r>
              <a:rPr lang="en-US" altLang="zh-CN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60</a:t>
            </a:r>
            <a:r>
              <a:rPr lang="zh-CN" altLang="en-US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万</a:t>
            </a:r>
            <a:endParaRPr lang="zh-CN" altLang="en-US" sz="21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TextBox 9"/>
          <p:cNvSpPr txBox="1">
            <a:spLocks noChangeArrowheads="1"/>
          </p:cNvSpPr>
          <p:nvPr/>
        </p:nvSpPr>
        <p:spPr bwMode="auto">
          <a:xfrm>
            <a:off x="6968907" y="3171707"/>
            <a:ext cx="902313" cy="392415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defTabSz="342900" eaLnBrk="1" hangingPunct="1">
              <a:defRPr/>
            </a:pPr>
            <a:r>
              <a:rPr lang="zh-CN" altLang="zh-CN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≈</a:t>
            </a:r>
            <a:r>
              <a:rPr lang="en-US" altLang="zh-CN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万</a:t>
            </a:r>
            <a:endParaRPr lang="zh-CN" altLang="en-US" sz="21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09600" y="130629"/>
            <a:ext cx="1061829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新知探究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500087" y="2559556"/>
            <a:ext cx="1227667" cy="24553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 txBox="1">
            <a:spLocks noChangeArrowheads="1"/>
          </p:cNvSpPr>
          <p:nvPr/>
        </p:nvSpPr>
        <p:spPr bwMode="auto">
          <a:xfrm>
            <a:off x="2629672" y="2708882"/>
            <a:ext cx="2027075" cy="392415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algn="ctr" defTabSz="342900" eaLnBrk="1" hangingPunct="1">
              <a:defRPr/>
            </a:pPr>
            <a:r>
              <a:rPr lang="en-US" altLang="zh-CN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0</a:t>
            </a:r>
            <a:r>
              <a:rPr lang="zh-CN" altLang="en-US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、</a:t>
            </a:r>
            <a:r>
              <a:rPr lang="en-US" altLang="zh-CN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r>
              <a:rPr lang="zh-CN" altLang="en-US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、</a:t>
            </a:r>
            <a:r>
              <a:rPr lang="en-US" altLang="zh-CN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  <a:r>
              <a:rPr lang="zh-CN" altLang="en-US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、</a:t>
            </a:r>
            <a:r>
              <a:rPr lang="en-US" altLang="zh-CN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3</a:t>
            </a:r>
            <a:r>
              <a:rPr lang="zh-CN" altLang="en-US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、</a:t>
            </a:r>
            <a:r>
              <a:rPr lang="en-US" altLang="zh-CN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4</a:t>
            </a:r>
            <a:endParaRPr lang="zh-CN" altLang="en-US" sz="21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TextBox 11"/>
          <p:cNvSpPr txBox="1">
            <a:spLocks noChangeArrowheads="1"/>
          </p:cNvSpPr>
          <p:nvPr/>
        </p:nvSpPr>
        <p:spPr bwMode="auto">
          <a:xfrm>
            <a:off x="5561543" y="2709083"/>
            <a:ext cx="2045144" cy="392415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defTabSz="342900" eaLnBrk="1" hangingPunct="1">
              <a:defRPr/>
            </a:pPr>
            <a:r>
              <a:rPr lang="en-US" altLang="zh-CN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、</a:t>
            </a:r>
            <a:r>
              <a:rPr lang="en-US" altLang="zh-CN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6</a:t>
            </a:r>
            <a:r>
              <a:rPr lang="zh-CN" altLang="en-US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、</a:t>
            </a:r>
            <a:r>
              <a:rPr lang="en-US" altLang="zh-CN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7</a:t>
            </a:r>
            <a:r>
              <a:rPr lang="zh-CN" altLang="en-US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、</a:t>
            </a:r>
            <a:r>
              <a:rPr lang="en-US" altLang="zh-CN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8</a:t>
            </a:r>
            <a:r>
              <a:rPr lang="zh-CN" altLang="en-US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、</a:t>
            </a:r>
            <a:r>
              <a:rPr lang="en-US" altLang="zh-CN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9</a:t>
            </a:r>
            <a:endParaRPr lang="zh-CN" altLang="en-US" sz="21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293837" y="1144829"/>
            <a:ext cx="5799535" cy="1708160"/>
            <a:chOff x="634812" y="888158"/>
            <a:chExt cx="7732713" cy="2277546"/>
          </a:xfrm>
        </p:grpSpPr>
        <p:sp>
          <p:nvSpPr>
            <p:cNvPr id="5" name="矩形 4"/>
            <p:cNvSpPr/>
            <p:nvPr/>
          </p:nvSpPr>
          <p:spPr bwMode="auto">
            <a:xfrm>
              <a:off x="634812" y="888158"/>
              <a:ext cx="7732713" cy="227754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defTabSz="342900">
                <a:lnSpc>
                  <a:spcPct val="250000"/>
                </a:lnSpc>
                <a:spcBef>
                  <a:spcPts val="750"/>
                </a:spcBef>
                <a:defRPr/>
              </a:pPr>
              <a:r>
                <a:rPr lang="en-US" altLang="zh-CN" sz="2100" b="1" dirty="0">
                  <a:solidFill>
                    <a:prstClr val="black"/>
                  </a:solidFill>
                  <a:cs typeface="+mn-ea"/>
                  <a:sym typeface="+mn-lt"/>
                </a:rPr>
                <a:t>  </a:t>
              </a:r>
              <a:r>
                <a:rPr lang="zh-CN" altLang="en-US" sz="2100" b="1" dirty="0">
                  <a:solidFill>
                    <a:prstClr val="black"/>
                  </a:solidFill>
                  <a:cs typeface="+mn-ea"/>
                  <a:sym typeface="+mn-lt"/>
                </a:rPr>
                <a:t>下面的   里可以填上哪些数字？</a:t>
              </a:r>
              <a:endParaRPr lang="zh-CN" altLang="en-US" sz="2100" b="1" dirty="0">
                <a:solidFill>
                  <a:prstClr val="black"/>
                </a:solidFill>
                <a:cs typeface="+mn-ea"/>
                <a:sym typeface="+mn-lt"/>
              </a:endParaRPr>
            </a:p>
            <a:p>
              <a:pPr defTabSz="342900">
                <a:lnSpc>
                  <a:spcPct val="250000"/>
                </a:lnSpc>
                <a:defRPr/>
              </a:pPr>
              <a:r>
                <a:rPr lang="en-US" altLang="zh-CN" sz="2100" b="1" dirty="0">
                  <a:solidFill>
                    <a:prstClr val="black"/>
                  </a:solidFill>
                  <a:cs typeface="+mn-ea"/>
                  <a:sym typeface="+mn-lt"/>
                </a:rPr>
                <a:t>   52</a:t>
              </a:r>
              <a:r>
                <a:rPr lang="zh-CN" altLang="en-US" sz="2100" b="1" dirty="0">
                  <a:solidFill>
                    <a:prstClr val="black"/>
                  </a:solidFill>
                  <a:cs typeface="+mn-ea"/>
                  <a:sym typeface="+mn-lt"/>
                </a:rPr>
                <a:t>   </a:t>
              </a:r>
              <a:r>
                <a:rPr lang="en-US" altLang="zh-CN" sz="2100" b="1" dirty="0">
                  <a:solidFill>
                    <a:prstClr val="black"/>
                  </a:solidFill>
                  <a:cs typeface="+mn-ea"/>
                  <a:sym typeface="+mn-lt"/>
                </a:rPr>
                <a:t>675</a:t>
              </a:r>
              <a:r>
                <a:rPr lang="zh-CN" altLang="zh-CN" sz="2100" b="1" dirty="0">
                  <a:solidFill>
                    <a:prstClr val="black"/>
                  </a:solidFill>
                  <a:cs typeface="+mn-ea"/>
                  <a:sym typeface="+mn-lt"/>
                </a:rPr>
                <a:t>≈</a:t>
              </a:r>
              <a:r>
                <a:rPr lang="en-US" altLang="zh-CN" sz="2100" b="1" dirty="0">
                  <a:solidFill>
                    <a:prstClr val="black"/>
                  </a:solidFill>
                  <a:cs typeface="+mn-ea"/>
                  <a:sym typeface="+mn-lt"/>
                </a:rPr>
                <a:t>52</a:t>
              </a:r>
              <a:r>
                <a:rPr lang="zh-CN" altLang="en-US" sz="2100" b="1" dirty="0">
                  <a:solidFill>
                    <a:prstClr val="black"/>
                  </a:solidFill>
                  <a:cs typeface="+mn-ea"/>
                  <a:sym typeface="+mn-lt"/>
                </a:rPr>
                <a:t>万　   　</a:t>
              </a:r>
              <a:r>
                <a:rPr lang="en-US" altLang="zh-CN" sz="2100" b="1" dirty="0">
                  <a:solidFill>
                    <a:prstClr val="black"/>
                  </a:solidFill>
                  <a:cs typeface="+mn-ea"/>
                  <a:sym typeface="+mn-lt"/>
                </a:rPr>
                <a:t>96</a:t>
              </a:r>
              <a:r>
                <a:rPr lang="zh-CN" altLang="en-US" sz="2100" b="1" dirty="0">
                  <a:solidFill>
                    <a:prstClr val="black"/>
                  </a:solidFill>
                  <a:cs typeface="+mn-ea"/>
                  <a:sym typeface="+mn-lt"/>
                </a:rPr>
                <a:t>   </a:t>
              </a:r>
              <a:r>
                <a:rPr lang="en-US" altLang="zh-CN" sz="2100" b="1" dirty="0">
                  <a:solidFill>
                    <a:prstClr val="black"/>
                  </a:solidFill>
                  <a:cs typeface="+mn-ea"/>
                  <a:sym typeface="+mn-lt"/>
                </a:rPr>
                <a:t>935</a:t>
              </a:r>
              <a:r>
                <a:rPr lang="zh-CN" altLang="zh-CN" sz="2100" b="1" dirty="0">
                  <a:solidFill>
                    <a:prstClr val="black"/>
                  </a:solidFill>
                  <a:cs typeface="+mn-ea"/>
                  <a:sym typeface="+mn-lt"/>
                </a:rPr>
                <a:t>≈</a:t>
              </a:r>
              <a:r>
                <a:rPr lang="en-US" altLang="zh-CN" sz="2100" b="1" dirty="0">
                  <a:solidFill>
                    <a:prstClr val="black"/>
                  </a:solidFill>
                  <a:cs typeface="+mn-ea"/>
                  <a:sym typeface="+mn-lt"/>
                </a:rPr>
                <a:t>97</a:t>
              </a:r>
              <a:r>
                <a:rPr lang="zh-CN" altLang="en-US" sz="2100" b="1" dirty="0">
                  <a:solidFill>
                    <a:prstClr val="black"/>
                  </a:solidFill>
                  <a:cs typeface="+mn-ea"/>
                  <a:sym typeface="+mn-lt"/>
                </a:rPr>
                <a:t>万</a:t>
              </a:r>
              <a:endParaRPr lang="zh-CN" altLang="en-US" sz="21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" name="矩形 1"/>
            <p:cNvSpPr>
              <a:spLocks noChangeArrowheads="1"/>
            </p:cNvSpPr>
            <p:nvPr/>
          </p:nvSpPr>
          <p:spPr bwMode="auto">
            <a:xfrm>
              <a:off x="2045711" y="1468349"/>
              <a:ext cx="242597" cy="242623"/>
            </a:xfrm>
            <a:prstGeom prst="rect">
              <a:avLst/>
            </a:prstGeom>
            <a:solidFill>
              <a:schemeClr val="bg1"/>
            </a:solidFill>
            <a:ln w="19050" algn="ctr">
              <a:solidFill>
                <a:schemeClr val="tx1"/>
              </a:solidFill>
              <a:round/>
            </a:ln>
          </p:spPr>
          <p:txBody>
            <a:bodyPr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defTabSz="342900" eaLnBrk="1" hangingPunct="1">
                <a:defRPr/>
              </a:pPr>
              <a:endParaRPr lang="zh-CN" altLang="en-US" sz="210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" name="矩形 13"/>
            <p:cNvSpPr>
              <a:spLocks noChangeArrowheads="1"/>
            </p:cNvSpPr>
            <p:nvPr/>
          </p:nvSpPr>
          <p:spPr bwMode="auto">
            <a:xfrm>
              <a:off x="1434603" y="2547391"/>
              <a:ext cx="242462" cy="242488"/>
            </a:xfrm>
            <a:prstGeom prst="rect">
              <a:avLst/>
            </a:prstGeom>
            <a:solidFill>
              <a:schemeClr val="bg1"/>
            </a:solidFill>
            <a:ln w="19050" algn="ctr">
              <a:solidFill>
                <a:schemeClr val="tx1"/>
              </a:solidFill>
              <a:round/>
            </a:ln>
          </p:spPr>
          <p:txBody>
            <a:bodyPr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defTabSz="342900" eaLnBrk="1" hangingPunct="1">
                <a:defRPr/>
              </a:pPr>
              <a:endParaRPr lang="zh-CN" altLang="en-US" sz="210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矩形 14"/>
            <p:cNvSpPr>
              <a:spLocks noChangeArrowheads="1"/>
            </p:cNvSpPr>
            <p:nvPr/>
          </p:nvSpPr>
          <p:spPr bwMode="auto">
            <a:xfrm>
              <a:off x="4723891" y="2547391"/>
              <a:ext cx="242462" cy="242488"/>
            </a:xfrm>
            <a:prstGeom prst="rect">
              <a:avLst/>
            </a:prstGeom>
            <a:solidFill>
              <a:schemeClr val="bg1"/>
            </a:solidFill>
            <a:ln w="19050" algn="ctr">
              <a:solidFill>
                <a:schemeClr val="tx1"/>
              </a:solidFill>
              <a:round/>
            </a:ln>
          </p:spPr>
          <p:txBody>
            <a:bodyPr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defTabSz="342900" eaLnBrk="1" hangingPunct="1">
                <a:defRPr/>
              </a:pPr>
              <a:endParaRPr lang="zh-CN" altLang="en-US" sz="210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0" name="TextBox 12"/>
          <p:cNvSpPr txBox="1">
            <a:spLocks noChangeArrowheads="1"/>
          </p:cNvSpPr>
          <p:nvPr/>
        </p:nvSpPr>
        <p:spPr bwMode="auto">
          <a:xfrm>
            <a:off x="2778213" y="3453840"/>
            <a:ext cx="4742747" cy="715580"/>
          </a:xfrm>
          <a:prstGeom prst="rect">
            <a:avLst/>
          </a:prstGeom>
          <a:noFill/>
          <a:ln w="19050">
            <a:solidFill>
              <a:srgbClr val="0070C0"/>
            </a:solidFill>
            <a:prstDash val="sys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defTabSz="342900" eaLnBrk="1" hangingPunct="1">
              <a:defRPr/>
            </a:pPr>
            <a:r>
              <a:rPr lang="zh-CN" altLang="en-US" sz="21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整数中求一个数的近似数，我们用的是“</a:t>
            </a:r>
            <a:r>
              <a:rPr lang="zh-CN" altLang="en-US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四舍五入</a:t>
            </a:r>
            <a:r>
              <a:rPr lang="zh-CN" altLang="en-US" sz="21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”的方法。</a:t>
            </a:r>
            <a:endParaRPr lang="zh-CN" altLang="en-US" sz="21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09600" y="130629"/>
            <a:ext cx="1061829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新知探究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500087" y="2559556"/>
            <a:ext cx="1227667" cy="24553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835128" y="1611364"/>
            <a:ext cx="2832497" cy="692498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 indent="-257175" algn="ctr">
              <a:lnSpc>
                <a:spcPct val="90000"/>
              </a:lnSpc>
              <a:spcBef>
                <a:spcPts val="750"/>
              </a:spcBef>
              <a:defRPr/>
            </a:pPr>
            <a:r>
              <a:rPr lang="zh-CN" altLang="en-US" sz="4500" b="1" dirty="0">
                <a:gradFill flip="none" rotWithShape="1">
                  <a:gsLst>
                    <a:gs pos="5000">
                      <a:srgbClr val="C00000"/>
                    </a:gs>
                    <a:gs pos="26000">
                      <a:srgbClr val="FF9A05"/>
                    </a:gs>
                    <a:gs pos="48000">
                      <a:srgbClr val="92D050"/>
                    </a:gs>
                    <a:gs pos="73000">
                      <a:srgbClr val="00B0F0"/>
                    </a:gs>
                    <a:gs pos="97000">
                      <a:srgbClr val="7030A0"/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cs typeface="+mn-ea"/>
                <a:sym typeface="+mn-lt"/>
              </a:rPr>
              <a:t>新知探究</a:t>
            </a:r>
            <a:endParaRPr lang="zh-CN" altLang="en-US" sz="4500" b="1" dirty="0">
              <a:gradFill flip="none" rotWithShape="1">
                <a:gsLst>
                  <a:gs pos="5000">
                    <a:srgbClr val="C00000"/>
                  </a:gs>
                  <a:gs pos="26000">
                    <a:srgbClr val="FF9A05"/>
                  </a:gs>
                  <a:gs pos="48000">
                    <a:srgbClr val="92D050"/>
                  </a:gs>
                  <a:gs pos="73000">
                    <a:srgbClr val="00B0F0"/>
                  </a:gs>
                  <a:gs pos="97000">
                    <a:srgbClr val="7030A0"/>
                  </a:gs>
                </a:gsLst>
                <a:path path="circle">
                  <a:fillToRect t="100000" r="100000"/>
                </a:path>
                <a:tileRect l="-100000" b="-100000"/>
              </a:gra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049441" y="2625924"/>
            <a:ext cx="3121819" cy="392415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学，然后知不足。</a:t>
            </a:r>
            <a:endParaRPr lang="en-US" altLang="zh-CN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椭圆 13"/>
          <p:cNvSpPr>
            <a:spLocks noChangeAspect="1"/>
          </p:cNvSpPr>
          <p:nvPr/>
        </p:nvSpPr>
        <p:spPr>
          <a:xfrm>
            <a:off x="2980135" y="1715692"/>
            <a:ext cx="1565672" cy="1564481"/>
          </a:xfrm>
          <a:prstGeom prst="ellipse">
            <a:avLst/>
          </a:prstGeom>
          <a:gradFill>
            <a:gsLst>
              <a:gs pos="0">
                <a:srgbClr val="C00000"/>
              </a:gs>
              <a:gs pos="22000">
                <a:srgbClr val="FFC000"/>
              </a:gs>
              <a:gs pos="84000">
                <a:srgbClr val="00B0F0"/>
              </a:gs>
              <a:gs pos="62000">
                <a:srgbClr val="00B050"/>
              </a:gs>
              <a:gs pos="42000">
                <a:srgbClr val="92D050"/>
              </a:gs>
              <a:gs pos="100000">
                <a:srgbClr val="7030A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914400">
              <a:defRPr/>
            </a:pPr>
            <a:r>
              <a:rPr lang="en-US" altLang="zh-CN" sz="3600" dirty="0">
                <a:solidFill>
                  <a:schemeClr val="tx1"/>
                </a:solidFill>
                <a:cs typeface="+mn-ea"/>
                <a:sym typeface="+mn-lt"/>
              </a:rPr>
              <a:t>03</a:t>
            </a:r>
            <a:endParaRPr lang="zh-CN" altLang="en-US" sz="36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206353" y="1827610"/>
            <a:ext cx="1350169" cy="1350169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914400">
              <a:lnSpc>
                <a:spcPct val="90000"/>
              </a:lnSpc>
              <a:defRPr/>
            </a:pPr>
            <a:r>
              <a:rPr lang="en-US" altLang="zh-CN" sz="6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6" name="直接连接符 15"/>
          <p:cNvCxnSpPr/>
          <p:nvPr/>
        </p:nvCxnSpPr>
        <p:spPr>
          <a:xfrm flipV="1">
            <a:off x="4545806" y="2507457"/>
            <a:ext cx="3529013" cy="0"/>
          </a:xfrm>
          <a:prstGeom prst="line">
            <a:avLst/>
          </a:prstGeom>
          <a:ln w="28575">
            <a:solidFill>
              <a:schemeClr val="bg2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901886" y="1357552"/>
            <a:ext cx="3089537" cy="2428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2707011" y="4210717"/>
            <a:ext cx="3997978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defTabSz="342900" eaLnBrk="1" hangingPunct="1">
              <a:defRPr/>
            </a:pPr>
            <a:r>
              <a:rPr lang="zh-CN" altLang="en-US" sz="18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你知道豆豆的身高吗？</a:t>
            </a:r>
            <a:endParaRPr lang="zh-CN" altLang="en-US" sz="18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9600" y="130629"/>
            <a:ext cx="1061829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新知探究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25634" y="1369341"/>
            <a:ext cx="2262008" cy="1777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2352953" y="3872942"/>
            <a:ext cx="4636253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defTabSz="342900" eaLnBrk="1" hangingPunct="1">
              <a:defRPr/>
            </a:pPr>
            <a:r>
              <a:rPr lang="zh-CN" altLang="en-US" sz="21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他们是怎样得出豆豆身高的近似数的？</a:t>
            </a:r>
            <a:endParaRPr lang="zh-CN" altLang="en-US" sz="21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389521" y="1617486"/>
            <a:ext cx="1162742" cy="151571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552263" y="1511591"/>
            <a:ext cx="1504589" cy="1621613"/>
          </a:xfrm>
          <a:prstGeom prst="rect">
            <a:avLst/>
          </a:prstGeom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63920" y1="36889" x2="58352" y2="45778"/>
                        <a14:foregroundMark x1="42094" y1="33111" x2="34744" y2="34000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flipH="1">
            <a:off x="1725634" y="3801748"/>
            <a:ext cx="600120" cy="6014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文本框 8"/>
          <p:cNvSpPr txBox="1"/>
          <p:nvPr/>
        </p:nvSpPr>
        <p:spPr>
          <a:xfrm>
            <a:off x="609600" y="130629"/>
            <a:ext cx="1061829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新知探究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"/>
          <p:cNvSpPr>
            <a:spLocks noChangeArrowheads="1"/>
          </p:cNvSpPr>
          <p:nvPr/>
        </p:nvSpPr>
        <p:spPr bwMode="auto">
          <a:xfrm flipH="1">
            <a:off x="4423977" y="2013099"/>
            <a:ext cx="3314511" cy="1731243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34290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zh-CN" altLang="zh-CN" sz="1800" b="1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在日常生活和计算中</a:t>
            </a:r>
            <a:r>
              <a:rPr lang="en-US" altLang="zh-CN" sz="1800" b="1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,</a:t>
            </a:r>
            <a:r>
              <a:rPr lang="zh-CN" altLang="zh-CN" sz="1800" b="1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有些数据并不需要知道它的</a:t>
            </a:r>
            <a:r>
              <a:rPr lang="zh-CN" altLang="zh-CN" sz="1800" b="1" dirty="0">
                <a:solidFill>
                  <a:srgbClr val="000000"/>
                </a:solidFill>
                <a:uFill>
                  <a:solidFill>
                    <a:srgbClr val="FF4CFF"/>
                  </a:solidFill>
                </a:uFill>
                <a:latin typeface="+mn-lt"/>
                <a:ea typeface="+mn-ea"/>
                <a:cs typeface="+mn-ea"/>
                <a:sym typeface="+mn-lt"/>
              </a:rPr>
              <a:t>精确值</a:t>
            </a:r>
            <a:r>
              <a:rPr lang="en-US" altLang="zh-CN" sz="1800" b="1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,</a:t>
            </a:r>
            <a:r>
              <a:rPr lang="zh-CN" altLang="zh-CN" sz="1800" b="1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因此</a:t>
            </a:r>
            <a:r>
              <a:rPr lang="en-US" altLang="zh-CN" sz="1800" b="1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,</a:t>
            </a:r>
            <a:r>
              <a:rPr lang="zh-CN" altLang="zh-CN" sz="1800" b="1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可运用</a:t>
            </a:r>
            <a:r>
              <a:rPr lang="zh-CN" altLang="zh-CN" sz="18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“</a:t>
            </a:r>
            <a:r>
              <a:rPr lang="zh-CN" altLang="zh-CN" sz="1800" b="1" dirty="0">
                <a:solidFill>
                  <a:srgbClr val="FF0000"/>
                </a:solidFill>
                <a:uFill>
                  <a:solidFill>
                    <a:srgbClr val="FF4CFF"/>
                  </a:solidFill>
                </a:uFill>
                <a:latin typeface="+mn-lt"/>
                <a:ea typeface="+mn-ea"/>
                <a:cs typeface="+mn-ea"/>
                <a:sym typeface="+mn-lt"/>
              </a:rPr>
              <a:t>四舍五入</a:t>
            </a:r>
            <a:r>
              <a:rPr lang="zh-CN" altLang="zh-CN" sz="18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”</a:t>
            </a:r>
            <a:r>
              <a:rPr lang="zh-CN" altLang="zh-CN" sz="1800" b="1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法把它们保留指定位数</a:t>
            </a:r>
            <a:r>
              <a:rPr lang="en-US" altLang="zh-CN" sz="1800" b="1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,</a:t>
            </a:r>
            <a:r>
              <a:rPr lang="zh-CN" altLang="zh-CN" sz="1800" b="1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求出它的</a:t>
            </a:r>
            <a:r>
              <a:rPr lang="zh-CN" altLang="zh-CN" sz="1800" b="1" dirty="0">
                <a:solidFill>
                  <a:srgbClr val="FF0000"/>
                </a:solidFill>
                <a:uFill>
                  <a:solidFill>
                    <a:srgbClr val="FF4CFF"/>
                  </a:solidFill>
                </a:uFill>
                <a:latin typeface="+mn-lt"/>
                <a:ea typeface="+mn-ea"/>
                <a:cs typeface="+mn-ea"/>
                <a:sym typeface="+mn-lt"/>
              </a:rPr>
              <a:t>近似数</a:t>
            </a:r>
            <a:r>
              <a:rPr lang="zh-CN" altLang="zh-CN" sz="1800" b="1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。</a:t>
            </a:r>
            <a:endParaRPr lang="zh-CN" altLang="en-US" sz="1800" b="1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Picture 1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70642" y="1819720"/>
            <a:ext cx="2938211" cy="2309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609600" y="130629"/>
            <a:ext cx="1061829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新知探究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PA" val="v3.0.1"/>
</p:tagLst>
</file>

<file path=ppt/tags/tag10.xml><?xml version="1.0" encoding="utf-8"?>
<p:tagLst xmlns:p="http://schemas.openxmlformats.org/presentationml/2006/main">
  <p:tag name="MH" val="20161022203400"/>
  <p:tag name="MH_LIBRARY" val="GRAPHIC"/>
  <p:tag name="MH_TYPE" val="Other"/>
  <p:tag name="MH_ORDER" val="2"/>
</p:tagLst>
</file>

<file path=ppt/tags/tag11.xml><?xml version="1.0" encoding="utf-8"?>
<p:tagLst xmlns:p="http://schemas.openxmlformats.org/presentationml/2006/main">
  <p:tag name="MH" val="20161022203400"/>
  <p:tag name="MH_LIBRARY" val="GRAPHIC"/>
  <p:tag name="MH_TYPE" val="Other"/>
  <p:tag name="MH_ORDER" val="3"/>
</p:tagLst>
</file>

<file path=ppt/tags/tag12.xml><?xml version="1.0" encoding="utf-8"?>
<p:tagLst xmlns:p="http://schemas.openxmlformats.org/presentationml/2006/main">
  <p:tag name="MH" val="20161022203400"/>
  <p:tag name="MH_LIBRARY" val="GRAPHIC"/>
  <p:tag name="MH_TYPE" val="Other"/>
  <p:tag name="MH_ORDER" val="4"/>
</p:tagLst>
</file>

<file path=ppt/tags/tag13.xml><?xml version="1.0" encoding="utf-8"?>
<p:tagLst xmlns:p="http://schemas.openxmlformats.org/presentationml/2006/main">
  <p:tag name="MH" val="20161022192605"/>
  <p:tag name="MH_LIBRARY" val="GRAPHIC"/>
  <p:tag name="MH_TYPE" val="Text"/>
  <p:tag name="MH_ORDER" val="1"/>
</p:tagLst>
</file>

<file path=ppt/tags/tag14.xml><?xml version="1.0" encoding="utf-8"?>
<p:tagLst xmlns:p="http://schemas.openxmlformats.org/presentationml/2006/main">
  <p:tag name="MH" val="20161022192605"/>
  <p:tag name="MH_LIBRARY" val="GRAPHIC"/>
  <p:tag name="MH_TYPE" val="Text"/>
  <p:tag name="MH_ORDER" val="2"/>
</p:tagLst>
</file>

<file path=ppt/tags/tag15.xml><?xml version="1.0" encoding="utf-8"?>
<p:tagLst xmlns:p="http://schemas.openxmlformats.org/presentationml/2006/main">
  <p:tag name="MH" val="20161022192605"/>
  <p:tag name="MH_LIBRARY" val="GRAPHIC"/>
  <p:tag name="MH_TYPE" val="Text"/>
  <p:tag name="MH_ORDER" val="3"/>
</p:tagLst>
</file>

<file path=ppt/tags/tag16.xml><?xml version="1.0" encoding="utf-8"?>
<p:tagLst xmlns:p="http://schemas.openxmlformats.org/presentationml/2006/main">
  <p:tag name="MH" val="20161022192605"/>
  <p:tag name="MH_LIBRARY" val="GRAPHIC"/>
  <p:tag name="MH_TYPE" val="Text"/>
  <p:tag name="MH_ORDER" val="4"/>
</p:tagLst>
</file>

<file path=ppt/tags/tag17.xml><?xml version="1.0" encoding="utf-8"?>
<p:tagLst xmlns:p="http://schemas.openxmlformats.org/presentationml/2006/main">
  <p:tag name="MH" val="20160830110146"/>
  <p:tag name="MH_LIBRARY" val="CONTENTS"/>
  <p:tag name="MH_TYPE" val="OTHERS"/>
  <p:tag name="ID" val="553512"/>
</p:tagLst>
</file>

<file path=ppt/tags/tag18.xml><?xml version="1.0" encoding="utf-8"?>
<p:tagLst xmlns:p="http://schemas.openxmlformats.org/presentationml/2006/main">
  <p:tag name="MH" val="20160830110146"/>
  <p:tag name="MH_LIBRARY" val="CONTENTS"/>
  <p:tag name="MH_TYPE" val="OTHERS"/>
  <p:tag name="ID" val="553512"/>
</p:tagLst>
</file>

<file path=ppt/tags/tag19.xml><?xml version="1.0" encoding="utf-8"?>
<p:tagLst xmlns:p="http://schemas.openxmlformats.org/presentationml/2006/main">
  <p:tag name="KSO_WPP_MARK_KEY" val="c7b78f8e-b849-4fae-9bbc-53f0d6622b4d"/>
  <p:tag name="COMMONDATA" val="eyJoZGlkIjoiNTEwZDYwYjA4ODUyYzA2MmI0M2EzZjhhMWY0NWI4YWEifQ=="/>
</p:tagLst>
</file>

<file path=ppt/tags/tag2.xml><?xml version="1.0" encoding="utf-8"?>
<p:tagLst xmlns:p="http://schemas.openxmlformats.org/presentationml/2006/main">
  <p:tag name="PA" val="v3.0.1"/>
</p:tagLst>
</file>

<file path=ppt/tags/tag3.xml><?xml version="1.0" encoding="utf-8"?>
<p:tagLst xmlns:p="http://schemas.openxmlformats.org/presentationml/2006/main">
  <p:tag name="PA" val="v3.0.1"/>
</p:tagLst>
</file>

<file path=ppt/tags/tag4.xml><?xml version="1.0" encoding="utf-8"?>
<p:tagLst xmlns:p="http://schemas.openxmlformats.org/presentationml/2006/main">
  <p:tag name="PA" val="v3.0.1"/>
</p:tagLst>
</file>

<file path=ppt/tags/tag5.xml><?xml version="1.0" encoding="utf-8"?>
<p:tagLst xmlns:p="http://schemas.openxmlformats.org/presentationml/2006/main">
  <p:tag name="PA" val="v3.0.1"/>
</p:tagLst>
</file>

<file path=ppt/tags/tag6.xml><?xml version="1.0" encoding="utf-8"?>
<p:tagLst xmlns:p="http://schemas.openxmlformats.org/presentationml/2006/main">
  <p:tag name="PA" val="v3.0.1"/>
</p:tagLst>
</file>

<file path=ppt/tags/tag7.xml><?xml version="1.0" encoding="utf-8"?>
<p:tagLst xmlns:p="http://schemas.openxmlformats.org/presentationml/2006/main">
  <p:tag name="PA" val="v3.0.1"/>
</p:tagLst>
</file>

<file path=ppt/tags/tag8.xml><?xml version="1.0" encoding="utf-8"?>
<p:tagLst xmlns:p="http://schemas.openxmlformats.org/presentationml/2006/main">
  <p:tag name="PA" val="v3.0.1"/>
</p:tagLst>
</file>

<file path=ppt/tags/tag9.xml><?xml version="1.0" encoding="utf-8"?>
<p:tagLst xmlns:p="http://schemas.openxmlformats.org/presentationml/2006/main">
  <p:tag name="MH" val="20161022203400"/>
  <p:tag name="MH_LIBRARY" val="GRAPHIC"/>
  <p:tag name="MH_TYPE" val="Other"/>
  <p:tag name="MH_ORDER" val="1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it2cobe">
      <a:majorFont>
        <a:latin typeface="Arial"/>
        <a:ea typeface="思源黑体 CN Regular"/>
        <a:cs typeface=""/>
      </a:majorFont>
      <a:minorFont>
        <a:latin typeface="Arial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1477</Words>
  <Application>WPS 演示</Application>
  <PresentationFormat>全屏显示(16:9)</PresentationFormat>
  <Paragraphs>330</Paragraphs>
  <Slides>23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9" baseType="lpstr">
      <vt:lpstr>Arial</vt:lpstr>
      <vt:lpstr>宋体</vt:lpstr>
      <vt:lpstr>Wingdings</vt:lpstr>
      <vt:lpstr>Calibri</vt:lpstr>
      <vt:lpstr>FandolFang R</vt:lpstr>
      <vt:lpstr>Calibri</vt:lpstr>
      <vt:lpstr>幼圆</vt:lpstr>
      <vt:lpstr>微软雅黑</vt:lpstr>
      <vt:lpstr>楷体_GB2312</vt:lpstr>
      <vt:lpstr>新宋体</vt:lpstr>
      <vt:lpstr>等线</vt:lpstr>
      <vt:lpstr>思源黑体 CN Regular</vt:lpstr>
      <vt:lpstr>黑体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26</cp:revision>
  <dcterms:created xsi:type="dcterms:W3CDTF">2020-06-25T17:59:00Z</dcterms:created>
  <dcterms:modified xsi:type="dcterms:W3CDTF">2023-02-05T09:56:55Z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3000C427F6B64180BDEC7C78D1C68460</vt:lpwstr>
  </property>
</Properties>
</file>