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handoutMasterIdLst>
    <p:handoutMasterId r:id="rId15"/>
  </p:handoutMasterIdLst>
  <p:sldIdLst>
    <p:sldId id="272" r:id="rId3"/>
    <p:sldId id="291" r:id="rId4"/>
    <p:sldId id="271" r:id="rId5"/>
    <p:sldId id="259" r:id="rId6"/>
    <p:sldId id="258" r:id="rId7"/>
    <p:sldId id="282" r:id="rId8"/>
    <p:sldId id="260" r:id="rId9"/>
    <p:sldId id="283" r:id="rId10"/>
    <p:sldId id="286" r:id="rId11"/>
    <p:sldId id="256" r:id="rId12"/>
    <p:sldId id="287" r:id="rId14"/>
  </p:sldIdLst>
  <p:sldSz cx="12192000" cy="6858000"/>
  <p:notesSz cx="6858000" cy="9144000"/>
  <p:custDataLst>
    <p:tags r:id="rId19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055" userDrawn="1">
          <p15:clr>
            <a:srgbClr val="A4A3A4"/>
          </p15:clr>
        </p15:guide>
        <p15:guide id="2" pos="394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 showGuides="1">
      <p:cViewPr>
        <p:scale>
          <a:sx n="110" d="100"/>
          <a:sy n="110" d="100"/>
        </p:scale>
        <p:origin x="-666" y="-210"/>
      </p:cViewPr>
      <p:guideLst>
        <p:guide orient="horz" pos="2055"/>
        <p:guide pos="3947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67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handoutMaster" Target="handoutMasters/handoutMaster1.xml"/><Relationship Id="rId14" Type="http://schemas.openxmlformats.org/officeDocument/2006/relationships/slide" Target="slides/slide11.xml"/><Relationship Id="rId13" Type="http://schemas.openxmlformats.org/officeDocument/2006/relationships/notesMaster" Target="notesMasters/notesMaster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>
                <a:latin typeface="微软雅黑" panose="020B0503020204020204" pitchFamily="34" charset="-122"/>
                <a:ea typeface="微软雅黑" panose="020B0503020204020204" pitchFamily="34" charset="-122"/>
              </a:rPr>
            </a:fld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>
                <a:latin typeface="微软雅黑" panose="020B0503020204020204" pitchFamily="34" charset="-122"/>
                <a:ea typeface="微软雅黑" panose="020B0503020204020204" pitchFamily="34" charset="-122"/>
              </a:rPr>
            </a:fld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1AC49D05-6128-4D0D-A32A-06A5E73B386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5849F42C-2DAE-424C-A4B8-3140182C3E9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600" kern="1200">
        <a:solidFill>
          <a:schemeClr val="tx1"/>
        </a:solidFill>
        <a:latin typeface="微软雅黑" panose="020B0503020204020204" pitchFamily="34" charset="-122"/>
        <a:ea typeface="微软雅黑" panose="020B0503020204020204" pitchFamily="34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微软雅黑" panose="020B0503020204020204" pitchFamily="34" charset="-122"/>
        <a:ea typeface="微软雅黑" panose="020B0503020204020204" pitchFamily="34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微软雅黑" panose="020B0503020204020204" pitchFamily="34" charset="-122"/>
        <a:ea typeface="微软雅黑" panose="020B0503020204020204" pitchFamily="34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微软雅黑" panose="020B0503020204020204" pitchFamily="34" charset="-122"/>
        <a:ea typeface="微软雅黑" panose="020B0503020204020204" pitchFamily="34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微软雅黑" panose="020B0503020204020204" pitchFamily="34" charset="-122"/>
        <a:ea typeface="微软雅黑" panose="020B0503020204020204" pitchFamily="3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4" Type="http://schemas.openxmlformats.org/officeDocument/2006/relationships/tags" Target="../tags/tag30.xml"/><Relationship Id="rId3" Type="http://schemas.openxmlformats.org/officeDocument/2006/relationships/tags" Target="../tags/tag29.xml"/><Relationship Id="rId2" Type="http://schemas.openxmlformats.org/officeDocument/2006/relationships/tags" Target="../tags/tag2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4" Type="http://schemas.openxmlformats.org/officeDocument/2006/relationships/tags" Target="../tags/tag33.xml"/><Relationship Id="rId3" Type="http://schemas.openxmlformats.org/officeDocument/2006/relationships/tags" Target="../tags/tag32.xml"/><Relationship Id="rId2" Type="http://schemas.openxmlformats.org/officeDocument/2006/relationships/tags" Target="../tags/tag31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7" Type="http://schemas.openxmlformats.org/officeDocument/2006/relationships/tags" Target="../tags/tag39.xml"/><Relationship Id="rId6" Type="http://schemas.openxmlformats.org/officeDocument/2006/relationships/tags" Target="../tags/tag38.xml"/><Relationship Id="rId5" Type="http://schemas.openxmlformats.org/officeDocument/2006/relationships/tags" Target="../tags/tag37.xml"/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5" Type="http://schemas.openxmlformats.org/officeDocument/2006/relationships/tags" Target="../tags/tag43.xml"/><Relationship Id="rId4" Type="http://schemas.openxmlformats.org/officeDocument/2006/relationships/tags" Target="../tags/tag42.xml"/><Relationship Id="rId3" Type="http://schemas.openxmlformats.org/officeDocument/2006/relationships/tags" Target="../tags/tag41.xml"/><Relationship Id="rId2" Type="http://schemas.openxmlformats.org/officeDocument/2006/relationships/tags" Target="../tags/tag40.xml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5" Type="http://schemas.openxmlformats.org/officeDocument/2006/relationships/tags" Target="../tags/tag47.xml"/><Relationship Id="rId4" Type="http://schemas.openxmlformats.org/officeDocument/2006/relationships/tags" Target="../tags/tag46.xml"/><Relationship Id="rId3" Type="http://schemas.openxmlformats.org/officeDocument/2006/relationships/tags" Target="../tags/tag45.xml"/><Relationship Id="rId2" Type="http://schemas.openxmlformats.org/officeDocument/2006/relationships/tags" Target="../tags/tag44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4" Type="http://schemas.openxmlformats.org/officeDocument/2006/relationships/tags" Target="../tags/tag6.xml"/><Relationship Id="rId3" Type="http://schemas.openxmlformats.org/officeDocument/2006/relationships/tags" Target="../tags/tag5.xml"/><Relationship Id="rId2" Type="http://schemas.openxmlformats.org/officeDocument/2006/relationships/tags" Target="../tags/tag4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4" Type="http://schemas.openxmlformats.org/officeDocument/2006/relationships/tags" Target="../tags/tag9.xml"/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4" Type="http://schemas.openxmlformats.org/officeDocument/2006/relationships/tags" Target="../tags/tag12.xml"/><Relationship Id="rId3" Type="http://schemas.openxmlformats.org/officeDocument/2006/relationships/tags" Target="../tags/tag11.xml"/><Relationship Id="rId2" Type="http://schemas.openxmlformats.org/officeDocument/2006/relationships/tags" Target="../tags/tag10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4" Type="http://schemas.openxmlformats.org/officeDocument/2006/relationships/tags" Target="../tags/tag15.xml"/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21.xml"/><Relationship Id="rId3" Type="http://schemas.openxmlformats.org/officeDocument/2006/relationships/tags" Target="../tags/tag20.xml"/><Relationship Id="rId2" Type="http://schemas.openxmlformats.org/officeDocument/2006/relationships/tags" Target="../tags/tag19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4" Type="http://schemas.openxmlformats.org/officeDocument/2006/relationships/tags" Target="../tags/tag27.xml"/><Relationship Id="rId3" Type="http://schemas.openxmlformats.org/officeDocument/2006/relationships/tags" Target="../tags/tag26.xml"/><Relationship Id="rId2" Type="http://schemas.openxmlformats.org/officeDocument/2006/relationships/tags" Target="../tags/tag25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noProof="1"/>
              <a:t>单击此处编辑标题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198800" y="3560400"/>
            <a:ext cx="9799200" cy="1472400"/>
          </a:xfrm>
        </p:spPr>
        <p:txBody>
          <a:bodyPr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noProof="1"/>
              <a:t>单击此处编辑副标题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二级</a:t>
            </a:r>
            <a:endParaRPr lang="zh-CN" altLang="en-US" noProof="1"/>
          </a:p>
          <a:p>
            <a:pPr lvl="2"/>
            <a:r>
              <a:rPr lang="zh-CN" altLang="en-US" noProof="1"/>
              <a:t>三级</a:t>
            </a:r>
            <a:endParaRPr lang="zh-CN" altLang="en-US" noProof="1"/>
          </a:p>
          <a:p>
            <a:pPr lvl="3"/>
            <a:r>
              <a:rPr lang="zh-CN" altLang="en-US" noProof="1"/>
              <a:t>四级</a:t>
            </a:r>
            <a:endParaRPr lang="zh-CN" altLang="en-US" noProof="1"/>
          </a:p>
          <a:p>
            <a:pPr lvl="4"/>
            <a:r>
              <a:rPr lang="zh-CN" altLang="en-US" noProof="1"/>
              <a:t>五级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4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5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6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1198800" y="2484000"/>
            <a:ext cx="9799200" cy="1018800"/>
          </a:xfrm>
        </p:spPr>
        <p:txBody>
          <a:bodyPr lIns="90000" tIns="46800" rIns="90000" bIns="46800" rtlCol="0" anchor="t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noProof="1">
                <a:sym typeface="+mn-ea"/>
              </a:rPr>
              <a:t>单击此处编辑标题</a:t>
            </a:r>
            <a:endParaRPr noProof="1">
              <a:sym typeface="+mn-ea"/>
            </a:endParaRP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</p:nvPr>
        </p:nvSpPr>
        <p:spPr>
          <a:xfrm>
            <a:off x="1198800" y="3560400"/>
            <a:ext cx="9799200" cy="471600"/>
          </a:xfrm>
        </p:spPr>
        <p:txBody>
          <a:bodyPr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4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5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6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69930" y="1296000"/>
            <a:ext cx="5283242" cy="5040000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238925" y="1296000"/>
            <a:ext cx="5283242" cy="50400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69930" y="952508"/>
            <a:ext cx="10852237" cy="504000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669882" y="2588281"/>
            <a:ext cx="10852237" cy="899167"/>
          </a:xfrm>
        </p:spPr>
        <p:txBody>
          <a:bodyPr vert="horz" lIns="101600" tIns="38100" rIns="25400" bIns="38100" rtlCol="0" anchor="t" anchorCtr="0">
            <a:no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5400" b="0" i="0" u="none" strike="noStrike" kern="1200" cap="none" spc="600" normalizeH="0" baseline="0" noProof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8400" y="608400"/>
            <a:ext cx="10969200" cy="705600"/>
          </a:xfrm>
        </p:spPr>
        <p:txBody>
          <a:bodyPr lIns="90000" tIns="46800" rIns="90000" bIns="46800" rtlCol="0">
            <a:normAutofit/>
          </a:bodyPr>
          <a:lstStyle/>
          <a:p>
            <a:pPr lvl="0"/>
            <a:r>
              <a:rPr lang="zh-CN" altLang="en-US" noProof="1">
                <a:sym typeface="+mn-ea"/>
              </a:rPr>
              <a:t>单击此处编辑母版标题样式</a:t>
            </a:r>
            <a:endParaRPr noProof="1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8400" y="1490400"/>
            <a:ext cx="10969200" cy="4759200"/>
          </a:xfrm>
        </p:spPr>
        <p:txBody>
          <a:bodyPr rtlCol="0">
            <a:normAutofit/>
          </a:bodyPr>
          <a:lstStyle/>
          <a:p>
            <a:pPr lvl="0"/>
            <a:r>
              <a:rPr lang="zh-CN" altLang="en-US" noProof="1">
                <a:sym typeface="+mn-ea"/>
              </a:rPr>
              <a:t>单击此处编辑母版文本样式</a:t>
            </a:r>
            <a:endParaRPr lang="zh-CN" altLang="en-US" noProof="1">
              <a:sym typeface="+mn-ea"/>
            </a:endParaRPr>
          </a:p>
          <a:p>
            <a:pPr lvl="1"/>
            <a:r>
              <a:rPr lang="zh-CN" altLang="en-US" noProof="1">
                <a:sym typeface="+mn-ea"/>
              </a:rPr>
              <a:t>二级</a:t>
            </a:r>
            <a:endParaRPr lang="zh-CN" altLang="en-US" noProof="1">
              <a:sym typeface="+mn-ea"/>
            </a:endParaRPr>
          </a:p>
          <a:p>
            <a:pPr lvl="2"/>
            <a:r>
              <a:rPr lang="zh-CN" altLang="en-US" noProof="1">
                <a:sym typeface="+mn-ea"/>
              </a:rPr>
              <a:t>三级</a:t>
            </a:r>
            <a:endParaRPr lang="zh-CN" altLang="en-US" noProof="1">
              <a:sym typeface="+mn-ea"/>
            </a:endParaRPr>
          </a:p>
          <a:p>
            <a:pPr lvl="3"/>
            <a:r>
              <a:rPr lang="zh-CN" altLang="en-US" noProof="1">
                <a:sym typeface="+mn-ea"/>
              </a:rPr>
              <a:t>四级</a:t>
            </a:r>
            <a:endParaRPr lang="zh-CN" altLang="en-US" noProof="1">
              <a:sym typeface="+mn-ea"/>
            </a:endParaRPr>
          </a:p>
          <a:p>
            <a:pPr lvl="4"/>
            <a:r>
              <a:rPr lang="zh-CN" altLang="en-US" noProof="1">
                <a:sym typeface="+mn-ea"/>
              </a:rPr>
              <a:t>五级</a:t>
            </a:r>
            <a:endParaRPr noProof="1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>
            <a:normAutofit/>
          </a:bodyPr>
          <a:lstStyle>
            <a:lvl1pPr>
              <a:defRPr sz="4400"/>
            </a:lvl1pPr>
          </a:lstStyle>
          <a:p>
            <a:r>
              <a:rPr lang="zh-CN" altLang="en-US" noProof="1"/>
              <a:t>单击此处编辑标题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1990800" y="4615200"/>
            <a:ext cx="7768800" cy="867600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/>
              <a:t>单击此处编辑文本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8400" y="608400"/>
            <a:ext cx="10969200" cy="705600"/>
          </a:xfrm>
        </p:spPr>
        <p:txBody>
          <a:bodyPr lIns="90000" tIns="46800" rIns="90000" bIns="46800" rtlCol="0">
            <a:normAutofit/>
          </a:bodyPr>
          <a:lstStyle/>
          <a:p>
            <a:pPr lvl="0"/>
            <a:r>
              <a:rPr lang="zh-CN" altLang="en-US" noProof="1">
                <a:sym typeface="+mn-ea"/>
              </a:rPr>
              <a:t>单击此处编辑母版标题样式</a:t>
            </a:r>
            <a:endParaRPr noProof="1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8400" y="1501200"/>
            <a:ext cx="5176800" cy="4748400"/>
          </a:xfrm>
        </p:spPr>
        <p:txBody>
          <a:bodyPr rtlCol="0">
            <a:normAutofit/>
          </a:bodyPr>
          <a:lstStyle/>
          <a:p>
            <a:pPr lvl="0"/>
            <a:r>
              <a:rPr lang="zh-CN" altLang="en-US" noProof="1">
                <a:sym typeface="+mn-ea"/>
              </a:rPr>
              <a:t>单击此处编辑母版文本样式</a:t>
            </a:r>
            <a:endParaRPr lang="zh-CN" altLang="en-US" noProof="1">
              <a:sym typeface="+mn-ea"/>
            </a:endParaRPr>
          </a:p>
          <a:p>
            <a:pPr lvl="1"/>
            <a:r>
              <a:rPr lang="zh-CN" altLang="en-US" noProof="1">
                <a:sym typeface="+mn-ea"/>
              </a:rPr>
              <a:t>二级</a:t>
            </a:r>
            <a:endParaRPr lang="zh-CN" altLang="en-US" noProof="1">
              <a:sym typeface="+mn-ea"/>
            </a:endParaRPr>
          </a:p>
          <a:p>
            <a:pPr lvl="2"/>
            <a:r>
              <a:rPr lang="zh-CN" altLang="en-US" noProof="1">
                <a:sym typeface="+mn-ea"/>
              </a:rPr>
              <a:t>三级</a:t>
            </a:r>
            <a:endParaRPr lang="zh-CN" altLang="en-US" noProof="1">
              <a:sym typeface="+mn-ea"/>
            </a:endParaRPr>
          </a:p>
          <a:p>
            <a:pPr lvl="3"/>
            <a:r>
              <a:rPr lang="zh-CN" altLang="en-US" noProof="1">
                <a:sym typeface="+mn-ea"/>
              </a:rPr>
              <a:t>四级</a:t>
            </a:r>
            <a:endParaRPr lang="zh-CN" altLang="en-US" noProof="1">
              <a:sym typeface="+mn-ea"/>
            </a:endParaRPr>
          </a:p>
          <a:p>
            <a:pPr lvl="4"/>
            <a:r>
              <a:rPr lang="zh-CN" altLang="en-US" noProof="1">
                <a:sym typeface="+mn-ea"/>
              </a:rPr>
              <a:t>五级</a:t>
            </a:r>
            <a:endParaRPr noProof="1"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411600" y="1501200"/>
            <a:ext cx="5176800" cy="4748400"/>
          </a:xfrm>
        </p:spPr>
        <p:txBody>
          <a:bodyPr>
            <a:normAutofit/>
          </a:bodyPr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二级</a:t>
            </a:r>
            <a:endParaRPr lang="zh-CN" altLang="en-US" noProof="1"/>
          </a:p>
          <a:p>
            <a:pPr lvl="2"/>
            <a:r>
              <a:rPr lang="zh-CN" altLang="en-US" noProof="1"/>
              <a:t>三级</a:t>
            </a:r>
            <a:endParaRPr lang="zh-CN" altLang="en-US" noProof="1"/>
          </a:p>
          <a:p>
            <a:pPr lvl="3"/>
            <a:r>
              <a:rPr lang="zh-CN" altLang="en-US" noProof="1"/>
              <a:t>四级</a:t>
            </a:r>
            <a:endParaRPr lang="zh-CN" altLang="en-US" noProof="1"/>
          </a:p>
          <a:p>
            <a:pPr lvl="4"/>
            <a:r>
              <a:rPr lang="zh-CN" altLang="en-US" noProof="1"/>
              <a:t>五级</a:t>
            </a:r>
            <a:endParaRPr lang="zh-CN" altLang="en-US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8400" y="608400"/>
            <a:ext cx="10969200" cy="705600"/>
          </a:xfrm>
        </p:spPr>
        <p:txBody>
          <a:bodyPr lIns="90000" tIns="46800" rIns="90000" bIns="46800" rtlCol="0">
            <a:normAutofit/>
          </a:bodyPr>
          <a:lstStyle/>
          <a:p>
            <a:pPr lvl="0"/>
            <a:r>
              <a:rPr lang="zh-CN" altLang="en-US" noProof="1">
                <a:sym typeface="+mn-ea"/>
              </a:rPr>
              <a:t>单击此处编辑母版标题样式</a:t>
            </a:r>
            <a:endParaRPr noProof="1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/>
              <a:t>单击此处编辑文本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8400" y="1854000"/>
            <a:ext cx="5342400" cy="4395600"/>
          </a:xfrm>
        </p:spPr>
        <p:txBody>
          <a:bodyPr lIns="101600" tIns="0" rIns="82550" bIns="0" rtlCol="0">
            <a:normAutofit/>
          </a:bodyPr>
          <a:lstStyle/>
          <a:p>
            <a:pPr lvl="0"/>
            <a:r>
              <a:rPr lang="zh-CN" altLang="en-US" noProof="1">
                <a:sym typeface="+mn-ea"/>
              </a:rPr>
              <a:t>单击此处编辑母版文本样式</a:t>
            </a:r>
            <a:endParaRPr lang="zh-CN" altLang="en-US" noProof="1">
              <a:sym typeface="+mn-ea"/>
            </a:endParaRPr>
          </a:p>
          <a:p>
            <a:pPr lvl="1"/>
            <a:r>
              <a:rPr lang="zh-CN" altLang="en-US" noProof="1">
                <a:sym typeface="+mn-ea"/>
              </a:rPr>
              <a:t>二级</a:t>
            </a:r>
            <a:endParaRPr lang="zh-CN" altLang="en-US" noProof="1">
              <a:sym typeface="+mn-ea"/>
            </a:endParaRPr>
          </a:p>
          <a:p>
            <a:pPr lvl="2"/>
            <a:r>
              <a:rPr lang="zh-CN" altLang="en-US" noProof="1">
                <a:sym typeface="+mn-ea"/>
              </a:rPr>
              <a:t>三级</a:t>
            </a:r>
            <a:endParaRPr lang="zh-CN" altLang="en-US" noProof="1">
              <a:sym typeface="+mn-ea"/>
            </a:endParaRPr>
          </a:p>
          <a:p>
            <a:pPr lvl="3"/>
            <a:r>
              <a:rPr lang="zh-CN" altLang="en-US" noProof="1">
                <a:sym typeface="+mn-ea"/>
              </a:rPr>
              <a:t>四级</a:t>
            </a:r>
            <a:endParaRPr lang="zh-CN" altLang="en-US" noProof="1">
              <a:sym typeface="+mn-ea"/>
            </a:endParaRPr>
          </a:p>
          <a:p>
            <a:pPr lvl="4"/>
            <a:r>
              <a:rPr lang="zh-CN" altLang="en-US" noProof="1">
                <a:sym typeface="+mn-ea"/>
              </a:rPr>
              <a:t>五级</a:t>
            </a:r>
            <a:endParaRPr noProof="1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235750" y="1421729"/>
            <a:ext cx="5342400" cy="381600"/>
          </a:xfrm>
        </p:spPr>
        <p:txBody>
          <a:bodyPr lIns="101600" tIns="38100" rIns="76200" bIns="38100" rtlCol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noProof="1">
                <a:sym typeface="+mn-ea"/>
              </a:rPr>
              <a:t>单击此处编辑文本</a:t>
            </a:r>
            <a:endParaRPr noProof="1"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35750" y="1854000"/>
            <a:ext cx="5342400" cy="4395600"/>
          </a:xfrm>
        </p:spPr>
        <p:txBody>
          <a:bodyPr lIns="101600" tIns="0" rIns="82550" bIns="0" rtlCol="0">
            <a:normAutofit/>
          </a:bodyPr>
          <a:lstStyle/>
          <a:p>
            <a:pPr lvl="0"/>
            <a:r>
              <a:rPr lang="zh-CN" altLang="en-US" noProof="1">
                <a:sym typeface="+mn-ea"/>
              </a:rPr>
              <a:t>单击此处编辑母版文本样式</a:t>
            </a:r>
            <a:endParaRPr lang="zh-CN" altLang="en-US" noProof="1">
              <a:sym typeface="+mn-ea"/>
            </a:endParaRPr>
          </a:p>
          <a:p>
            <a:pPr lvl="1"/>
            <a:r>
              <a:rPr lang="zh-CN" altLang="en-US" noProof="1">
                <a:sym typeface="+mn-ea"/>
              </a:rPr>
              <a:t>二级</a:t>
            </a:r>
            <a:endParaRPr lang="zh-CN" altLang="en-US" noProof="1">
              <a:sym typeface="+mn-ea"/>
            </a:endParaRPr>
          </a:p>
          <a:p>
            <a:pPr lvl="2"/>
            <a:r>
              <a:rPr lang="zh-CN" altLang="en-US" noProof="1">
                <a:sym typeface="+mn-ea"/>
              </a:rPr>
              <a:t>三级</a:t>
            </a:r>
            <a:endParaRPr lang="zh-CN" altLang="en-US" noProof="1">
              <a:sym typeface="+mn-ea"/>
            </a:endParaRPr>
          </a:p>
          <a:p>
            <a:pPr lvl="3"/>
            <a:r>
              <a:rPr lang="zh-CN" altLang="en-US" noProof="1">
                <a:sym typeface="+mn-ea"/>
              </a:rPr>
              <a:t>四级</a:t>
            </a:r>
            <a:endParaRPr lang="zh-CN" altLang="en-US" noProof="1">
              <a:sym typeface="+mn-ea"/>
            </a:endParaRPr>
          </a:p>
          <a:p>
            <a:pPr lvl="4"/>
            <a:r>
              <a:rPr lang="zh-CN" altLang="en-US" noProof="1">
                <a:sym typeface="+mn-ea"/>
              </a:rPr>
              <a:t>五级</a:t>
            </a:r>
            <a:endParaRPr noProof="1">
              <a:sym typeface="+mn-ea"/>
            </a:endParaRPr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8400" y="608400"/>
            <a:ext cx="10969200" cy="705600"/>
          </a:xfrm>
        </p:spPr>
        <p:txBody>
          <a:bodyPr lIns="90000" tIns="46800" rIns="90000" bIns="46800" rtlCol="0">
            <a:normAutofit/>
          </a:bodyPr>
          <a:lstStyle/>
          <a:p>
            <a:pPr lvl="0"/>
            <a:r>
              <a:rPr lang="zh-CN" altLang="en-US" noProof="1">
                <a:sym typeface="+mn-ea"/>
              </a:rPr>
              <a:t>单击此处编辑母版标题样式</a:t>
            </a:r>
            <a:endParaRPr noProof="1">
              <a:sym typeface="+mn-ea"/>
            </a:endParaRPr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608400" y="1555200"/>
            <a:ext cx="5233077" cy="4608000"/>
          </a:xfrm>
        </p:spPr>
        <p:txBody>
          <a:bodyPr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 noProof="1">
                <a:sym typeface="+mn-ea"/>
              </a:rPr>
              <a:t>单击图标添加图片</a:t>
            </a:r>
            <a:endParaRPr noProof="1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50400" y="1555200"/>
            <a:ext cx="5227200" cy="4608000"/>
          </a:xfrm>
        </p:spPr>
        <p:txBody>
          <a:bodyPr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 noProof="1">
                <a:sym typeface="+mn-ea"/>
              </a:rPr>
              <a:t>单击此处编辑母版文本样式</a:t>
            </a:r>
            <a:endParaRPr lang="zh-CN" altLang="en-US" noProof="1">
              <a:sym typeface="+mn-ea"/>
            </a:endParaRPr>
          </a:p>
        </p:txBody>
      </p:sp>
      <p:sp>
        <p:nvSpPr>
          <p:cNvPr id="9" name="标题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9EFD9D74-47D9-4702-A33C-335B63B48DB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noProof="1">
                <a:sym typeface="+mn-ea"/>
              </a:rPr>
              <a:t>单击此处编辑标题</a:t>
            </a:r>
            <a:endParaRPr noProof="1"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914400" y="914400"/>
            <a:ext cx="9169200" cy="5029200"/>
          </a:xfrm>
        </p:spPr>
        <p:txBody>
          <a:bodyPr vert="eaVert" lIns="46800" r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二级</a:t>
            </a:r>
            <a:endParaRPr lang="zh-CN" altLang="en-US" noProof="1"/>
          </a:p>
          <a:p>
            <a:pPr lvl="2"/>
            <a:r>
              <a:rPr lang="zh-CN" altLang="en-US" noProof="1"/>
              <a:t>三级</a:t>
            </a:r>
            <a:endParaRPr lang="zh-CN" altLang="en-US" noProof="1"/>
          </a:p>
          <a:p>
            <a:pPr lvl="3"/>
            <a:r>
              <a:rPr lang="zh-CN" altLang="en-US" noProof="1"/>
              <a:t>四级</a:t>
            </a:r>
            <a:endParaRPr lang="zh-CN" altLang="en-US" noProof="1"/>
          </a:p>
          <a:p>
            <a:pPr lvl="4"/>
            <a:r>
              <a:rPr lang="zh-CN" altLang="en-US" noProof="1"/>
              <a:t>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1" Type="http://schemas.openxmlformats.org/officeDocument/2006/relationships/theme" Target="../theme/theme1.xml"/><Relationship Id="rId20" Type="http://schemas.openxmlformats.org/officeDocument/2006/relationships/tags" Target="../tags/tag53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52.xml"/><Relationship Id="rId18" Type="http://schemas.openxmlformats.org/officeDocument/2006/relationships/tags" Target="../tags/tag51.xml"/><Relationship Id="rId17" Type="http://schemas.openxmlformats.org/officeDocument/2006/relationships/tags" Target="../tags/tag50.xml"/><Relationship Id="rId16" Type="http://schemas.openxmlformats.org/officeDocument/2006/relationships/tags" Target="../tags/tag49.xml"/><Relationship Id="rId15" Type="http://schemas.openxmlformats.org/officeDocument/2006/relationships/tags" Target="../tags/tag48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 idx="4294967295"/>
            <p:custDataLst>
              <p:tags r:id="rId15"/>
            </p:custDataLst>
          </p:nvPr>
        </p:nvSpPr>
        <p:spPr bwMode="auto">
          <a:xfrm>
            <a:off x="608013" y="608013"/>
            <a:ext cx="10969625" cy="706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0170" tIns="46990" rIns="90170" bIns="46990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5"/>
            <p:custDataLst>
              <p:tags r:id="rId16"/>
            </p:custDataLst>
          </p:nvPr>
        </p:nvSpPr>
        <p:spPr bwMode="auto">
          <a:xfrm>
            <a:off x="608013" y="1490663"/>
            <a:ext cx="10969625" cy="4759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0000" tIns="46800" rIns="90000" bIns="4680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7"/>
            </p:custDataLst>
          </p:nvPr>
        </p:nvSpPr>
        <p:spPr>
          <a:xfrm>
            <a:off x="612775" y="6315075"/>
            <a:ext cx="2698750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fontAlgn="auto">
              <a:defRPr sz="1000" baseline="0" noProof="1" smtClean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8"/>
            </p:custDataLst>
          </p:nvPr>
        </p:nvSpPr>
        <p:spPr>
          <a:xfrm>
            <a:off x="4116388" y="6315075"/>
            <a:ext cx="39592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fontAlgn="auto">
              <a:defRPr sz="1000" baseline="0" noProof="1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9"/>
            </p:custDataLst>
          </p:nvPr>
        </p:nvSpPr>
        <p:spPr>
          <a:xfrm>
            <a:off x="8877300" y="6315075"/>
            <a:ext cx="2700338" cy="315913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normAutofit/>
          </a:bodyPr>
          <a:lstStyle>
            <a:lvl1pPr algn="r">
              <a:defRPr sz="1000">
                <a:solidFill>
                  <a:srgbClr val="898989"/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  <p:custDataLst>
      <p:tags r:id="rId20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ransition/>
  <p:txStyles>
    <p:titleStyle>
      <a:lvl1pPr algn="l" rtl="0" eaLnBrk="1" fontAlgn="base" hangingPunct="1">
        <a:spcBef>
          <a:spcPct val="0"/>
        </a:spcBef>
        <a:spcAft>
          <a:spcPct val="0"/>
        </a:spcAft>
        <a:defRPr sz="3600" b="1" kern="1200" spc="300">
          <a:solidFill>
            <a:srgbClr val="262626"/>
          </a:solidFill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262626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262626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262626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262626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262626"/>
          </a:solidFill>
          <a:latin typeface="Arial" panose="020B0604020202020204" pitchFamily="34" charset="0"/>
          <a:ea typeface="微软雅黑" panose="020B0503020204020204" pitchFamily="34" charset="-122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262626"/>
          </a:solidFill>
          <a:latin typeface="Arial" panose="020B0604020202020204" pitchFamily="34" charset="0"/>
          <a:ea typeface="微软雅黑" panose="020B0503020204020204" pitchFamily="34" charset="-122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262626"/>
          </a:solidFill>
          <a:latin typeface="Arial" panose="020B0604020202020204" pitchFamily="34" charset="0"/>
          <a:ea typeface="微软雅黑" panose="020B0503020204020204" pitchFamily="34" charset="-122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262626"/>
          </a:solidFill>
          <a:latin typeface="Arial" panose="020B0604020202020204" pitchFamily="34" charset="0"/>
          <a:ea typeface="微软雅黑" panose="020B0503020204020204" pitchFamily="34" charset="-122"/>
        </a:defRPr>
      </a:lvl9pPr>
    </p:titleStyle>
    <p:bodyStyle>
      <a:lvl1pPr marL="228600" indent="-228600" algn="l" rtl="0" eaLnBrk="1" fontAlgn="base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●"/>
        <a:defRPr kern="1200" spc="150">
          <a:solidFill>
            <a:srgbClr val="595959"/>
          </a:solidFill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rtl="0" eaLnBrk="1" fontAlgn="base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</a:tabLst>
        <a:defRPr sz="1600" kern="1200" spc="150">
          <a:solidFill>
            <a:srgbClr val="595959"/>
          </a:solidFill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rtl="0" eaLnBrk="1" fontAlgn="base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</a:tabLst>
        <a:defRPr sz="1600" kern="1200" spc="150">
          <a:solidFill>
            <a:srgbClr val="595959"/>
          </a:solidFill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rtl="0" eaLnBrk="1" fontAlgn="base" hangingPunct="1">
        <a:lnSpc>
          <a:spcPct val="120000"/>
        </a:lnSpc>
        <a:spcBef>
          <a:spcPct val="0"/>
        </a:spcBef>
        <a:spcAft>
          <a:spcPts val="300"/>
        </a:spcAft>
        <a:buFont typeface="Wingdings" panose="05000000000000000000" pitchFamily="2" charset="2"/>
        <a:buChar char=""/>
        <a:tabLst>
          <a:tab pos="1609725" algn="l"/>
        </a:tabLst>
        <a:defRPr sz="1400" kern="1200" spc="150">
          <a:solidFill>
            <a:srgbClr val="595959"/>
          </a:solidFill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rtl="0" eaLnBrk="1" fontAlgn="base" hangingPunct="1">
        <a:lnSpc>
          <a:spcPct val="120000"/>
        </a:lnSpc>
        <a:spcBef>
          <a:spcPct val="0"/>
        </a:spcBef>
        <a:spcAft>
          <a:spcPts val="300"/>
        </a:spcAft>
        <a:buFont typeface="Arial" panose="020B0604020202020204" pitchFamily="34" charset="0"/>
        <a:buChar char="•"/>
        <a:tabLst>
          <a:tab pos="1609725" algn="l"/>
        </a:tabLst>
        <a:defRPr sz="1400" kern="1200" spc="150">
          <a:solidFill>
            <a:srgbClr val="595959"/>
          </a:solidFill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54.xml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tags" Target="../tags/tag65.xml"/><Relationship Id="rId8" Type="http://schemas.openxmlformats.org/officeDocument/2006/relationships/image" Target="../media/image16.png"/><Relationship Id="rId7" Type="http://schemas.openxmlformats.org/officeDocument/2006/relationships/image" Target="../media/image15.png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1" Type="http://schemas.openxmlformats.org/officeDocument/2006/relationships/notesSlide" Target="../notesSlides/notesSlide1.xml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.v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ags" Target="../tags/tag55.xml"/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57.xml"/><Relationship Id="rId1" Type="http://schemas.openxmlformats.org/officeDocument/2006/relationships/tags" Target="../tags/tag5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59.xml"/><Relationship Id="rId1" Type="http://schemas.openxmlformats.org/officeDocument/2006/relationships/tags" Target="../tags/tag5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60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62.xml"/><Relationship Id="rId1" Type="http://schemas.openxmlformats.org/officeDocument/2006/relationships/tags" Target="../tags/tag6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63.xml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ags" Target="../tags/tag64.xml"/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0" y="2266456"/>
            <a:ext cx="12192000" cy="1446550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8800" b="1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</a:rPr>
              <a:t>平 移</a:t>
            </a:r>
            <a:endParaRPr lang="zh-CN" altLang="en-US" sz="8800" b="1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0" y="901134"/>
            <a:ext cx="12192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dirty="0">
                <a:ln w="22225">
                  <a:noFill/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华文行楷" pitchFamily="2" charset="-122"/>
                <a:ea typeface="华文行楷" pitchFamily="2" charset="-122"/>
              </a:rPr>
              <a:t>人教版四年级下册</a:t>
            </a:r>
            <a:endParaRPr lang="zh-CN" altLang="en-US" sz="4400" dirty="0">
              <a:ln w="22225">
                <a:noFill/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华文行楷" pitchFamily="2" charset="-122"/>
              <a:ea typeface="华文行楷" pitchFamily="2" charset="-122"/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1945" y="1256665"/>
            <a:ext cx="2876550" cy="21431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59810" y="1290320"/>
            <a:ext cx="3933825" cy="2057400"/>
          </a:xfrm>
          <a:prstGeom prst="rect">
            <a:avLst/>
          </a:prstGeom>
        </p:spPr>
      </p:pic>
      <p:pic>
        <p:nvPicPr>
          <p:cNvPr id="5" name="图片 4" descr="C:/Users/ADMINI~1/AppData/Local/Temp/kaimatting_20200718113345/output_20200718113409..pngoutput_20200718113409.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65045" y="1309370"/>
            <a:ext cx="933450" cy="2038350"/>
          </a:xfrm>
          <a:prstGeom prst="rect">
            <a:avLst/>
          </a:prstGeom>
        </p:spPr>
      </p:pic>
      <p:pic>
        <p:nvPicPr>
          <p:cNvPr id="7" name="图片 6" descr="C:/Users/ADMINI~1/AppData/Local/Temp/kaimatting_20200718114301/output_20200718114309..pngoutput_20200718114309.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41090" y="1356678"/>
            <a:ext cx="1885950" cy="1943100"/>
          </a:xfrm>
          <a:prstGeom prst="rect">
            <a:avLst/>
          </a:prstGeom>
        </p:spPr>
      </p:pic>
      <p:sp>
        <p:nvSpPr>
          <p:cNvPr id="9" name="副标题 8"/>
          <p:cNvSpPr>
            <a:spLocks noGrp="1"/>
          </p:cNvSpPr>
          <p:nvPr>
            <p:ph type="subTitle" idx="1"/>
          </p:nvPr>
        </p:nvSpPr>
        <p:spPr>
          <a:xfrm>
            <a:off x="321945" y="235585"/>
            <a:ext cx="6711950" cy="574675"/>
          </a:xfrm>
        </p:spPr>
        <p:txBody>
          <a:bodyPr>
            <a:normAutofit fontScale="92500" lnSpcReduction="10000"/>
          </a:bodyPr>
          <a:lstStyle/>
          <a:p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涂色部分占整个图形的几分之几？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4550410" y="1309370"/>
            <a:ext cx="951865" cy="3365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>
            <a:endCxn id="6" idx="2"/>
          </p:cNvCxnSpPr>
          <p:nvPr/>
        </p:nvCxnSpPr>
        <p:spPr>
          <a:xfrm flipH="1">
            <a:off x="5527040" y="1298575"/>
            <a:ext cx="14605" cy="204914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" name="组合 18"/>
          <p:cNvGrpSpPr/>
          <p:nvPr/>
        </p:nvGrpSpPr>
        <p:grpSpPr>
          <a:xfrm>
            <a:off x="-54610" y="4017010"/>
            <a:ext cx="4930775" cy="1706245"/>
            <a:chOff x="142" y="-851"/>
            <a:chExt cx="7765" cy="2687"/>
          </a:xfrm>
        </p:grpSpPr>
        <p:pic>
          <p:nvPicPr>
            <p:cNvPr id="14" name="图片 13" descr="C:/Users/ADMINI~1/AppData/Local/Temp/kaimatting_20200718124154/output_20200718124158..pngoutput_20200718124158."/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142" y="-851"/>
              <a:ext cx="1500" cy="1507"/>
            </a:xfrm>
            <a:prstGeom prst="rect">
              <a:avLst/>
            </a:prstGeom>
          </p:spPr>
        </p:pic>
        <p:sp>
          <p:nvSpPr>
            <p:cNvPr id="15" name="文本框 14"/>
            <p:cNvSpPr txBox="1"/>
            <p:nvPr/>
          </p:nvSpPr>
          <p:spPr>
            <a:xfrm>
              <a:off x="1373" y="141"/>
              <a:ext cx="6534" cy="1695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r>
                <a:rPr lang="zh-CN" altLang="en-US" sz="3200" b="1">
                  <a:latin typeface="宋体" panose="02010600030101010101" pitchFamily="2" charset="-122"/>
                  <a:ea typeface="宋体" panose="02010600030101010101" pitchFamily="2" charset="-122"/>
                </a:rPr>
                <a:t>这些都是不规则图形，应该想呢？</a:t>
              </a:r>
              <a:endParaRPr lang="zh-CN" altLang="en-US" sz="3200" b="1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5995035" y="5723255"/>
            <a:ext cx="5810250" cy="1078161"/>
            <a:chOff x="11880" y="61"/>
            <a:chExt cx="6961" cy="2177"/>
          </a:xfrm>
        </p:grpSpPr>
        <p:pic>
          <p:nvPicPr>
            <p:cNvPr id="16" name="图片 15" descr="C:/Users/ADMINI~1/AppData/Local/Temp/kaimatting_20200718124213/output_20200718124220..pngoutput_20200718124220."/>
            <p:cNvPicPr>
              <a:picLocks noChangeAspect="1"/>
            </p:cNvPicPr>
            <p:nvPr/>
          </p:nvPicPr>
          <p:blipFill>
            <a:blip r:embed="rId6" cstate="email"/>
            <a:stretch>
              <a:fillRect/>
            </a:stretch>
          </p:blipFill>
          <p:spPr>
            <a:xfrm>
              <a:off x="17580" y="61"/>
              <a:ext cx="1261" cy="1564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11880" y="1060"/>
              <a:ext cx="5589" cy="1178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r>
                <a:rPr lang="zh-CN" altLang="en-US" sz="3200" b="1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可以用平移图形试一试</a:t>
              </a:r>
              <a:r>
                <a:rPr lang="zh-CN" altLang="en-US"/>
                <a:t>。</a:t>
              </a:r>
              <a:endParaRPr lang="zh-CN" altLang="en-US"/>
            </a:p>
          </p:txBody>
        </p:sp>
      </p:grpSp>
      <p:cxnSp>
        <p:nvCxnSpPr>
          <p:cNvPr id="27" name="直接连接符 26"/>
          <p:cNvCxnSpPr/>
          <p:nvPr/>
        </p:nvCxnSpPr>
        <p:spPr>
          <a:xfrm flipH="1">
            <a:off x="10960735" y="2798445"/>
            <a:ext cx="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8" name="组合 27"/>
          <p:cNvGrpSpPr/>
          <p:nvPr/>
        </p:nvGrpSpPr>
        <p:grpSpPr>
          <a:xfrm>
            <a:off x="1310005" y="3433445"/>
            <a:ext cx="1111885" cy="1353820"/>
            <a:chOff x="2063" y="5407"/>
            <a:chExt cx="1751" cy="2132"/>
          </a:xfrm>
        </p:grpSpPr>
        <p:sp>
          <p:nvSpPr>
            <p:cNvPr id="29" name="文本框 28"/>
            <p:cNvSpPr txBox="1"/>
            <p:nvPr/>
          </p:nvSpPr>
          <p:spPr>
            <a:xfrm>
              <a:off x="2063" y="5720"/>
              <a:ext cx="1751" cy="15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zh-CN" altLang="en-US" sz="6000"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rPr>
                <a:t>－</a:t>
              </a:r>
              <a:endParaRPr lang="zh-CN" altLang="en-US" sz="600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2450" y="5407"/>
              <a:ext cx="644" cy="9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/>
                <a:t>1</a:t>
              </a:r>
              <a:endParaRPr lang="en-US" altLang="zh-CN" sz="3200"/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2450" y="6620"/>
              <a:ext cx="644" cy="9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/>
                <a:t>3</a:t>
              </a:r>
              <a:endParaRPr lang="en-US" altLang="zh-CN" sz="3200"/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5180330" y="3479800"/>
            <a:ext cx="944880" cy="1166495"/>
            <a:chOff x="8947" y="5407"/>
            <a:chExt cx="1488" cy="1837"/>
          </a:xfrm>
        </p:grpSpPr>
        <p:sp>
          <p:nvSpPr>
            <p:cNvPr id="33" name="文本框 32"/>
            <p:cNvSpPr txBox="1"/>
            <p:nvPr/>
          </p:nvSpPr>
          <p:spPr>
            <a:xfrm>
              <a:off x="8947" y="5615"/>
              <a:ext cx="1488" cy="1598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lstStyle/>
            <a:p>
              <a:r>
                <a:rPr lang="zh-CN" altLang="en-US" sz="6000">
                  <a:latin typeface="宋体" panose="02010600030101010101" pitchFamily="2" charset="-122"/>
                  <a:ea typeface="宋体" panose="02010600030101010101" pitchFamily="2" charset="-122"/>
                </a:rPr>
                <a:t>－</a:t>
              </a:r>
              <a:endParaRPr lang="zh-CN" altLang="en-US" sz="600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9454" y="6326"/>
              <a:ext cx="98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/>
                <a:t>2</a:t>
              </a:r>
              <a:endParaRPr lang="en-US" altLang="zh-CN" sz="3200"/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9454" y="5407"/>
              <a:ext cx="593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/>
                <a:t>1</a:t>
              </a:r>
              <a:endParaRPr lang="en-US" altLang="zh-CN" sz="3200"/>
            </a:p>
          </p:txBody>
        </p:sp>
      </p:grpSp>
      <p:pic>
        <p:nvPicPr>
          <p:cNvPr id="38" name="内容占位符 11" descr="C:/Users/ADMINI~1/AppData/Local/Temp/kaimatting_20200718115942/output_20200718115947..pngoutput_20200718115947."/>
          <p:cNvPicPr>
            <a:picLocks noChangeAspect="1"/>
          </p:cNvPicPr>
          <p:nvPr/>
        </p:nvPicPr>
        <p:blipFill>
          <a:blip r:embed="rId7" cstate="email"/>
          <a:stretch>
            <a:fillRect/>
          </a:stretch>
        </p:blipFill>
        <p:spPr>
          <a:xfrm>
            <a:off x="7711440" y="1485900"/>
            <a:ext cx="4493260" cy="1804670"/>
          </a:xfrm>
          <a:prstGeom prst="rect">
            <a:avLst/>
          </a:prstGeom>
        </p:spPr>
      </p:pic>
      <p:pic>
        <p:nvPicPr>
          <p:cNvPr id="39" name="图片 38" descr="C:/Users/ADMINI~1/AppData/Local/Temp/kaimatting_20200718115641/output_20200718115644..pngoutput_20200718115644."/>
          <p:cNvPicPr>
            <a:picLocks noChangeAspect="1"/>
          </p:cNvPicPr>
          <p:nvPr/>
        </p:nvPicPr>
        <p:blipFill>
          <a:blip r:embed="rId8" cstate="email"/>
          <a:stretch>
            <a:fillRect/>
          </a:stretch>
        </p:blipFill>
        <p:spPr>
          <a:xfrm>
            <a:off x="7711440" y="1561465"/>
            <a:ext cx="1110615" cy="1728470"/>
          </a:xfrm>
          <a:prstGeom prst="rect">
            <a:avLst/>
          </a:prstGeom>
        </p:spPr>
      </p:pic>
      <p:grpSp>
        <p:nvGrpSpPr>
          <p:cNvPr id="43" name="组合 42"/>
          <p:cNvGrpSpPr/>
          <p:nvPr/>
        </p:nvGrpSpPr>
        <p:grpSpPr>
          <a:xfrm>
            <a:off x="9383395" y="3479800"/>
            <a:ext cx="944880" cy="1306830"/>
            <a:chOff x="14777" y="5480"/>
            <a:chExt cx="1488" cy="2058"/>
          </a:xfrm>
        </p:grpSpPr>
        <p:sp>
          <p:nvSpPr>
            <p:cNvPr id="40" name="文本框 39"/>
            <p:cNvSpPr txBox="1"/>
            <p:nvPr/>
          </p:nvSpPr>
          <p:spPr>
            <a:xfrm>
              <a:off x="14777" y="5720"/>
              <a:ext cx="1488" cy="1598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lstStyle/>
            <a:p>
              <a:r>
                <a:rPr lang="zh-CN" altLang="en-US" sz="6000">
                  <a:latin typeface="宋体" panose="02010600030101010101" pitchFamily="2" charset="-122"/>
                  <a:ea typeface="宋体" panose="02010600030101010101" pitchFamily="2" charset="-122"/>
                </a:rPr>
                <a:t>－</a:t>
              </a:r>
              <a:endParaRPr lang="zh-CN" altLang="en-US" sz="600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41" name="文本框 40"/>
            <p:cNvSpPr txBox="1"/>
            <p:nvPr/>
          </p:nvSpPr>
          <p:spPr>
            <a:xfrm>
              <a:off x="15180" y="6620"/>
              <a:ext cx="683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/>
                <a:t>3</a:t>
              </a:r>
              <a:endParaRPr lang="en-US" altLang="zh-CN" sz="3200"/>
            </a:p>
          </p:txBody>
        </p:sp>
        <p:sp>
          <p:nvSpPr>
            <p:cNvPr id="42" name="文本框 41"/>
            <p:cNvSpPr txBox="1"/>
            <p:nvPr/>
          </p:nvSpPr>
          <p:spPr>
            <a:xfrm>
              <a:off x="15180" y="5480"/>
              <a:ext cx="639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/>
                <a:t>1</a:t>
              </a:r>
              <a:endParaRPr lang="en-US" altLang="zh-CN" sz="3200"/>
            </a:p>
          </p:txBody>
        </p:sp>
      </p:grpSp>
    </p:spTree>
    <p:custDataLst>
      <p:tags r:id="rId9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156771 -0.002037" pathEditMode="relative" ptsTypes="">
                                      <p:cBhvr>
                                        <p:cTn id="1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152031 -0.006296" pathEditMode="relative" ptsTypes="">
                                      <p:cBhvr>
                                        <p:cTn id="25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4375 -0.002685 L 0.277708 -0.000463" pathEditMode="relative" rAng="0" ptsTypes="">
                                      <p:cBhvr>
                                        <p:cTn id="34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100" y="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>
            <a:spLocks noGrp="1"/>
          </p:cNvSpPr>
          <p:nvPr/>
        </p:nvSpPr>
        <p:spPr>
          <a:xfrm>
            <a:off x="796925" y="775335"/>
            <a:ext cx="3364230" cy="647700"/>
          </a:xfrm>
          <a:prstGeom prst="rect">
            <a:avLst/>
          </a:prstGeom>
        </p:spPr>
        <p:txBody>
          <a:bodyPr vert="horz" lIns="101600" tIns="38100" rIns="76200" bIns="38100" rtlCol="0" anchor="ctr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kumimoji="0" lang="zh-CN" altLang="en-US" sz="28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r>
              <a:rPr lang="zh-CN" altLang="en-US" sz="4400" dirty="0"/>
              <a:t>小结：</a:t>
            </a:r>
            <a:endParaRPr lang="zh-CN" altLang="en-US" sz="4400" dirty="0"/>
          </a:p>
        </p:txBody>
      </p:sp>
      <p:sp>
        <p:nvSpPr>
          <p:cNvPr id="6" name="内容占位符 2"/>
          <p:cNvSpPr>
            <a:spLocks noGrp="1"/>
          </p:cNvSpPr>
          <p:nvPr/>
        </p:nvSpPr>
        <p:spPr>
          <a:xfrm>
            <a:off x="669925" y="1925320"/>
            <a:ext cx="10852150" cy="4161155"/>
          </a:xfrm>
          <a:prstGeom prst="rect">
            <a:avLst/>
          </a:prstGeo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4000" b="1" dirty="0">
                <a:latin typeface="楷体" panose="02010609060101010101" charset="-122"/>
                <a:ea typeface="楷体" panose="02010609060101010101" charset="-122"/>
              </a:rPr>
              <a:t>   </a:t>
            </a:r>
            <a:r>
              <a:rPr lang="zh-CN" altLang="en-US" sz="4000" b="1" dirty="0">
                <a:latin typeface="楷体" panose="02010609060101010101" charset="-122"/>
                <a:ea typeface="楷体" panose="02010609060101010101" charset="-122"/>
              </a:rPr>
              <a:t>求不规则图形的面积的方法，经常运用</a:t>
            </a:r>
            <a:endParaRPr lang="zh-CN" altLang="en-US" sz="4000" b="1" dirty="0">
              <a:latin typeface="楷体" panose="02010609060101010101" charset="-122"/>
              <a:ea typeface="楷体" panose="02010609060101010101" charset="-122"/>
            </a:endParaRPr>
          </a:p>
          <a:p>
            <a:pPr marL="0" indent="0">
              <a:buNone/>
            </a:pPr>
            <a:r>
              <a:rPr lang="zh-CN" altLang="en-US" sz="4000" b="1" dirty="0">
                <a:latin typeface="楷体" panose="02010609060101010101" charset="-122"/>
                <a:ea typeface="楷体" panose="02010609060101010101" charset="-122"/>
              </a:rPr>
              <a:t>平移等方法先把不规则图形转化为规则图形，</a:t>
            </a:r>
            <a:endParaRPr lang="zh-CN" altLang="en-US" sz="4000" b="1" dirty="0">
              <a:latin typeface="楷体" panose="02010609060101010101" charset="-122"/>
              <a:ea typeface="楷体" panose="02010609060101010101" charset="-122"/>
            </a:endParaRPr>
          </a:p>
          <a:p>
            <a:pPr marL="0" indent="0">
              <a:buNone/>
            </a:pPr>
            <a:r>
              <a:rPr lang="zh-CN" altLang="en-US" sz="4000" b="1" dirty="0">
                <a:latin typeface="楷体" panose="02010609060101010101" charset="-122"/>
                <a:ea typeface="楷体" panose="02010609060101010101" charset="-122"/>
              </a:rPr>
              <a:t>在求他的面积。</a:t>
            </a:r>
            <a:endParaRPr lang="zh-CN" altLang="en-US" sz="4000" b="1" dirty="0">
              <a:latin typeface="楷体" panose="02010609060101010101" charset="-122"/>
              <a:ea typeface="楷体" panose="02010609060101010101" charset="-122"/>
            </a:endParaRPr>
          </a:p>
        </p:txBody>
      </p:sp>
    </p:spTree>
    <p:custDataLst>
      <p:tags r:id="rId1"/>
    </p:custDataLst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图片 4" descr="thumbnail_icon_volume" hidden="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940300" y="2552700"/>
            <a:ext cx="2311400" cy="1752600"/>
          </a:xfrm>
          <a:prstGeom prst="rect">
            <a:avLst/>
          </a:prstGeom>
        </p:spPr>
      </p:pic>
      <p:pic>
        <p:nvPicPr>
          <p:cNvPr id="7" name="图片 6" descr="thumbnail_icon_flash" hidden="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40300" y="2552700"/>
            <a:ext cx="2311400" cy="1752600"/>
          </a:xfrm>
          <a:prstGeom prst="rect">
            <a:avLst/>
          </a:prstGeom>
        </p:spPr>
      </p:pic>
    </p:spTree>
    <p:controls/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2686" y="703291"/>
            <a:ext cx="10692205" cy="705600"/>
          </a:xfrm>
        </p:spPr>
        <p:txBody>
          <a:bodyPr>
            <a:normAutofit fontScale="90000"/>
          </a:bodyPr>
          <a:lstStyle/>
          <a:p>
            <a:r>
              <a:rPr lang="en-US" altLang="zh-CN" dirty="0">
                <a:sym typeface="+mn-ea"/>
              </a:rPr>
              <a:t>    </a:t>
            </a:r>
            <a:r>
              <a:rPr lang="en-US" altLang="zh-CN" dirty="0" smtClean="0">
                <a:sym typeface="+mn-ea"/>
              </a:rPr>
              <a:t>  </a:t>
            </a:r>
            <a:r>
              <a:rPr dirty="0" err="1" smtClean="0">
                <a:sym typeface="+mn-ea"/>
              </a:rPr>
              <a:t>在平面内</a:t>
            </a:r>
            <a:r>
              <a:rPr dirty="0" err="1">
                <a:sym typeface="+mn-ea"/>
              </a:rPr>
              <a:t>，将一个图形沿某个方向移动一定的距离，这样的图形运动叫做平移</a:t>
            </a:r>
            <a:r>
              <a:rPr dirty="0">
                <a:sym typeface="+mn-ea"/>
              </a:rPr>
              <a:t>。</a:t>
            </a:r>
            <a:endParaRPr lang="zh-CN" altLang="en-US" dirty="0"/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852805" y="1614805"/>
            <a:ext cx="4065905" cy="424434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86070" y="1614805"/>
            <a:ext cx="6259830" cy="4244340"/>
          </a:xfrm>
          <a:prstGeom prst="rect">
            <a:avLst/>
          </a:prstGeom>
        </p:spPr>
      </p:pic>
      <p:pic>
        <p:nvPicPr>
          <p:cNvPr id="3" name="图片 2" descr="thumbnail_icon_flash" hidden="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40300" y="2552700"/>
            <a:ext cx="2311400" cy="1752600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sz="3200"/>
              <a:t>例</a:t>
            </a:r>
            <a:r>
              <a:rPr lang="en-US" altLang="zh-CN" sz="3200"/>
              <a:t>3  </a:t>
            </a:r>
            <a:r>
              <a:rPr sz="3200"/>
              <a:t>画出平移后的图形，再数一数，填一填。</a:t>
            </a:r>
            <a:endParaRPr sz="3200"/>
          </a:p>
        </p:txBody>
      </p:sp>
      <p:graphicFrame>
        <p:nvGraphicFramePr>
          <p:cNvPr id="7" name="内容占位符 6"/>
          <p:cNvGraphicFramePr>
            <a:graphicFrameLocks noGrp="1"/>
          </p:cNvGraphicFramePr>
          <p:nvPr>
            <p:ph idx="1"/>
            <p:custDataLst>
              <p:tags r:id="rId1"/>
            </p:custDataLst>
          </p:nvPr>
        </p:nvGraphicFramePr>
        <p:xfrm>
          <a:off x="608013" y="1490663"/>
          <a:ext cx="10969621" cy="51479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48802"/>
                <a:gridCol w="566133"/>
                <a:gridCol w="530188"/>
                <a:gridCol w="549444"/>
                <a:gridCol w="548160"/>
                <a:gridCol w="548160"/>
                <a:gridCol w="548802"/>
                <a:gridCol w="548160"/>
                <a:gridCol w="548802"/>
                <a:gridCol w="548160"/>
                <a:gridCol w="548160"/>
                <a:gridCol w="548802"/>
                <a:gridCol w="548160"/>
                <a:gridCol w="549444"/>
                <a:gridCol w="547518"/>
                <a:gridCol w="548160"/>
                <a:gridCol w="549444"/>
                <a:gridCol w="548802"/>
                <a:gridCol w="547518"/>
                <a:gridCol w="548802"/>
              </a:tblGrid>
              <a:tr h="650240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dirty="0">
                        <a:solidFill>
                          <a:srgbClr val="B28E4E"/>
                        </a:solidFill>
                      </a:endParaRPr>
                    </a:p>
                  </a:txBody>
                  <a:tcPr marL="92430" marR="92430"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B28E4E"/>
                        </a:solidFill>
                      </a:endParaRPr>
                    </a:p>
                  </a:txBody>
                  <a:tcPr marL="92430" marR="92430"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B28E4E"/>
                        </a:solidFill>
                      </a:endParaRPr>
                    </a:p>
                  </a:txBody>
                  <a:tcPr marL="92430" marR="92430"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B28E4E"/>
                        </a:solidFill>
                      </a:endParaRPr>
                    </a:p>
                  </a:txBody>
                  <a:tcPr marL="92430" marR="92430"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B28E4E"/>
                        </a:solidFill>
                      </a:endParaRPr>
                    </a:p>
                  </a:txBody>
                  <a:tcPr marL="92430" marR="92430"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B28E4E"/>
                        </a:solidFill>
                      </a:endParaRPr>
                    </a:p>
                  </a:txBody>
                  <a:tcPr marL="92430" marR="92430"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B28E4E"/>
                        </a:solidFill>
                      </a:endParaRPr>
                    </a:p>
                  </a:txBody>
                  <a:tcPr marL="92430" marR="92430"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B28E4E"/>
                        </a:solidFill>
                      </a:endParaRPr>
                    </a:p>
                  </a:txBody>
                  <a:tcPr marL="92430" marR="92430"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B28E4E"/>
                        </a:solidFill>
                      </a:endParaRPr>
                    </a:p>
                  </a:txBody>
                  <a:tcPr marL="92430" marR="92430"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B28E4E"/>
                        </a:solidFill>
                      </a:endParaRPr>
                    </a:p>
                  </a:txBody>
                  <a:tcPr marL="92430" marR="92430"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B28E4E"/>
                        </a:solidFill>
                      </a:endParaRPr>
                    </a:p>
                  </a:txBody>
                  <a:tcPr marL="92430" marR="92430"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B28E4E"/>
                        </a:solidFill>
                      </a:endParaRPr>
                    </a:p>
                  </a:txBody>
                  <a:tcPr marL="92430" marR="92430"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B28E4E"/>
                        </a:solidFill>
                      </a:endParaRPr>
                    </a:p>
                  </a:txBody>
                  <a:tcPr marL="92430" marR="92430"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B28E4E"/>
                        </a:solidFill>
                      </a:endParaRPr>
                    </a:p>
                  </a:txBody>
                  <a:tcPr marL="92430" marR="92430"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B28E4E"/>
                        </a:solidFill>
                      </a:endParaRPr>
                    </a:p>
                  </a:txBody>
                  <a:tcPr marL="92430" marR="92430"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B28E4E"/>
                        </a:solidFill>
                      </a:endParaRPr>
                    </a:p>
                  </a:txBody>
                  <a:tcPr marL="92430" marR="92430"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B28E4E"/>
                        </a:solidFill>
                      </a:endParaRPr>
                    </a:p>
                  </a:txBody>
                  <a:tcPr marL="92430" marR="92430"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B28E4E"/>
                        </a:solidFill>
                      </a:endParaRPr>
                    </a:p>
                  </a:txBody>
                  <a:tcPr marL="92430" marR="92430"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B28E4E"/>
                        </a:solidFill>
                      </a:endParaRPr>
                    </a:p>
                  </a:txBody>
                  <a:tcPr marL="92430" marR="92430"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B28E4E"/>
                        </a:solidFill>
                      </a:endParaRPr>
                    </a:p>
                  </a:txBody>
                  <a:tcPr marL="92430" marR="92430"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</a:tr>
              <a:tr h="598170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B28E4E"/>
                        </a:solidFill>
                      </a:endParaRPr>
                    </a:p>
                  </a:txBody>
                  <a:tcPr marL="92430" marR="92430"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404040"/>
                        </a:solidFill>
                      </a:endParaRPr>
                    </a:p>
                  </a:txBody>
                  <a:tcPr marL="92430" marR="92430"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404040"/>
                        </a:solidFill>
                      </a:endParaRPr>
                    </a:p>
                  </a:txBody>
                  <a:tcPr marL="92430" marR="92430"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404040"/>
                        </a:solidFill>
                      </a:endParaRPr>
                    </a:p>
                  </a:txBody>
                  <a:tcPr marL="92430" marR="92430"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404040"/>
                        </a:solidFill>
                      </a:endParaRPr>
                    </a:p>
                  </a:txBody>
                  <a:tcPr marL="92430" marR="92430"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404040"/>
                        </a:solidFill>
                      </a:endParaRPr>
                    </a:p>
                  </a:txBody>
                  <a:tcPr marL="92430" marR="92430"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404040"/>
                        </a:solidFill>
                      </a:endParaRPr>
                    </a:p>
                  </a:txBody>
                  <a:tcPr marL="92430" marR="92430"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404040"/>
                        </a:solidFill>
                      </a:endParaRPr>
                    </a:p>
                  </a:txBody>
                  <a:tcPr marL="92430" marR="92430"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404040"/>
                        </a:solidFill>
                      </a:endParaRPr>
                    </a:p>
                  </a:txBody>
                  <a:tcPr marL="92430" marR="92430"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404040"/>
                        </a:solidFill>
                      </a:endParaRPr>
                    </a:p>
                  </a:txBody>
                  <a:tcPr marL="92430" marR="92430"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404040"/>
                        </a:solidFill>
                      </a:endParaRPr>
                    </a:p>
                  </a:txBody>
                  <a:tcPr marL="92430" marR="92430"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404040"/>
                        </a:solidFill>
                      </a:endParaRPr>
                    </a:p>
                  </a:txBody>
                  <a:tcPr marL="92430" marR="92430"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404040"/>
                        </a:solidFill>
                      </a:endParaRPr>
                    </a:p>
                  </a:txBody>
                  <a:tcPr marL="92430" marR="92430"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404040"/>
                        </a:solidFill>
                      </a:endParaRPr>
                    </a:p>
                  </a:txBody>
                  <a:tcPr marL="92430" marR="92430"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404040"/>
                        </a:solidFill>
                      </a:endParaRPr>
                    </a:p>
                  </a:txBody>
                  <a:tcPr marL="92430" marR="92430"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404040"/>
                        </a:solidFill>
                      </a:endParaRPr>
                    </a:p>
                  </a:txBody>
                  <a:tcPr marL="92430" marR="92430"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404040"/>
                        </a:solidFill>
                      </a:endParaRPr>
                    </a:p>
                  </a:txBody>
                  <a:tcPr marL="92430" marR="92430"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404040"/>
                        </a:solidFill>
                      </a:endParaRPr>
                    </a:p>
                  </a:txBody>
                  <a:tcPr marL="92430" marR="92430"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404040"/>
                        </a:solidFill>
                      </a:endParaRPr>
                    </a:p>
                  </a:txBody>
                  <a:tcPr marL="92430" marR="92430"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404040"/>
                        </a:solidFill>
                      </a:endParaRPr>
                    </a:p>
                  </a:txBody>
                  <a:tcPr marL="92430" marR="92430"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</a:tr>
              <a:tr h="649605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B28E4E"/>
                        </a:solidFill>
                      </a:endParaRPr>
                    </a:p>
                  </a:txBody>
                  <a:tcPr marL="92430" marR="92430"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404040"/>
                        </a:solidFill>
                      </a:endParaRPr>
                    </a:p>
                  </a:txBody>
                  <a:tcPr marL="92430" marR="92430"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404040"/>
                        </a:solidFill>
                      </a:endParaRPr>
                    </a:p>
                  </a:txBody>
                  <a:tcPr marL="92430" marR="92430"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404040"/>
                        </a:solidFill>
                      </a:endParaRPr>
                    </a:p>
                  </a:txBody>
                  <a:tcPr marL="92430" marR="92430"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404040"/>
                        </a:solidFill>
                      </a:endParaRPr>
                    </a:p>
                  </a:txBody>
                  <a:tcPr marL="92430" marR="92430"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404040"/>
                        </a:solidFill>
                      </a:endParaRPr>
                    </a:p>
                  </a:txBody>
                  <a:tcPr marL="92430" marR="92430"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404040"/>
                        </a:solidFill>
                      </a:endParaRPr>
                    </a:p>
                  </a:txBody>
                  <a:tcPr marL="92430" marR="92430"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404040"/>
                        </a:solidFill>
                      </a:endParaRPr>
                    </a:p>
                  </a:txBody>
                  <a:tcPr marL="92430" marR="92430"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404040"/>
                        </a:solidFill>
                      </a:endParaRPr>
                    </a:p>
                  </a:txBody>
                  <a:tcPr marL="92430" marR="92430"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404040"/>
                        </a:solidFill>
                      </a:endParaRPr>
                    </a:p>
                  </a:txBody>
                  <a:tcPr marL="92430" marR="92430"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404040"/>
                        </a:solidFill>
                      </a:endParaRPr>
                    </a:p>
                  </a:txBody>
                  <a:tcPr marL="92430" marR="92430"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404040"/>
                        </a:solidFill>
                      </a:endParaRPr>
                    </a:p>
                  </a:txBody>
                  <a:tcPr marL="92430" marR="92430"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404040"/>
                        </a:solidFill>
                      </a:endParaRPr>
                    </a:p>
                  </a:txBody>
                  <a:tcPr marL="92430" marR="92430"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404040"/>
                        </a:solidFill>
                      </a:endParaRPr>
                    </a:p>
                  </a:txBody>
                  <a:tcPr marL="92430" marR="92430"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404040"/>
                        </a:solidFill>
                      </a:endParaRPr>
                    </a:p>
                  </a:txBody>
                  <a:tcPr marL="92430" marR="92430"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404040"/>
                        </a:solidFill>
                      </a:endParaRPr>
                    </a:p>
                  </a:txBody>
                  <a:tcPr marL="92430" marR="92430"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404040"/>
                        </a:solidFill>
                      </a:endParaRPr>
                    </a:p>
                  </a:txBody>
                  <a:tcPr marL="92430" marR="92430"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404040"/>
                        </a:solidFill>
                      </a:endParaRPr>
                    </a:p>
                  </a:txBody>
                  <a:tcPr marL="92430" marR="92430"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404040"/>
                        </a:solidFill>
                      </a:endParaRPr>
                    </a:p>
                  </a:txBody>
                  <a:tcPr marL="92430" marR="92430"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404040"/>
                        </a:solidFill>
                      </a:endParaRPr>
                    </a:p>
                  </a:txBody>
                  <a:tcPr marL="92430" marR="92430"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</a:tr>
              <a:tr h="650240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B28E4E"/>
                        </a:solidFill>
                      </a:endParaRPr>
                    </a:p>
                  </a:txBody>
                  <a:tcPr marL="92430" marR="92430"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dirty="0">
                        <a:solidFill>
                          <a:srgbClr val="404040"/>
                        </a:solidFill>
                      </a:endParaRPr>
                    </a:p>
                  </a:txBody>
                  <a:tcPr marL="92430" marR="92430"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404040"/>
                        </a:solidFill>
                      </a:endParaRPr>
                    </a:p>
                  </a:txBody>
                  <a:tcPr marL="92430" marR="92430"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404040"/>
                        </a:solidFill>
                      </a:endParaRPr>
                    </a:p>
                  </a:txBody>
                  <a:tcPr marL="92430" marR="92430"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404040"/>
                        </a:solidFill>
                      </a:endParaRPr>
                    </a:p>
                  </a:txBody>
                  <a:tcPr marL="92430" marR="92430"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404040"/>
                        </a:solidFill>
                      </a:endParaRPr>
                    </a:p>
                  </a:txBody>
                  <a:tcPr marL="92430" marR="92430"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404040"/>
                        </a:solidFill>
                      </a:endParaRPr>
                    </a:p>
                  </a:txBody>
                  <a:tcPr marL="92430" marR="92430"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404040"/>
                        </a:solidFill>
                      </a:endParaRPr>
                    </a:p>
                  </a:txBody>
                  <a:tcPr marL="92430" marR="92430"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404040"/>
                        </a:solidFill>
                      </a:endParaRPr>
                    </a:p>
                  </a:txBody>
                  <a:tcPr marL="92430" marR="92430"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404040"/>
                        </a:solidFill>
                      </a:endParaRPr>
                    </a:p>
                  </a:txBody>
                  <a:tcPr marL="92430" marR="92430"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404040"/>
                        </a:solidFill>
                      </a:endParaRPr>
                    </a:p>
                  </a:txBody>
                  <a:tcPr marL="92430" marR="92430"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404040"/>
                        </a:solidFill>
                      </a:endParaRPr>
                    </a:p>
                  </a:txBody>
                  <a:tcPr marL="92430" marR="92430"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404040"/>
                        </a:solidFill>
                      </a:endParaRPr>
                    </a:p>
                  </a:txBody>
                  <a:tcPr marL="92430" marR="92430"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404040"/>
                        </a:solidFill>
                      </a:endParaRPr>
                    </a:p>
                  </a:txBody>
                  <a:tcPr marL="92430" marR="92430"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404040"/>
                        </a:solidFill>
                      </a:endParaRPr>
                    </a:p>
                  </a:txBody>
                  <a:tcPr marL="92430" marR="92430"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404040"/>
                        </a:solidFill>
                      </a:endParaRPr>
                    </a:p>
                  </a:txBody>
                  <a:tcPr marL="92430" marR="92430"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404040"/>
                        </a:solidFill>
                      </a:endParaRPr>
                    </a:p>
                  </a:txBody>
                  <a:tcPr marL="92430" marR="92430"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404040"/>
                        </a:solidFill>
                      </a:endParaRPr>
                    </a:p>
                  </a:txBody>
                  <a:tcPr marL="92430" marR="92430"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404040"/>
                        </a:solidFill>
                      </a:endParaRPr>
                    </a:p>
                  </a:txBody>
                  <a:tcPr marL="92430" marR="92430"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404040"/>
                        </a:solidFill>
                      </a:endParaRPr>
                    </a:p>
                  </a:txBody>
                  <a:tcPr marL="92430" marR="92430"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</a:tr>
              <a:tr h="649605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B28E4E"/>
                        </a:solidFill>
                      </a:endParaRPr>
                    </a:p>
                  </a:txBody>
                  <a:tcPr marL="92430" marR="92430"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404040"/>
                        </a:solidFill>
                      </a:endParaRPr>
                    </a:p>
                  </a:txBody>
                  <a:tcPr marL="92430" marR="92430"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404040"/>
                        </a:solidFill>
                      </a:endParaRPr>
                    </a:p>
                  </a:txBody>
                  <a:tcPr marL="92430" marR="92430"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404040"/>
                        </a:solidFill>
                      </a:endParaRPr>
                    </a:p>
                  </a:txBody>
                  <a:tcPr marL="92430" marR="92430"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404040"/>
                        </a:solidFill>
                      </a:endParaRPr>
                    </a:p>
                  </a:txBody>
                  <a:tcPr marL="92430" marR="92430"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404040"/>
                        </a:solidFill>
                      </a:endParaRPr>
                    </a:p>
                  </a:txBody>
                  <a:tcPr marL="92430" marR="92430"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404040"/>
                        </a:solidFill>
                      </a:endParaRPr>
                    </a:p>
                  </a:txBody>
                  <a:tcPr marL="92430" marR="92430"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404040"/>
                        </a:solidFill>
                      </a:endParaRPr>
                    </a:p>
                  </a:txBody>
                  <a:tcPr marL="92430" marR="92430"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404040"/>
                        </a:solidFill>
                      </a:endParaRPr>
                    </a:p>
                  </a:txBody>
                  <a:tcPr marL="92430" marR="92430"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404040"/>
                        </a:solidFill>
                      </a:endParaRPr>
                    </a:p>
                  </a:txBody>
                  <a:tcPr marL="92430" marR="92430"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404040"/>
                        </a:solidFill>
                      </a:endParaRPr>
                    </a:p>
                  </a:txBody>
                  <a:tcPr marL="92430" marR="92430"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404040"/>
                        </a:solidFill>
                      </a:endParaRPr>
                    </a:p>
                  </a:txBody>
                  <a:tcPr marL="92430" marR="92430"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404040"/>
                        </a:solidFill>
                      </a:endParaRPr>
                    </a:p>
                  </a:txBody>
                  <a:tcPr marL="92430" marR="92430"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404040"/>
                        </a:solidFill>
                      </a:endParaRPr>
                    </a:p>
                  </a:txBody>
                  <a:tcPr marL="92430" marR="92430"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404040"/>
                        </a:solidFill>
                      </a:endParaRPr>
                    </a:p>
                  </a:txBody>
                  <a:tcPr marL="92430" marR="92430"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404040"/>
                        </a:solidFill>
                      </a:endParaRPr>
                    </a:p>
                  </a:txBody>
                  <a:tcPr marL="92430" marR="92430"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404040"/>
                        </a:solidFill>
                      </a:endParaRPr>
                    </a:p>
                  </a:txBody>
                  <a:tcPr marL="92430" marR="92430"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404040"/>
                        </a:solidFill>
                      </a:endParaRPr>
                    </a:p>
                  </a:txBody>
                  <a:tcPr marL="92430" marR="92430"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404040"/>
                        </a:solidFill>
                      </a:endParaRPr>
                    </a:p>
                  </a:txBody>
                  <a:tcPr marL="92430" marR="92430"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404040"/>
                        </a:solidFill>
                      </a:endParaRPr>
                    </a:p>
                  </a:txBody>
                  <a:tcPr marL="92430" marR="92430"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</a:tr>
              <a:tr h="650240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B28E4E"/>
                        </a:solidFill>
                      </a:endParaRPr>
                    </a:p>
                  </a:txBody>
                  <a:tcPr marL="92430" marR="92430"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404040"/>
                        </a:solidFill>
                      </a:endParaRPr>
                    </a:p>
                  </a:txBody>
                  <a:tcPr marL="92430" marR="92430"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404040"/>
                        </a:solidFill>
                      </a:endParaRPr>
                    </a:p>
                  </a:txBody>
                  <a:tcPr marL="92430" marR="92430"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404040"/>
                        </a:solidFill>
                      </a:endParaRPr>
                    </a:p>
                  </a:txBody>
                  <a:tcPr marL="92430" marR="92430"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404040"/>
                        </a:solidFill>
                      </a:endParaRPr>
                    </a:p>
                  </a:txBody>
                  <a:tcPr marL="92430" marR="92430"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404040"/>
                        </a:solidFill>
                      </a:endParaRPr>
                    </a:p>
                  </a:txBody>
                  <a:tcPr marL="92430" marR="92430"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404040"/>
                        </a:solidFill>
                      </a:endParaRPr>
                    </a:p>
                  </a:txBody>
                  <a:tcPr marL="92430" marR="92430"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404040"/>
                        </a:solidFill>
                      </a:endParaRPr>
                    </a:p>
                  </a:txBody>
                  <a:tcPr marL="92430" marR="92430"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404040"/>
                        </a:solidFill>
                      </a:endParaRPr>
                    </a:p>
                  </a:txBody>
                  <a:tcPr marL="92430" marR="92430"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404040"/>
                        </a:solidFill>
                      </a:endParaRPr>
                    </a:p>
                  </a:txBody>
                  <a:tcPr marL="92430" marR="92430"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404040"/>
                        </a:solidFill>
                      </a:endParaRPr>
                    </a:p>
                  </a:txBody>
                  <a:tcPr marL="92430" marR="92430"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404040"/>
                        </a:solidFill>
                      </a:endParaRPr>
                    </a:p>
                  </a:txBody>
                  <a:tcPr marL="92430" marR="92430"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404040"/>
                        </a:solidFill>
                      </a:endParaRPr>
                    </a:p>
                  </a:txBody>
                  <a:tcPr marL="92430" marR="92430"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404040"/>
                        </a:solidFill>
                      </a:endParaRPr>
                    </a:p>
                  </a:txBody>
                  <a:tcPr marL="92430" marR="92430"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404040"/>
                        </a:solidFill>
                      </a:endParaRPr>
                    </a:p>
                  </a:txBody>
                  <a:tcPr marL="92430" marR="92430"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404040"/>
                        </a:solidFill>
                      </a:endParaRPr>
                    </a:p>
                  </a:txBody>
                  <a:tcPr marL="92430" marR="92430"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404040"/>
                        </a:solidFill>
                      </a:endParaRPr>
                    </a:p>
                  </a:txBody>
                  <a:tcPr marL="92430" marR="92430"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404040"/>
                        </a:solidFill>
                      </a:endParaRPr>
                    </a:p>
                  </a:txBody>
                  <a:tcPr marL="92430" marR="92430"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404040"/>
                        </a:solidFill>
                      </a:endParaRPr>
                    </a:p>
                  </a:txBody>
                  <a:tcPr marL="92430" marR="92430"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404040"/>
                        </a:solidFill>
                      </a:endParaRPr>
                    </a:p>
                  </a:txBody>
                  <a:tcPr marL="92430" marR="92430"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</a:tr>
              <a:tr h="649605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B28E4E"/>
                        </a:solidFill>
                      </a:endParaRPr>
                    </a:p>
                  </a:txBody>
                  <a:tcPr marL="92430" marR="92430"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404040"/>
                        </a:solidFill>
                      </a:endParaRPr>
                    </a:p>
                  </a:txBody>
                  <a:tcPr marL="92430" marR="92430"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404040"/>
                        </a:solidFill>
                      </a:endParaRPr>
                    </a:p>
                  </a:txBody>
                  <a:tcPr marL="92430" marR="92430"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404040"/>
                        </a:solidFill>
                      </a:endParaRPr>
                    </a:p>
                  </a:txBody>
                  <a:tcPr marL="92430" marR="92430"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404040"/>
                        </a:solidFill>
                      </a:endParaRPr>
                    </a:p>
                  </a:txBody>
                  <a:tcPr marL="92430" marR="92430"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404040"/>
                        </a:solidFill>
                      </a:endParaRPr>
                    </a:p>
                  </a:txBody>
                  <a:tcPr marL="92430" marR="92430"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404040"/>
                        </a:solidFill>
                      </a:endParaRPr>
                    </a:p>
                  </a:txBody>
                  <a:tcPr marL="92430" marR="92430"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404040"/>
                        </a:solidFill>
                      </a:endParaRPr>
                    </a:p>
                  </a:txBody>
                  <a:tcPr marL="92430" marR="92430"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404040"/>
                        </a:solidFill>
                      </a:endParaRPr>
                    </a:p>
                  </a:txBody>
                  <a:tcPr marL="92430" marR="92430"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404040"/>
                        </a:solidFill>
                      </a:endParaRPr>
                    </a:p>
                  </a:txBody>
                  <a:tcPr marL="92430" marR="92430"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404040"/>
                        </a:solidFill>
                      </a:endParaRPr>
                    </a:p>
                  </a:txBody>
                  <a:tcPr marL="92430" marR="92430"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404040"/>
                        </a:solidFill>
                      </a:endParaRPr>
                    </a:p>
                  </a:txBody>
                  <a:tcPr marL="92430" marR="92430"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404040"/>
                        </a:solidFill>
                      </a:endParaRPr>
                    </a:p>
                  </a:txBody>
                  <a:tcPr marL="92430" marR="92430"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404040"/>
                        </a:solidFill>
                      </a:endParaRPr>
                    </a:p>
                  </a:txBody>
                  <a:tcPr marL="92430" marR="92430"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404040"/>
                        </a:solidFill>
                      </a:endParaRPr>
                    </a:p>
                  </a:txBody>
                  <a:tcPr marL="92430" marR="92430"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404040"/>
                        </a:solidFill>
                      </a:endParaRPr>
                    </a:p>
                  </a:txBody>
                  <a:tcPr marL="92430" marR="92430"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404040"/>
                        </a:solidFill>
                      </a:endParaRPr>
                    </a:p>
                  </a:txBody>
                  <a:tcPr marL="92430" marR="92430"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404040"/>
                        </a:solidFill>
                      </a:endParaRPr>
                    </a:p>
                  </a:txBody>
                  <a:tcPr marL="92430" marR="92430"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404040"/>
                        </a:solidFill>
                      </a:endParaRPr>
                    </a:p>
                  </a:txBody>
                  <a:tcPr marL="92430" marR="92430"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404040"/>
                        </a:solidFill>
                      </a:endParaRPr>
                    </a:p>
                  </a:txBody>
                  <a:tcPr marL="92430" marR="92430"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</a:tr>
              <a:tr h="650240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B28E4E"/>
                        </a:solidFill>
                      </a:endParaRPr>
                    </a:p>
                  </a:txBody>
                  <a:tcPr marL="92430" marR="92430"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404040"/>
                        </a:solidFill>
                      </a:endParaRPr>
                    </a:p>
                  </a:txBody>
                  <a:tcPr marL="92430" marR="92430"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404040"/>
                        </a:solidFill>
                      </a:endParaRPr>
                    </a:p>
                  </a:txBody>
                  <a:tcPr marL="92430" marR="92430"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404040"/>
                        </a:solidFill>
                      </a:endParaRPr>
                    </a:p>
                  </a:txBody>
                  <a:tcPr marL="92430" marR="92430"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404040"/>
                        </a:solidFill>
                      </a:endParaRPr>
                    </a:p>
                  </a:txBody>
                  <a:tcPr marL="92430" marR="92430"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404040"/>
                        </a:solidFill>
                      </a:endParaRPr>
                    </a:p>
                  </a:txBody>
                  <a:tcPr marL="92430" marR="92430"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404040"/>
                        </a:solidFill>
                      </a:endParaRPr>
                    </a:p>
                  </a:txBody>
                  <a:tcPr marL="92430" marR="92430"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404040"/>
                        </a:solidFill>
                      </a:endParaRPr>
                    </a:p>
                  </a:txBody>
                  <a:tcPr marL="92430" marR="92430"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404040"/>
                        </a:solidFill>
                      </a:endParaRPr>
                    </a:p>
                  </a:txBody>
                  <a:tcPr marL="92430" marR="92430"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404040"/>
                        </a:solidFill>
                      </a:endParaRPr>
                    </a:p>
                  </a:txBody>
                  <a:tcPr marL="92430" marR="92430"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404040"/>
                        </a:solidFill>
                      </a:endParaRPr>
                    </a:p>
                  </a:txBody>
                  <a:tcPr marL="92430" marR="92430"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404040"/>
                        </a:solidFill>
                      </a:endParaRPr>
                    </a:p>
                  </a:txBody>
                  <a:tcPr marL="92430" marR="92430"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404040"/>
                        </a:solidFill>
                      </a:endParaRPr>
                    </a:p>
                  </a:txBody>
                  <a:tcPr marL="92430" marR="92430"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404040"/>
                        </a:solidFill>
                      </a:endParaRPr>
                    </a:p>
                  </a:txBody>
                  <a:tcPr marL="92430" marR="92430"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404040"/>
                        </a:solidFill>
                      </a:endParaRPr>
                    </a:p>
                  </a:txBody>
                  <a:tcPr marL="92430" marR="92430"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404040"/>
                        </a:solidFill>
                      </a:endParaRPr>
                    </a:p>
                  </a:txBody>
                  <a:tcPr marL="92430" marR="92430"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404040"/>
                        </a:solidFill>
                      </a:endParaRPr>
                    </a:p>
                  </a:txBody>
                  <a:tcPr marL="92430" marR="92430"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404040"/>
                        </a:solidFill>
                      </a:endParaRPr>
                    </a:p>
                  </a:txBody>
                  <a:tcPr marL="92430" marR="92430"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404040"/>
                        </a:solidFill>
                      </a:endParaRPr>
                    </a:p>
                  </a:txBody>
                  <a:tcPr marL="92430" marR="92430"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404040"/>
                        </a:solidFill>
                      </a:endParaRPr>
                    </a:p>
                  </a:txBody>
                  <a:tcPr marL="92430" marR="92430"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grpSp>
        <p:nvGrpSpPr>
          <p:cNvPr id="62" name="组合 61"/>
          <p:cNvGrpSpPr/>
          <p:nvPr/>
        </p:nvGrpSpPr>
        <p:grpSpPr>
          <a:xfrm>
            <a:off x="5041265" y="3216275"/>
            <a:ext cx="1111885" cy="1271270"/>
            <a:chOff x="521" y="5066"/>
            <a:chExt cx="1912" cy="2028"/>
          </a:xfrm>
        </p:grpSpPr>
        <p:sp>
          <p:nvSpPr>
            <p:cNvPr id="60" name="等腰三角形 59"/>
            <p:cNvSpPr/>
            <p:nvPr/>
          </p:nvSpPr>
          <p:spPr>
            <a:xfrm>
              <a:off x="521" y="5066"/>
              <a:ext cx="1912" cy="1065"/>
            </a:xfrm>
            <a:prstGeom prst="triangle">
              <a:avLst/>
            </a:prstGeom>
            <a:solidFill>
              <a:schemeClr val="accent2"/>
            </a:soli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矩形 60"/>
            <p:cNvSpPr/>
            <p:nvPr/>
          </p:nvSpPr>
          <p:spPr>
            <a:xfrm>
              <a:off x="1172" y="6130"/>
              <a:ext cx="610" cy="965"/>
            </a:xfrm>
            <a:prstGeom prst="rect">
              <a:avLst/>
            </a:prstGeom>
            <a:solidFill>
              <a:schemeClr val="accent2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6" name="文本框 35"/>
          <p:cNvSpPr txBox="1"/>
          <p:nvPr/>
        </p:nvSpPr>
        <p:spPr>
          <a:xfrm>
            <a:off x="6410325" y="1940560"/>
            <a:ext cx="316293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向上平移三格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882" y="346910"/>
            <a:ext cx="10852237" cy="648000"/>
          </a:xfrm>
        </p:spPr>
        <p:txBody>
          <a:bodyPr>
            <a:normAutofit fontScale="90000"/>
          </a:bodyPr>
          <a:lstStyle/>
          <a:p>
            <a:r>
              <a:rPr>
                <a:sym typeface="+mn-ea"/>
              </a:rPr>
              <a:t>例</a:t>
            </a:r>
            <a:r>
              <a:rPr lang="en-US" altLang="zh-CN">
                <a:sym typeface="+mn-ea"/>
              </a:rPr>
              <a:t>3  </a:t>
            </a:r>
            <a:r>
              <a:rPr>
                <a:sym typeface="+mn-ea"/>
              </a:rPr>
              <a:t>画出平移后的图形，再数一数，填一填。</a:t>
            </a:r>
            <a:br>
              <a:rPr>
                <a:sym typeface="+mn-ea"/>
              </a:rPr>
            </a:br>
            <a:endParaRPr lang="zh-CN" altLang="en-US"/>
          </a:p>
        </p:txBody>
      </p:sp>
      <p:graphicFrame>
        <p:nvGraphicFramePr>
          <p:cNvPr id="7" name="内容占位符 6"/>
          <p:cNvGraphicFramePr>
            <a:graphicFrameLocks noGrp="1"/>
          </p:cNvGraphicFramePr>
          <p:nvPr>
            <p:ph idx="1"/>
            <p:custDataLst>
              <p:tags r:id="rId1"/>
            </p:custDataLst>
          </p:nvPr>
        </p:nvGraphicFramePr>
        <p:xfrm>
          <a:off x="330835" y="1296035"/>
          <a:ext cx="11762740" cy="51479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88645"/>
                <a:gridCol w="607060"/>
                <a:gridCol w="568325"/>
                <a:gridCol w="589280"/>
                <a:gridCol w="588010"/>
                <a:gridCol w="587375"/>
                <a:gridCol w="588645"/>
                <a:gridCol w="588010"/>
                <a:gridCol w="588010"/>
                <a:gridCol w="588010"/>
                <a:gridCol w="588010"/>
                <a:gridCol w="588010"/>
                <a:gridCol w="588010"/>
                <a:gridCol w="589280"/>
                <a:gridCol w="586740"/>
                <a:gridCol w="588010"/>
                <a:gridCol w="589280"/>
                <a:gridCol w="588645"/>
                <a:gridCol w="586740"/>
                <a:gridCol w="588645"/>
              </a:tblGrid>
              <a:tr h="650240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B28E4E"/>
                        </a:solidFill>
                      </a:endParaRPr>
                    </a:p>
                  </a:txBody>
                  <a:tcPr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B28E4E"/>
                        </a:solidFill>
                      </a:endParaRPr>
                    </a:p>
                  </a:txBody>
                  <a:tcPr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B28E4E"/>
                        </a:solidFill>
                      </a:endParaRPr>
                    </a:p>
                  </a:txBody>
                  <a:tcPr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B28E4E"/>
                        </a:solidFill>
                      </a:endParaRPr>
                    </a:p>
                  </a:txBody>
                  <a:tcPr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B28E4E"/>
                        </a:solidFill>
                      </a:endParaRPr>
                    </a:p>
                  </a:txBody>
                  <a:tcPr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B28E4E"/>
                        </a:solidFill>
                      </a:endParaRPr>
                    </a:p>
                  </a:txBody>
                  <a:tcPr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B28E4E"/>
                        </a:solidFill>
                      </a:endParaRPr>
                    </a:p>
                  </a:txBody>
                  <a:tcPr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B28E4E"/>
                        </a:solidFill>
                      </a:endParaRPr>
                    </a:p>
                  </a:txBody>
                  <a:tcPr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B28E4E"/>
                        </a:solidFill>
                      </a:endParaRPr>
                    </a:p>
                  </a:txBody>
                  <a:tcPr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B28E4E"/>
                        </a:solidFill>
                      </a:endParaRPr>
                    </a:p>
                  </a:txBody>
                  <a:tcPr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B28E4E"/>
                        </a:solidFill>
                      </a:endParaRPr>
                    </a:p>
                  </a:txBody>
                  <a:tcPr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B28E4E"/>
                        </a:solidFill>
                      </a:endParaRPr>
                    </a:p>
                  </a:txBody>
                  <a:tcPr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B28E4E"/>
                        </a:solidFill>
                      </a:endParaRPr>
                    </a:p>
                  </a:txBody>
                  <a:tcPr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B28E4E"/>
                        </a:solidFill>
                      </a:endParaRPr>
                    </a:p>
                  </a:txBody>
                  <a:tcPr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B28E4E"/>
                        </a:solidFill>
                      </a:endParaRPr>
                    </a:p>
                  </a:txBody>
                  <a:tcPr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B28E4E"/>
                        </a:solidFill>
                      </a:endParaRPr>
                    </a:p>
                  </a:txBody>
                  <a:tcPr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B28E4E"/>
                        </a:solidFill>
                      </a:endParaRPr>
                    </a:p>
                  </a:txBody>
                  <a:tcPr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B28E4E"/>
                        </a:solidFill>
                      </a:endParaRPr>
                    </a:p>
                  </a:txBody>
                  <a:tcPr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B28E4E"/>
                        </a:solidFill>
                      </a:endParaRPr>
                    </a:p>
                  </a:txBody>
                  <a:tcPr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B28E4E"/>
                        </a:solidFill>
                      </a:endParaRPr>
                    </a:p>
                  </a:txBody>
                  <a:tcPr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</a:tr>
              <a:tr h="598170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B28E4E"/>
                        </a:solidFill>
                      </a:endParaRPr>
                    </a:p>
                  </a:txBody>
                  <a:tcPr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404040"/>
                        </a:solidFill>
                      </a:endParaRPr>
                    </a:p>
                  </a:txBody>
                  <a:tcPr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404040"/>
                        </a:solidFill>
                      </a:endParaRPr>
                    </a:p>
                  </a:txBody>
                  <a:tcPr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404040"/>
                        </a:solidFill>
                      </a:endParaRPr>
                    </a:p>
                  </a:txBody>
                  <a:tcPr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404040"/>
                        </a:solidFill>
                      </a:endParaRPr>
                    </a:p>
                  </a:txBody>
                  <a:tcPr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404040"/>
                        </a:solidFill>
                      </a:endParaRPr>
                    </a:p>
                  </a:txBody>
                  <a:tcPr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404040"/>
                        </a:solidFill>
                      </a:endParaRPr>
                    </a:p>
                  </a:txBody>
                  <a:tcPr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404040"/>
                        </a:solidFill>
                      </a:endParaRPr>
                    </a:p>
                  </a:txBody>
                  <a:tcPr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404040"/>
                        </a:solidFill>
                      </a:endParaRPr>
                    </a:p>
                  </a:txBody>
                  <a:tcPr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404040"/>
                        </a:solidFill>
                      </a:endParaRPr>
                    </a:p>
                  </a:txBody>
                  <a:tcPr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404040"/>
                        </a:solidFill>
                      </a:endParaRPr>
                    </a:p>
                  </a:txBody>
                  <a:tcPr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404040"/>
                        </a:solidFill>
                      </a:endParaRPr>
                    </a:p>
                  </a:txBody>
                  <a:tcPr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404040"/>
                        </a:solidFill>
                      </a:endParaRPr>
                    </a:p>
                  </a:txBody>
                  <a:tcPr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404040"/>
                        </a:solidFill>
                      </a:endParaRPr>
                    </a:p>
                  </a:txBody>
                  <a:tcPr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404040"/>
                        </a:solidFill>
                      </a:endParaRPr>
                    </a:p>
                  </a:txBody>
                  <a:tcPr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404040"/>
                        </a:solidFill>
                      </a:endParaRPr>
                    </a:p>
                  </a:txBody>
                  <a:tcPr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404040"/>
                        </a:solidFill>
                      </a:endParaRPr>
                    </a:p>
                  </a:txBody>
                  <a:tcPr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404040"/>
                        </a:solidFill>
                      </a:endParaRPr>
                    </a:p>
                  </a:txBody>
                  <a:tcPr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404040"/>
                        </a:solidFill>
                      </a:endParaRPr>
                    </a:p>
                  </a:txBody>
                  <a:tcPr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404040"/>
                        </a:solidFill>
                      </a:endParaRPr>
                    </a:p>
                  </a:txBody>
                  <a:tcPr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</a:tr>
              <a:tr h="649605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B28E4E"/>
                        </a:solidFill>
                      </a:endParaRPr>
                    </a:p>
                  </a:txBody>
                  <a:tcPr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404040"/>
                        </a:solidFill>
                      </a:endParaRPr>
                    </a:p>
                  </a:txBody>
                  <a:tcPr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404040"/>
                        </a:solidFill>
                      </a:endParaRPr>
                    </a:p>
                  </a:txBody>
                  <a:tcPr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404040"/>
                        </a:solidFill>
                      </a:endParaRPr>
                    </a:p>
                  </a:txBody>
                  <a:tcPr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404040"/>
                        </a:solidFill>
                      </a:endParaRPr>
                    </a:p>
                  </a:txBody>
                  <a:tcPr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404040"/>
                        </a:solidFill>
                      </a:endParaRPr>
                    </a:p>
                  </a:txBody>
                  <a:tcPr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404040"/>
                        </a:solidFill>
                      </a:endParaRPr>
                    </a:p>
                  </a:txBody>
                  <a:tcPr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404040"/>
                        </a:solidFill>
                      </a:endParaRPr>
                    </a:p>
                  </a:txBody>
                  <a:tcPr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404040"/>
                        </a:solidFill>
                      </a:endParaRPr>
                    </a:p>
                  </a:txBody>
                  <a:tcPr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404040"/>
                        </a:solidFill>
                      </a:endParaRPr>
                    </a:p>
                  </a:txBody>
                  <a:tcPr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404040"/>
                        </a:solidFill>
                      </a:endParaRPr>
                    </a:p>
                  </a:txBody>
                  <a:tcPr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404040"/>
                        </a:solidFill>
                      </a:endParaRPr>
                    </a:p>
                  </a:txBody>
                  <a:tcPr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404040"/>
                        </a:solidFill>
                      </a:endParaRPr>
                    </a:p>
                  </a:txBody>
                  <a:tcPr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404040"/>
                        </a:solidFill>
                      </a:endParaRPr>
                    </a:p>
                  </a:txBody>
                  <a:tcPr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404040"/>
                        </a:solidFill>
                      </a:endParaRPr>
                    </a:p>
                  </a:txBody>
                  <a:tcPr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404040"/>
                        </a:solidFill>
                      </a:endParaRPr>
                    </a:p>
                  </a:txBody>
                  <a:tcPr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404040"/>
                        </a:solidFill>
                      </a:endParaRPr>
                    </a:p>
                  </a:txBody>
                  <a:tcPr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404040"/>
                        </a:solidFill>
                      </a:endParaRPr>
                    </a:p>
                  </a:txBody>
                  <a:tcPr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404040"/>
                        </a:solidFill>
                      </a:endParaRPr>
                    </a:p>
                  </a:txBody>
                  <a:tcPr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404040"/>
                        </a:solidFill>
                      </a:endParaRPr>
                    </a:p>
                  </a:txBody>
                  <a:tcPr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</a:tr>
              <a:tr h="650240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B28E4E"/>
                        </a:solidFill>
                      </a:endParaRPr>
                    </a:p>
                  </a:txBody>
                  <a:tcPr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404040"/>
                        </a:solidFill>
                      </a:endParaRPr>
                    </a:p>
                  </a:txBody>
                  <a:tcPr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404040"/>
                        </a:solidFill>
                      </a:endParaRPr>
                    </a:p>
                  </a:txBody>
                  <a:tcPr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404040"/>
                        </a:solidFill>
                      </a:endParaRPr>
                    </a:p>
                  </a:txBody>
                  <a:tcPr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404040"/>
                        </a:solidFill>
                      </a:endParaRPr>
                    </a:p>
                  </a:txBody>
                  <a:tcPr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404040"/>
                        </a:solidFill>
                      </a:endParaRPr>
                    </a:p>
                  </a:txBody>
                  <a:tcPr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404040"/>
                        </a:solidFill>
                      </a:endParaRPr>
                    </a:p>
                  </a:txBody>
                  <a:tcPr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404040"/>
                        </a:solidFill>
                      </a:endParaRPr>
                    </a:p>
                  </a:txBody>
                  <a:tcPr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404040"/>
                        </a:solidFill>
                      </a:endParaRPr>
                    </a:p>
                  </a:txBody>
                  <a:tcPr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404040"/>
                        </a:solidFill>
                      </a:endParaRPr>
                    </a:p>
                  </a:txBody>
                  <a:tcPr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404040"/>
                        </a:solidFill>
                      </a:endParaRPr>
                    </a:p>
                  </a:txBody>
                  <a:tcPr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404040"/>
                        </a:solidFill>
                      </a:endParaRPr>
                    </a:p>
                  </a:txBody>
                  <a:tcPr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404040"/>
                        </a:solidFill>
                      </a:endParaRPr>
                    </a:p>
                  </a:txBody>
                  <a:tcPr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404040"/>
                        </a:solidFill>
                      </a:endParaRPr>
                    </a:p>
                  </a:txBody>
                  <a:tcPr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404040"/>
                        </a:solidFill>
                      </a:endParaRPr>
                    </a:p>
                  </a:txBody>
                  <a:tcPr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404040"/>
                        </a:solidFill>
                      </a:endParaRPr>
                    </a:p>
                  </a:txBody>
                  <a:tcPr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404040"/>
                        </a:solidFill>
                      </a:endParaRPr>
                    </a:p>
                  </a:txBody>
                  <a:tcPr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404040"/>
                        </a:solidFill>
                      </a:endParaRPr>
                    </a:p>
                  </a:txBody>
                  <a:tcPr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404040"/>
                        </a:solidFill>
                      </a:endParaRPr>
                    </a:p>
                  </a:txBody>
                  <a:tcPr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404040"/>
                        </a:solidFill>
                      </a:endParaRPr>
                    </a:p>
                  </a:txBody>
                  <a:tcPr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</a:tr>
              <a:tr h="649605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B28E4E"/>
                        </a:solidFill>
                      </a:endParaRPr>
                    </a:p>
                  </a:txBody>
                  <a:tcPr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404040"/>
                        </a:solidFill>
                      </a:endParaRPr>
                    </a:p>
                  </a:txBody>
                  <a:tcPr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404040"/>
                        </a:solidFill>
                      </a:endParaRPr>
                    </a:p>
                  </a:txBody>
                  <a:tcPr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404040"/>
                        </a:solidFill>
                      </a:endParaRPr>
                    </a:p>
                  </a:txBody>
                  <a:tcPr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404040"/>
                        </a:solidFill>
                      </a:endParaRPr>
                    </a:p>
                  </a:txBody>
                  <a:tcPr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404040"/>
                        </a:solidFill>
                      </a:endParaRPr>
                    </a:p>
                  </a:txBody>
                  <a:tcPr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404040"/>
                        </a:solidFill>
                      </a:endParaRPr>
                    </a:p>
                  </a:txBody>
                  <a:tcPr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404040"/>
                        </a:solidFill>
                      </a:endParaRPr>
                    </a:p>
                  </a:txBody>
                  <a:tcPr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404040"/>
                        </a:solidFill>
                      </a:endParaRPr>
                    </a:p>
                  </a:txBody>
                  <a:tcPr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404040"/>
                        </a:solidFill>
                      </a:endParaRPr>
                    </a:p>
                  </a:txBody>
                  <a:tcPr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404040"/>
                        </a:solidFill>
                      </a:endParaRPr>
                    </a:p>
                  </a:txBody>
                  <a:tcPr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404040"/>
                        </a:solidFill>
                      </a:endParaRPr>
                    </a:p>
                  </a:txBody>
                  <a:tcPr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404040"/>
                        </a:solidFill>
                      </a:endParaRPr>
                    </a:p>
                  </a:txBody>
                  <a:tcPr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404040"/>
                        </a:solidFill>
                      </a:endParaRPr>
                    </a:p>
                  </a:txBody>
                  <a:tcPr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404040"/>
                        </a:solidFill>
                      </a:endParaRPr>
                    </a:p>
                  </a:txBody>
                  <a:tcPr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404040"/>
                        </a:solidFill>
                      </a:endParaRPr>
                    </a:p>
                  </a:txBody>
                  <a:tcPr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404040"/>
                        </a:solidFill>
                      </a:endParaRPr>
                    </a:p>
                  </a:txBody>
                  <a:tcPr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404040"/>
                        </a:solidFill>
                      </a:endParaRPr>
                    </a:p>
                  </a:txBody>
                  <a:tcPr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404040"/>
                        </a:solidFill>
                      </a:endParaRPr>
                    </a:p>
                  </a:txBody>
                  <a:tcPr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404040"/>
                        </a:solidFill>
                      </a:endParaRPr>
                    </a:p>
                  </a:txBody>
                  <a:tcPr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</a:tr>
              <a:tr h="650240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B28E4E"/>
                        </a:solidFill>
                      </a:endParaRPr>
                    </a:p>
                  </a:txBody>
                  <a:tcPr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404040"/>
                        </a:solidFill>
                      </a:endParaRPr>
                    </a:p>
                  </a:txBody>
                  <a:tcPr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404040"/>
                        </a:solidFill>
                      </a:endParaRPr>
                    </a:p>
                  </a:txBody>
                  <a:tcPr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404040"/>
                        </a:solidFill>
                      </a:endParaRPr>
                    </a:p>
                  </a:txBody>
                  <a:tcPr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404040"/>
                        </a:solidFill>
                      </a:endParaRPr>
                    </a:p>
                  </a:txBody>
                  <a:tcPr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404040"/>
                        </a:solidFill>
                      </a:endParaRPr>
                    </a:p>
                  </a:txBody>
                  <a:tcPr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404040"/>
                        </a:solidFill>
                      </a:endParaRPr>
                    </a:p>
                  </a:txBody>
                  <a:tcPr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404040"/>
                        </a:solidFill>
                      </a:endParaRPr>
                    </a:p>
                  </a:txBody>
                  <a:tcPr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404040"/>
                        </a:solidFill>
                      </a:endParaRPr>
                    </a:p>
                  </a:txBody>
                  <a:tcPr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404040"/>
                        </a:solidFill>
                      </a:endParaRPr>
                    </a:p>
                  </a:txBody>
                  <a:tcPr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404040"/>
                        </a:solidFill>
                      </a:endParaRPr>
                    </a:p>
                  </a:txBody>
                  <a:tcPr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404040"/>
                        </a:solidFill>
                      </a:endParaRPr>
                    </a:p>
                  </a:txBody>
                  <a:tcPr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404040"/>
                        </a:solidFill>
                      </a:endParaRPr>
                    </a:p>
                  </a:txBody>
                  <a:tcPr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404040"/>
                        </a:solidFill>
                      </a:endParaRPr>
                    </a:p>
                  </a:txBody>
                  <a:tcPr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404040"/>
                        </a:solidFill>
                      </a:endParaRPr>
                    </a:p>
                  </a:txBody>
                  <a:tcPr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404040"/>
                        </a:solidFill>
                      </a:endParaRPr>
                    </a:p>
                  </a:txBody>
                  <a:tcPr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404040"/>
                        </a:solidFill>
                      </a:endParaRPr>
                    </a:p>
                  </a:txBody>
                  <a:tcPr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404040"/>
                        </a:solidFill>
                      </a:endParaRPr>
                    </a:p>
                  </a:txBody>
                  <a:tcPr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404040"/>
                        </a:solidFill>
                      </a:endParaRPr>
                    </a:p>
                  </a:txBody>
                  <a:tcPr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404040"/>
                        </a:solidFill>
                      </a:endParaRPr>
                    </a:p>
                  </a:txBody>
                  <a:tcPr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</a:tr>
              <a:tr h="649605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B28E4E"/>
                        </a:solidFill>
                      </a:endParaRPr>
                    </a:p>
                  </a:txBody>
                  <a:tcPr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404040"/>
                        </a:solidFill>
                      </a:endParaRPr>
                    </a:p>
                  </a:txBody>
                  <a:tcPr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404040"/>
                        </a:solidFill>
                      </a:endParaRPr>
                    </a:p>
                  </a:txBody>
                  <a:tcPr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404040"/>
                        </a:solidFill>
                      </a:endParaRPr>
                    </a:p>
                  </a:txBody>
                  <a:tcPr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404040"/>
                        </a:solidFill>
                      </a:endParaRPr>
                    </a:p>
                  </a:txBody>
                  <a:tcPr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404040"/>
                        </a:solidFill>
                      </a:endParaRPr>
                    </a:p>
                  </a:txBody>
                  <a:tcPr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404040"/>
                        </a:solidFill>
                      </a:endParaRPr>
                    </a:p>
                  </a:txBody>
                  <a:tcPr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404040"/>
                        </a:solidFill>
                      </a:endParaRPr>
                    </a:p>
                  </a:txBody>
                  <a:tcPr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404040"/>
                        </a:solidFill>
                      </a:endParaRPr>
                    </a:p>
                  </a:txBody>
                  <a:tcPr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404040"/>
                        </a:solidFill>
                      </a:endParaRPr>
                    </a:p>
                  </a:txBody>
                  <a:tcPr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404040"/>
                        </a:solidFill>
                      </a:endParaRPr>
                    </a:p>
                  </a:txBody>
                  <a:tcPr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404040"/>
                        </a:solidFill>
                      </a:endParaRPr>
                    </a:p>
                  </a:txBody>
                  <a:tcPr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404040"/>
                        </a:solidFill>
                      </a:endParaRPr>
                    </a:p>
                  </a:txBody>
                  <a:tcPr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404040"/>
                        </a:solidFill>
                      </a:endParaRPr>
                    </a:p>
                  </a:txBody>
                  <a:tcPr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404040"/>
                        </a:solidFill>
                      </a:endParaRPr>
                    </a:p>
                  </a:txBody>
                  <a:tcPr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404040"/>
                        </a:solidFill>
                      </a:endParaRPr>
                    </a:p>
                  </a:txBody>
                  <a:tcPr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404040"/>
                        </a:solidFill>
                      </a:endParaRPr>
                    </a:p>
                  </a:txBody>
                  <a:tcPr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404040"/>
                        </a:solidFill>
                      </a:endParaRPr>
                    </a:p>
                  </a:txBody>
                  <a:tcPr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404040"/>
                        </a:solidFill>
                      </a:endParaRPr>
                    </a:p>
                  </a:txBody>
                  <a:tcPr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404040"/>
                        </a:solidFill>
                      </a:endParaRPr>
                    </a:p>
                  </a:txBody>
                  <a:tcPr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</a:tr>
              <a:tr h="650240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B28E4E"/>
                        </a:solidFill>
                      </a:endParaRPr>
                    </a:p>
                  </a:txBody>
                  <a:tcPr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404040"/>
                        </a:solidFill>
                      </a:endParaRPr>
                    </a:p>
                  </a:txBody>
                  <a:tcPr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404040"/>
                        </a:solidFill>
                      </a:endParaRPr>
                    </a:p>
                  </a:txBody>
                  <a:tcPr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404040"/>
                        </a:solidFill>
                      </a:endParaRPr>
                    </a:p>
                  </a:txBody>
                  <a:tcPr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404040"/>
                        </a:solidFill>
                      </a:endParaRPr>
                    </a:p>
                  </a:txBody>
                  <a:tcPr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404040"/>
                        </a:solidFill>
                      </a:endParaRPr>
                    </a:p>
                  </a:txBody>
                  <a:tcPr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404040"/>
                        </a:solidFill>
                      </a:endParaRPr>
                    </a:p>
                  </a:txBody>
                  <a:tcPr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404040"/>
                        </a:solidFill>
                      </a:endParaRPr>
                    </a:p>
                  </a:txBody>
                  <a:tcPr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404040"/>
                        </a:solidFill>
                      </a:endParaRPr>
                    </a:p>
                  </a:txBody>
                  <a:tcPr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404040"/>
                        </a:solidFill>
                      </a:endParaRPr>
                    </a:p>
                  </a:txBody>
                  <a:tcPr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404040"/>
                        </a:solidFill>
                      </a:endParaRPr>
                    </a:p>
                  </a:txBody>
                  <a:tcPr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404040"/>
                        </a:solidFill>
                      </a:endParaRPr>
                    </a:p>
                  </a:txBody>
                  <a:tcPr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404040"/>
                        </a:solidFill>
                      </a:endParaRPr>
                    </a:p>
                  </a:txBody>
                  <a:tcPr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404040"/>
                        </a:solidFill>
                      </a:endParaRPr>
                    </a:p>
                  </a:txBody>
                  <a:tcPr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404040"/>
                        </a:solidFill>
                      </a:endParaRPr>
                    </a:p>
                  </a:txBody>
                  <a:tcPr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404040"/>
                        </a:solidFill>
                      </a:endParaRPr>
                    </a:p>
                  </a:txBody>
                  <a:tcPr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404040"/>
                        </a:solidFill>
                      </a:endParaRPr>
                    </a:p>
                  </a:txBody>
                  <a:tcPr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404040"/>
                        </a:solidFill>
                      </a:endParaRPr>
                    </a:p>
                  </a:txBody>
                  <a:tcPr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404040"/>
                        </a:solidFill>
                      </a:endParaRPr>
                    </a:p>
                  </a:txBody>
                  <a:tcPr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404040"/>
                        </a:solidFill>
                      </a:endParaRPr>
                    </a:p>
                  </a:txBody>
                  <a:tcPr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grpSp>
        <p:nvGrpSpPr>
          <p:cNvPr id="10" name="组合 9"/>
          <p:cNvGrpSpPr/>
          <p:nvPr/>
        </p:nvGrpSpPr>
        <p:grpSpPr>
          <a:xfrm>
            <a:off x="4538980" y="3216910"/>
            <a:ext cx="1129030" cy="1334770"/>
            <a:chOff x="7148" y="5066"/>
            <a:chExt cx="1778" cy="2102"/>
          </a:xfrm>
        </p:grpSpPr>
        <p:sp>
          <p:nvSpPr>
            <p:cNvPr id="8" name="等腰三角形 7"/>
            <p:cNvSpPr/>
            <p:nvPr/>
          </p:nvSpPr>
          <p:spPr>
            <a:xfrm>
              <a:off x="7148" y="5066"/>
              <a:ext cx="1779" cy="1064"/>
            </a:xfrm>
            <a:prstGeom prst="triangle">
              <a:avLst>
                <a:gd name="adj" fmla="val 50000"/>
              </a:avLst>
            </a:prstGeom>
            <a:solidFill>
              <a:schemeClr val="accent2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7751" y="6130"/>
              <a:ext cx="521" cy="1039"/>
            </a:xfrm>
            <a:prstGeom prst="rect">
              <a:avLst/>
            </a:prstGeom>
            <a:solidFill>
              <a:schemeClr val="accent2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4" name="椭圆 13"/>
          <p:cNvSpPr/>
          <p:nvPr/>
        </p:nvSpPr>
        <p:spPr>
          <a:xfrm>
            <a:off x="4356100" y="3796665"/>
            <a:ext cx="182880" cy="184785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5012055" y="3032125"/>
            <a:ext cx="182880" cy="184785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5668645" y="3796665"/>
            <a:ext cx="182880" cy="184785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4829175" y="3892550"/>
            <a:ext cx="182880" cy="206375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5194935" y="4552315"/>
            <a:ext cx="182880" cy="206375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5252720" y="3892550"/>
            <a:ext cx="182880" cy="206375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4829175" y="4552315"/>
            <a:ext cx="182880" cy="206375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2" name="直接连接符 21"/>
          <p:cNvCxnSpPr/>
          <p:nvPr/>
        </p:nvCxnSpPr>
        <p:spPr>
          <a:xfrm flipH="1">
            <a:off x="4505325" y="1311275"/>
            <a:ext cx="561340" cy="594995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>
            <a:off x="5066665" y="1294130"/>
            <a:ext cx="628650" cy="64643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>
            <a:off x="4538980" y="1940560"/>
            <a:ext cx="1173480" cy="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>
            <a:off x="4896485" y="1889125"/>
            <a:ext cx="17145" cy="663575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/>
        </p:nvCxnSpPr>
        <p:spPr>
          <a:xfrm flipH="1">
            <a:off x="5304155" y="1855470"/>
            <a:ext cx="0" cy="680085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/>
          <p:cNvCxnSpPr/>
          <p:nvPr/>
        </p:nvCxnSpPr>
        <p:spPr>
          <a:xfrm>
            <a:off x="4811395" y="2535555"/>
            <a:ext cx="561340" cy="17145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文本框 35"/>
          <p:cNvSpPr txBox="1"/>
          <p:nvPr/>
        </p:nvSpPr>
        <p:spPr>
          <a:xfrm>
            <a:off x="6410325" y="1940560"/>
            <a:ext cx="316293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向上平移三格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66" name="组合 65"/>
          <p:cNvGrpSpPr/>
          <p:nvPr/>
        </p:nvGrpSpPr>
        <p:grpSpPr>
          <a:xfrm>
            <a:off x="9744710" y="3216910"/>
            <a:ext cx="1163320" cy="1288415"/>
            <a:chOff x="15346" y="5066"/>
            <a:chExt cx="1832" cy="2029"/>
          </a:xfrm>
        </p:grpSpPr>
        <p:sp>
          <p:nvSpPr>
            <p:cNvPr id="40" name="等腰三角形 39"/>
            <p:cNvSpPr/>
            <p:nvPr/>
          </p:nvSpPr>
          <p:spPr>
            <a:xfrm>
              <a:off x="15346" y="5066"/>
              <a:ext cx="1832" cy="1065"/>
            </a:xfrm>
            <a:prstGeom prst="triangle">
              <a:avLst/>
            </a:prstGeom>
            <a:solidFill>
              <a:schemeClr val="accent2"/>
            </a:soli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矩形 40"/>
            <p:cNvSpPr/>
            <p:nvPr/>
          </p:nvSpPr>
          <p:spPr>
            <a:xfrm>
              <a:off x="15957" y="6130"/>
              <a:ext cx="610" cy="965"/>
            </a:xfrm>
            <a:prstGeom prst="rect">
              <a:avLst/>
            </a:prstGeom>
            <a:solidFill>
              <a:schemeClr val="accent2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4573270" y="5142230"/>
            <a:ext cx="1061720" cy="1288415"/>
            <a:chOff x="7202" y="8098"/>
            <a:chExt cx="1672" cy="2029"/>
          </a:xfrm>
        </p:grpSpPr>
        <p:sp>
          <p:nvSpPr>
            <p:cNvPr id="42" name="矩形 41"/>
            <p:cNvSpPr/>
            <p:nvPr/>
          </p:nvSpPr>
          <p:spPr>
            <a:xfrm>
              <a:off x="7767" y="9163"/>
              <a:ext cx="610" cy="965"/>
            </a:xfrm>
            <a:prstGeom prst="rect">
              <a:avLst/>
            </a:prstGeom>
            <a:solidFill>
              <a:schemeClr val="accent2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等腰三角形 42"/>
            <p:cNvSpPr/>
            <p:nvPr/>
          </p:nvSpPr>
          <p:spPr>
            <a:xfrm>
              <a:off x="7202" y="8098"/>
              <a:ext cx="1672" cy="1065"/>
            </a:xfrm>
            <a:prstGeom prst="triangle">
              <a:avLst/>
            </a:prstGeom>
            <a:solidFill>
              <a:schemeClr val="accent2"/>
            </a:soli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5" name="右箭头 54"/>
          <p:cNvSpPr/>
          <p:nvPr/>
        </p:nvSpPr>
        <p:spPr>
          <a:xfrm>
            <a:off x="7523480" y="3627755"/>
            <a:ext cx="936625" cy="485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左箭头 58"/>
          <p:cNvSpPr/>
          <p:nvPr/>
        </p:nvSpPr>
        <p:spPr>
          <a:xfrm>
            <a:off x="2056765" y="3627120"/>
            <a:ext cx="979170" cy="485775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2" name="组合 61"/>
          <p:cNvGrpSpPr/>
          <p:nvPr/>
        </p:nvGrpSpPr>
        <p:grpSpPr>
          <a:xfrm>
            <a:off x="330835" y="3216910"/>
            <a:ext cx="1214120" cy="1287780"/>
            <a:chOff x="521" y="5066"/>
            <a:chExt cx="1912" cy="2028"/>
          </a:xfrm>
        </p:grpSpPr>
        <p:sp>
          <p:nvSpPr>
            <p:cNvPr id="60" name="等腰三角形 59"/>
            <p:cNvSpPr/>
            <p:nvPr/>
          </p:nvSpPr>
          <p:spPr>
            <a:xfrm>
              <a:off x="521" y="5066"/>
              <a:ext cx="1912" cy="1065"/>
            </a:xfrm>
            <a:prstGeom prst="triangle">
              <a:avLst/>
            </a:prstGeom>
            <a:solidFill>
              <a:schemeClr val="accent2"/>
            </a:soli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矩形 60"/>
            <p:cNvSpPr/>
            <p:nvPr/>
          </p:nvSpPr>
          <p:spPr>
            <a:xfrm>
              <a:off x="1172" y="6130"/>
              <a:ext cx="610" cy="965"/>
            </a:xfrm>
            <a:prstGeom prst="rect">
              <a:avLst/>
            </a:prstGeom>
            <a:solidFill>
              <a:schemeClr val="accent2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3" name="文本框 62"/>
          <p:cNvSpPr txBox="1"/>
          <p:nvPr/>
        </p:nvSpPr>
        <p:spPr>
          <a:xfrm>
            <a:off x="330835" y="4899025"/>
            <a:ext cx="341757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向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左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平移</a:t>
            </a:r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7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格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65" name="文本框 64"/>
          <p:cNvSpPr txBox="1"/>
          <p:nvPr/>
        </p:nvSpPr>
        <p:spPr>
          <a:xfrm>
            <a:off x="5851525" y="5818505"/>
            <a:ext cx="341757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向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下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平移</a:t>
            </a:r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格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67" name="文本框 66"/>
          <p:cNvSpPr txBox="1"/>
          <p:nvPr/>
        </p:nvSpPr>
        <p:spPr>
          <a:xfrm>
            <a:off x="9051290" y="4552315"/>
            <a:ext cx="255016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向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右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平移</a:t>
            </a:r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9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格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406 0.0025 L 5.2E-05 -0.262778" pathEditMode="relative" rAng="0" ptsTypes="">
                                      <p:cBhvr>
                                        <p:cTn id="6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3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.004907 L 0.004167 -0.292686" pathEditMode="relative" rAng="0" ptsTypes="">
                                      <p:cBhvr>
                                        <p:cTn id="10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" y="-14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00276 -0.290093" pathEditMode="relative" ptsTypes="">
                                      <p:cBhvr>
                                        <p:cTn id="14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406 -0.010001 L -0.00276 -0.305001" pathEditMode="relative" rAng="0" ptsTypes="">
                                      <p:cBhvr>
                                        <p:cTn id="18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4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2E-05 0 L -0.002761 -0.305" pathEditMode="relative" rAng="0" ptsTypes="">
                                      <p:cBhvr>
                                        <p:cTn id="22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406 -0.0025 L 0.00276 -0.312407" pathEditMode="relative" rAng="0" ptsTypes="">
                                      <p:cBhvr>
                                        <p:cTn id="2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" y="-15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334 -0.043704 L -0.004741 -0.31389" pathEditMode="relative" rAng="0" ptsTypes="">
                                      <p:cBhvr>
                                        <p:cTn id="30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3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1" dur="2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0" dur="2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 animBg="1"/>
      <p:bldP spid="18" grpId="0" animBg="1"/>
      <p:bldP spid="19" grpId="0" animBg="1"/>
      <p:bldP spid="20" grpId="0" animBg="1"/>
      <p:bldP spid="21" grpId="0" animBg="1"/>
      <p:bldP spid="55" grpId="0" animBg="1"/>
      <p:bldP spid="59" grpId="0" animBg="1"/>
      <p:bldP spid="63" grpId="0"/>
      <p:bldP spid="65" grpId="0"/>
      <p:bldP spid="6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>
            <a:spLocks noGrp="1"/>
          </p:cNvSpPr>
          <p:nvPr/>
        </p:nvSpPr>
        <p:spPr>
          <a:xfrm>
            <a:off x="828632" y="388171"/>
            <a:ext cx="10710545" cy="1428750"/>
          </a:xfrm>
          <a:prstGeom prst="rect">
            <a:avLst/>
          </a:prstGeom>
        </p:spPr>
        <p:txBody>
          <a:bodyPr vert="horz" lIns="101600" tIns="38100" rIns="76200" bIns="38100" rtlCol="0" anchor="ctr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kumimoji="0" lang="zh-CN" altLang="en-US" sz="28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r>
              <a:rPr lang="en-US" altLang="zh-CN" sz="3200" dirty="0">
                <a:latin typeface="+mn-ea"/>
                <a:ea typeface="+mn-ea"/>
              </a:rPr>
              <a:t>  </a:t>
            </a:r>
            <a:r>
              <a:rPr lang="zh-CN" altLang="en-US" sz="3200" dirty="0">
                <a:latin typeface="+mn-ea"/>
                <a:ea typeface="+mn-ea"/>
              </a:rPr>
              <a:t>平移距离：由原图和平移后的图形中的相对应的点来确定。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6" name="内容占位符 2"/>
          <p:cNvSpPr>
            <a:spLocks noGrp="1"/>
          </p:cNvSpPr>
          <p:nvPr/>
        </p:nvSpPr>
        <p:spPr>
          <a:xfrm>
            <a:off x="828632" y="1816646"/>
            <a:ext cx="10852237" cy="3643876"/>
          </a:xfrm>
          <a:prstGeom prst="rect">
            <a:avLst/>
          </a:prstGeo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3200" b="1" dirty="0">
                <a:solidFill>
                  <a:srgbClr val="FF0000"/>
                </a:solidFill>
                <a:latin typeface="+mn-ea"/>
                <a:sym typeface="+mn-ea"/>
              </a:rPr>
              <a:t>   </a:t>
            </a:r>
            <a:r>
              <a:rPr sz="3200" b="1" dirty="0">
                <a:solidFill>
                  <a:srgbClr val="FF0000"/>
                </a:solidFill>
                <a:latin typeface="+mn-ea"/>
                <a:sym typeface="+mn-ea"/>
              </a:rPr>
              <a:t>注意：</a:t>
            </a:r>
            <a:endParaRPr sz="3200" b="1" dirty="0">
              <a:latin typeface="+mn-ea"/>
              <a:sym typeface="+mn-ea"/>
            </a:endParaRPr>
          </a:p>
          <a:p>
            <a:pPr marL="0" indent="0">
              <a:buNone/>
            </a:pPr>
            <a:r>
              <a:rPr sz="3200" b="1" dirty="0">
                <a:latin typeface="+mn-ea"/>
                <a:sym typeface="+mn-ea"/>
              </a:rPr>
              <a:t>   在方格纸上画平移图形的方法：找关键点、平移各点、顺次连接。</a:t>
            </a:r>
            <a:endParaRPr lang="zh-CN" altLang="en-US" sz="3200" dirty="0">
              <a:latin typeface="+mn-ea"/>
            </a:endParaRPr>
          </a:p>
          <a:p>
            <a:pPr marL="0" indent="0">
              <a:buNone/>
            </a:pPr>
            <a:r>
              <a:rPr sz="3200" b="1" dirty="0">
                <a:latin typeface="+mn-ea"/>
                <a:sym typeface="+mn-ea"/>
              </a:rPr>
              <a:t>   根据箭头指向确定平移方向，根据对应点间的格数确定平移的距离。</a:t>
            </a:r>
            <a:endParaRPr lang="zh-CN" altLang="en-US" sz="3200" b="1" dirty="0">
              <a:latin typeface="+mn-ea"/>
            </a:endParaRPr>
          </a:p>
        </p:txBody>
      </p:sp>
    </p:spTree>
    <p:custDataLst>
      <p:tags r:id="rId1"/>
    </p:custDataLst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做一做  画出平移后的图形</a:t>
            </a:r>
            <a:endParaRPr lang="zh-CN" altLang="en-US"/>
          </a:p>
        </p:txBody>
      </p:sp>
      <p:graphicFrame>
        <p:nvGraphicFramePr>
          <p:cNvPr id="7" name="内容占位符 6"/>
          <p:cNvGraphicFramePr>
            <a:graphicFrameLocks noGrp="1"/>
          </p:cNvGraphicFramePr>
          <p:nvPr>
            <p:ph idx="1"/>
            <p:custDataLst>
              <p:tags r:id="rId1"/>
            </p:custDataLst>
          </p:nvPr>
        </p:nvGraphicFramePr>
        <p:xfrm>
          <a:off x="608013" y="1490663"/>
          <a:ext cx="10969622" cy="5130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48802"/>
                <a:gridCol w="566133"/>
                <a:gridCol w="530188"/>
                <a:gridCol w="548160"/>
                <a:gridCol w="549444"/>
                <a:gridCol w="548160"/>
                <a:gridCol w="548802"/>
                <a:gridCol w="548160"/>
                <a:gridCol w="548802"/>
                <a:gridCol w="548160"/>
                <a:gridCol w="548160"/>
                <a:gridCol w="548802"/>
                <a:gridCol w="479480"/>
                <a:gridCol w="618125"/>
                <a:gridCol w="547518"/>
                <a:gridCol w="548160"/>
                <a:gridCol w="549444"/>
                <a:gridCol w="548802"/>
                <a:gridCol w="547518"/>
                <a:gridCol w="548802"/>
              </a:tblGrid>
              <a:tr h="650240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dirty="0">
                        <a:solidFill>
                          <a:srgbClr val="B28E4E"/>
                        </a:solidFill>
                      </a:endParaRPr>
                    </a:p>
                  </a:txBody>
                  <a:tcPr marL="92430" marR="92430"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B28E4E"/>
                        </a:solidFill>
                      </a:endParaRPr>
                    </a:p>
                  </a:txBody>
                  <a:tcPr marL="92430" marR="92430"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B28E4E"/>
                        </a:solidFill>
                      </a:endParaRPr>
                    </a:p>
                  </a:txBody>
                  <a:tcPr marL="92430" marR="92430"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B28E4E"/>
                        </a:solidFill>
                      </a:endParaRPr>
                    </a:p>
                  </a:txBody>
                  <a:tcPr marL="92430" marR="92430"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B28E4E"/>
                        </a:solidFill>
                      </a:endParaRPr>
                    </a:p>
                  </a:txBody>
                  <a:tcPr marL="92430" marR="92430"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B28E4E"/>
                        </a:solidFill>
                      </a:endParaRPr>
                    </a:p>
                  </a:txBody>
                  <a:tcPr marL="92430" marR="92430"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B28E4E"/>
                        </a:solidFill>
                      </a:endParaRPr>
                    </a:p>
                  </a:txBody>
                  <a:tcPr marL="92430" marR="92430"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B28E4E"/>
                        </a:solidFill>
                      </a:endParaRPr>
                    </a:p>
                  </a:txBody>
                  <a:tcPr marL="92430" marR="92430"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B28E4E"/>
                        </a:solidFill>
                      </a:endParaRPr>
                    </a:p>
                  </a:txBody>
                  <a:tcPr marL="92430" marR="92430"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B28E4E"/>
                        </a:solidFill>
                      </a:endParaRPr>
                    </a:p>
                  </a:txBody>
                  <a:tcPr marL="92430" marR="92430"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B28E4E"/>
                        </a:solidFill>
                      </a:endParaRPr>
                    </a:p>
                  </a:txBody>
                  <a:tcPr marL="92430" marR="92430"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B28E4E"/>
                        </a:solidFill>
                      </a:endParaRPr>
                    </a:p>
                  </a:txBody>
                  <a:tcPr marL="92430" marR="92430"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B28E4E"/>
                        </a:solidFill>
                      </a:endParaRPr>
                    </a:p>
                  </a:txBody>
                  <a:tcPr marL="92430" marR="92430"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B28E4E"/>
                        </a:solidFill>
                      </a:endParaRPr>
                    </a:p>
                  </a:txBody>
                  <a:tcPr marL="92430" marR="92430"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B28E4E"/>
                        </a:solidFill>
                      </a:endParaRPr>
                    </a:p>
                  </a:txBody>
                  <a:tcPr marL="92430" marR="92430"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B28E4E"/>
                        </a:solidFill>
                      </a:endParaRPr>
                    </a:p>
                  </a:txBody>
                  <a:tcPr marL="92430" marR="92430"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B28E4E"/>
                        </a:solidFill>
                      </a:endParaRPr>
                    </a:p>
                  </a:txBody>
                  <a:tcPr marL="92430" marR="92430"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B28E4E"/>
                        </a:solidFill>
                      </a:endParaRPr>
                    </a:p>
                  </a:txBody>
                  <a:tcPr marL="92430" marR="92430"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B28E4E"/>
                        </a:solidFill>
                      </a:endParaRPr>
                    </a:p>
                  </a:txBody>
                  <a:tcPr marL="92430" marR="92430"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B28E4E"/>
                        </a:solidFill>
                      </a:endParaRPr>
                    </a:p>
                  </a:txBody>
                  <a:tcPr marL="92430" marR="92430"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</a:tr>
              <a:tr h="666750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dirty="0">
                        <a:solidFill>
                          <a:srgbClr val="B28E4E"/>
                        </a:solidFill>
                      </a:endParaRPr>
                    </a:p>
                  </a:txBody>
                  <a:tcPr marL="92430" marR="92430"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404040"/>
                        </a:solidFill>
                      </a:endParaRPr>
                    </a:p>
                  </a:txBody>
                  <a:tcPr marL="92430" marR="92430"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404040"/>
                        </a:solidFill>
                      </a:endParaRPr>
                    </a:p>
                  </a:txBody>
                  <a:tcPr marL="92430" marR="92430"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404040"/>
                        </a:solidFill>
                      </a:endParaRPr>
                    </a:p>
                  </a:txBody>
                  <a:tcPr marL="92430" marR="92430"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404040"/>
                        </a:solidFill>
                      </a:endParaRPr>
                    </a:p>
                  </a:txBody>
                  <a:tcPr marL="92430" marR="92430"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404040"/>
                        </a:solidFill>
                      </a:endParaRPr>
                    </a:p>
                  </a:txBody>
                  <a:tcPr marL="92430" marR="92430"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404040"/>
                        </a:solidFill>
                      </a:endParaRPr>
                    </a:p>
                  </a:txBody>
                  <a:tcPr marL="92430" marR="92430"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404040"/>
                        </a:solidFill>
                      </a:endParaRPr>
                    </a:p>
                  </a:txBody>
                  <a:tcPr marL="92430" marR="92430"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404040"/>
                        </a:solidFill>
                      </a:endParaRPr>
                    </a:p>
                  </a:txBody>
                  <a:tcPr marL="92430" marR="92430"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404040"/>
                        </a:solidFill>
                      </a:endParaRPr>
                    </a:p>
                  </a:txBody>
                  <a:tcPr marL="92430" marR="92430"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404040"/>
                        </a:solidFill>
                      </a:endParaRPr>
                    </a:p>
                  </a:txBody>
                  <a:tcPr marL="92430" marR="92430"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404040"/>
                        </a:solidFill>
                      </a:endParaRPr>
                    </a:p>
                  </a:txBody>
                  <a:tcPr marL="92430" marR="92430"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404040"/>
                        </a:solidFill>
                      </a:endParaRPr>
                    </a:p>
                  </a:txBody>
                  <a:tcPr marL="92430" marR="92430"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404040"/>
                        </a:solidFill>
                      </a:endParaRPr>
                    </a:p>
                  </a:txBody>
                  <a:tcPr marL="92430" marR="92430"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404040"/>
                        </a:solidFill>
                      </a:endParaRPr>
                    </a:p>
                  </a:txBody>
                  <a:tcPr marL="92430" marR="92430"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404040"/>
                        </a:solidFill>
                      </a:endParaRPr>
                    </a:p>
                  </a:txBody>
                  <a:tcPr marL="92430" marR="92430"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404040"/>
                        </a:solidFill>
                      </a:endParaRPr>
                    </a:p>
                  </a:txBody>
                  <a:tcPr marL="92430" marR="92430"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404040"/>
                        </a:solidFill>
                      </a:endParaRPr>
                    </a:p>
                  </a:txBody>
                  <a:tcPr marL="92430" marR="92430"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404040"/>
                        </a:solidFill>
                      </a:endParaRPr>
                    </a:p>
                  </a:txBody>
                  <a:tcPr marL="92430" marR="92430"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404040"/>
                        </a:solidFill>
                      </a:endParaRPr>
                    </a:p>
                  </a:txBody>
                  <a:tcPr marL="92430" marR="92430"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</a:tr>
              <a:tr h="649605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B28E4E"/>
                        </a:solidFill>
                      </a:endParaRPr>
                    </a:p>
                  </a:txBody>
                  <a:tcPr marL="92430" marR="92430"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404040"/>
                        </a:solidFill>
                      </a:endParaRPr>
                    </a:p>
                  </a:txBody>
                  <a:tcPr marL="92430" marR="92430"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404040"/>
                        </a:solidFill>
                      </a:endParaRPr>
                    </a:p>
                  </a:txBody>
                  <a:tcPr marL="92430" marR="92430"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404040"/>
                        </a:solidFill>
                      </a:endParaRPr>
                    </a:p>
                  </a:txBody>
                  <a:tcPr marL="92430" marR="92430"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404040"/>
                        </a:solidFill>
                      </a:endParaRPr>
                    </a:p>
                  </a:txBody>
                  <a:tcPr marL="92430" marR="92430"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404040"/>
                        </a:solidFill>
                      </a:endParaRPr>
                    </a:p>
                  </a:txBody>
                  <a:tcPr marL="92430" marR="92430"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404040"/>
                        </a:solidFill>
                      </a:endParaRPr>
                    </a:p>
                  </a:txBody>
                  <a:tcPr marL="92430" marR="92430"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404040"/>
                        </a:solidFill>
                      </a:endParaRPr>
                    </a:p>
                  </a:txBody>
                  <a:tcPr marL="92430" marR="92430"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404040"/>
                        </a:solidFill>
                      </a:endParaRPr>
                    </a:p>
                  </a:txBody>
                  <a:tcPr marL="92430" marR="92430"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404040"/>
                        </a:solidFill>
                      </a:endParaRPr>
                    </a:p>
                  </a:txBody>
                  <a:tcPr marL="92430" marR="92430"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404040"/>
                        </a:solidFill>
                      </a:endParaRPr>
                    </a:p>
                  </a:txBody>
                  <a:tcPr marL="92430" marR="92430"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404040"/>
                        </a:solidFill>
                      </a:endParaRPr>
                    </a:p>
                  </a:txBody>
                  <a:tcPr marL="92430" marR="92430"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404040"/>
                        </a:solidFill>
                      </a:endParaRPr>
                    </a:p>
                  </a:txBody>
                  <a:tcPr marL="92430" marR="92430"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404040"/>
                        </a:solidFill>
                      </a:endParaRPr>
                    </a:p>
                  </a:txBody>
                  <a:tcPr marL="92430" marR="92430"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404040"/>
                        </a:solidFill>
                      </a:endParaRPr>
                    </a:p>
                  </a:txBody>
                  <a:tcPr marL="92430" marR="92430"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404040"/>
                        </a:solidFill>
                      </a:endParaRPr>
                    </a:p>
                  </a:txBody>
                  <a:tcPr marL="92430" marR="92430"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404040"/>
                        </a:solidFill>
                      </a:endParaRPr>
                    </a:p>
                  </a:txBody>
                  <a:tcPr marL="92430" marR="92430"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404040"/>
                        </a:solidFill>
                      </a:endParaRPr>
                    </a:p>
                  </a:txBody>
                  <a:tcPr marL="92430" marR="92430"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404040"/>
                        </a:solidFill>
                      </a:endParaRPr>
                    </a:p>
                  </a:txBody>
                  <a:tcPr marL="92430" marR="92430"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404040"/>
                        </a:solidFill>
                      </a:endParaRPr>
                    </a:p>
                  </a:txBody>
                  <a:tcPr marL="92430" marR="92430"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</a:tr>
              <a:tr h="650240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B28E4E"/>
                        </a:solidFill>
                      </a:endParaRPr>
                    </a:p>
                  </a:txBody>
                  <a:tcPr marL="92430" marR="92430"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404040"/>
                        </a:solidFill>
                      </a:endParaRPr>
                    </a:p>
                  </a:txBody>
                  <a:tcPr marL="92430" marR="92430"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404040"/>
                        </a:solidFill>
                      </a:endParaRPr>
                    </a:p>
                  </a:txBody>
                  <a:tcPr marL="92430" marR="92430"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404040"/>
                        </a:solidFill>
                      </a:endParaRPr>
                    </a:p>
                  </a:txBody>
                  <a:tcPr marL="92430" marR="92430"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404040"/>
                        </a:solidFill>
                      </a:endParaRPr>
                    </a:p>
                  </a:txBody>
                  <a:tcPr marL="92430" marR="92430"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404040"/>
                        </a:solidFill>
                      </a:endParaRPr>
                    </a:p>
                  </a:txBody>
                  <a:tcPr marL="92430" marR="92430"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404040"/>
                        </a:solidFill>
                      </a:endParaRPr>
                    </a:p>
                  </a:txBody>
                  <a:tcPr marL="92430" marR="92430"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404040"/>
                        </a:solidFill>
                      </a:endParaRPr>
                    </a:p>
                  </a:txBody>
                  <a:tcPr marL="92430" marR="92430"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404040"/>
                        </a:solidFill>
                      </a:endParaRPr>
                    </a:p>
                  </a:txBody>
                  <a:tcPr marL="92430" marR="92430"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404040"/>
                        </a:solidFill>
                      </a:endParaRPr>
                    </a:p>
                  </a:txBody>
                  <a:tcPr marL="92430" marR="92430"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404040"/>
                        </a:solidFill>
                      </a:endParaRPr>
                    </a:p>
                  </a:txBody>
                  <a:tcPr marL="92430" marR="92430"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404040"/>
                        </a:solidFill>
                      </a:endParaRPr>
                    </a:p>
                  </a:txBody>
                  <a:tcPr marL="92430" marR="92430"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404040"/>
                        </a:solidFill>
                      </a:endParaRPr>
                    </a:p>
                  </a:txBody>
                  <a:tcPr marL="92430" marR="92430"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404040"/>
                        </a:solidFill>
                      </a:endParaRPr>
                    </a:p>
                  </a:txBody>
                  <a:tcPr marL="92430" marR="92430"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404040"/>
                        </a:solidFill>
                      </a:endParaRPr>
                    </a:p>
                  </a:txBody>
                  <a:tcPr marL="92430" marR="92430"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404040"/>
                        </a:solidFill>
                      </a:endParaRPr>
                    </a:p>
                  </a:txBody>
                  <a:tcPr marL="92430" marR="92430"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404040"/>
                        </a:solidFill>
                      </a:endParaRPr>
                    </a:p>
                  </a:txBody>
                  <a:tcPr marL="92430" marR="92430"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404040"/>
                        </a:solidFill>
                      </a:endParaRPr>
                    </a:p>
                  </a:txBody>
                  <a:tcPr marL="92430" marR="92430"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404040"/>
                        </a:solidFill>
                      </a:endParaRPr>
                    </a:p>
                  </a:txBody>
                  <a:tcPr marL="92430" marR="92430"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404040"/>
                        </a:solidFill>
                      </a:endParaRPr>
                    </a:p>
                  </a:txBody>
                  <a:tcPr marL="92430" marR="92430"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</a:tr>
              <a:tr h="649605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B28E4E"/>
                        </a:solidFill>
                      </a:endParaRPr>
                    </a:p>
                  </a:txBody>
                  <a:tcPr marL="92430" marR="92430"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404040"/>
                        </a:solidFill>
                      </a:endParaRPr>
                    </a:p>
                  </a:txBody>
                  <a:tcPr marL="92430" marR="92430"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404040"/>
                        </a:solidFill>
                      </a:endParaRPr>
                    </a:p>
                  </a:txBody>
                  <a:tcPr marL="92430" marR="92430"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404040"/>
                        </a:solidFill>
                      </a:endParaRPr>
                    </a:p>
                  </a:txBody>
                  <a:tcPr marL="92430" marR="92430"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404040"/>
                        </a:solidFill>
                      </a:endParaRPr>
                    </a:p>
                  </a:txBody>
                  <a:tcPr marL="92430" marR="92430"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404040"/>
                        </a:solidFill>
                      </a:endParaRPr>
                    </a:p>
                  </a:txBody>
                  <a:tcPr marL="92430" marR="92430"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404040"/>
                        </a:solidFill>
                      </a:endParaRPr>
                    </a:p>
                  </a:txBody>
                  <a:tcPr marL="92430" marR="92430"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404040"/>
                        </a:solidFill>
                      </a:endParaRPr>
                    </a:p>
                  </a:txBody>
                  <a:tcPr marL="92430" marR="92430"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404040"/>
                        </a:solidFill>
                      </a:endParaRPr>
                    </a:p>
                  </a:txBody>
                  <a:tcPr marL="92430" marR="92430"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404040"/>
                        </a:solidFill>
                      </a:endParaRPr>
                    </a:p>
                  </a:txBody>
                  <a:tcPr marL="92430" marR="92430"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404040"/>
                        </a:solidFill>
                      </a:endParaRPr>
                    </a:p>
                  </a:txBody>
                  <a:tcPr marL="92430" marR="92430"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404040"/>
                        </a:solidFill>
                      </a:endParaRPr>
                    </a:p>
                  </a:txBody>
                  <a:tcPr marL="92430" marR="92430"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404040"/>
                        </a:solidFill>
                      </a:endParaRPr>
                    </a:p>
                  </a:txBody>
                  <a:tcPr marL="92430" marR="92430"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404040"/>
                        </a:solidFill>
                      </a:endParaRPr>
                    </a:p>
                  </a:txBody>
                  <a:tcPr marL="92430" marR="92430"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404040"/>
                        </a:solidFill>
                      </a:endParaRPr>
                    </a:p>
                  </a:txBody>
                  <a:tcPr marL="92430" marR="92430"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404040"/>
                        </a:solidFill>
                      </a:endParaRPr>
                    </a:p>
                  </a:txBody>
                  <a:tcPr marL="92430" marR="92430"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404040"/>
                        </a:solidFill>
                      </a:endParaRPr>
                    </a:p>
                  </a:txBody>
                  <a:tcPr marL="92430" marR="92430"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404040"/>
                        </a:solidFill>
                      </a:endParaRPr>
                    </a:p>
                  </a:txBody>
                  <a:tcPr marL="92430" marR="92430"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404040"/>
                        </a:solidFill>
                      </a:endParaRPr>
                    </a:p>
                  </a:txBody>
                  <a:tcPr marL="92430" marR="92430"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404040"/>
                        </a:solidFill>
                      </a:endParaRPr>
                    </a:p>
                  </a:txBody>
                  <a:tcPr marL="92430" marR="92430"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</a:tr>
              <a:tr h="650240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dirty="0">
                        <a:solidFill>
                          <a:srgbClr val="B28E4E"/>
                        </a:solidFill>
                      </a:endParaRPr>
                    </a:p>
                  </a:txBody>
                  <a:tcPr marL="92430" marR="92430"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404040"/>
                        </a:solidFill>
                      </a:endParaRPr>
                    </a:p>
                  </a:txBody>
                  <a:tcPr marL="92430" marR="92430"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404040"/>
                        </a:solidFill>
                      </a:endParaRPr>
                    </a:p>
                  </a:txBody>
                  <a:tcPr marL="92430" marR="92430"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404040"/>
                        </a:solidFill>
                      </a:endParaRPr>
                    </a:p>
                  </a:txBody>
                  <a:tcPr marL="92430" marR="92430"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404040"/>
                        </a:solidFill>
                      </a:endParaRPr>
                    </a:p>
                  </a:txBody>
                  <a:tcPr marL="92430" marR="92430"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404040"/>
                        </a:solidFill>
                      </a:endParaRPr>
                    </a:p>
                  </a:txBody>
                  <a:tcPr marL="92430" marR="92430"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404040"/>
                        </a:solidFill>
                      </a:endParaRPr>
                    </a:p>
                  </a:txBody>
                  <a:tcPr marL="92430" marR="92430"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404040"/>
                        </a:solidFill>
                      </a:endParaRPr>
                    </a:p>
                  </a:txBody>
                  <a:tcPr marL="92430" marR="92430"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404040"/>
                        </a:solidFill>
                      </a:endParaRPr>
                    </a:p>
                  </a:txBody>
                  <a:tcPr marL="92430" marR="92430"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404040"/>
                        </a:solidFill>
                      </a:endParaRPr>
                    </a:p>
                  </a:txBody>
                  <a:tcPr marL="92430" marR="92430"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404040"/>
                        </a:solidFill>
                      </a:endParaRPr>
                    </a:p>
                  </a:txBody>
                  <a:tcPr marL="92430" marR="92430"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404040"/>
                        </a:solidFill>
                      </a:endParaRPr>
                    </a:p>
                  </a:txBody>
                  <a:tcPr marL="92430" marR="92430"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404040"/>
                        </a:solidFill>
                      </a:endParaRPr>
                    </a:p>
                  </a:txBody>
                  <a:tcPr marL="92430" marR="92430"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404040"/>
                        </a:solidFill>
                      </a:endParaRPr>
                    </a:p>
                  </a:txBody>
                  <a:tcPr marL="92430" marR="92430"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404040"/>
                        </a:solidFill>
                      </a:endParaRPr>
                    </a:p>
                  </a:txBody>
                  <a:tcPr marL="92430" marR="92430"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404040"/>
                        </a:solidFill>
                      </a:endParaRPr>
                    </a:p>
                  </a:txBody>
                  <a:tcPr marL="92430" marR="92430"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404040"/>
                        </a:solidFill>
                      </a:endParaRPr>
                    </a:p>
                  </a:txBody>
                  <a:tcPr marL="92430" marR="92430"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404040"/>
                        </a:solidFill>
                      </a:endParaRPr>
                    </a:p>
                  </a:txBody>
                  <a:tcPr marL="92430" marR="92430"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404040"/>
                        </a:solidFill>
                      </a:endParaRPr>
                    </a:p>
                  </a:txBody>
                  <a:tcPr marL="92430" marR="92430"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404040"/>
                        </a:solidFill>
                      </a:endParaRPr>
                    </a:p>
                  </a:txBody>
                  <a:tcPr marL="92430" marR="92430"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</a:tr>
              <a:tr h="598170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B28E4E"/>
                        </a:solidFill>
                      </a:endParaRPr>
                    </a:p>
                  </a:txBody>
                  <a:tcPr marL="92430" marR="92430"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404040"/>
                        </a:solidFill>
                      </a:endParaRPr>
                    </a:p>
                  </a:txBody>
                  <a:tcPr marL="92430" marR="92430"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404040"/>
                        </a:solidFill>
                      </a:endParaRPr>
                    </a:p>
                  </a:txBody>
                  <a:tcPr marL="92430" marR="92430"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404040"/>
                        </a:solidFill>
                      </a:endParaRPr>
                    </a:p>
                  </a:txBody>
                  <a:tcPr marL="92430" marR="92430"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404040"/>
                        </a:solidFill>
                      </a:endParaRPr>
                    </a:p>
                  </a:txBody>
                  <a:tcPr marL="92430" marR="92430"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404040"/>
                        </a:solidFill>
                      </a:endParaRPr>
                    </a:p>
                  </a:txBody>
                  <a:tcPr marL="92430" marR="92430"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404040"/>
                        </a:solidFill>
                      </a:endParaRPr>
                    </a:p>
                  </a:txBody>
                  <a:tcPr marL="92430" marR="92430"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404040"/>
                        </a:solidFill>
                      </a:endParaRPr>
                    </a:p>
                  </a:txBody>
                  <a:tcPr marL="92430" marR="92430"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404040"/>
                        </a:solidFill>
                      </a:endParaRPr>
                    </a:p>
                  </a:txBody>
                  <a:tcPr marL="92430" marR="92430"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404040"/>
                        </a:solidFill>
                      </a:endParaRPr>
                    </a:p>
                  </a:txBody>
                  <a:tcPr marL="92430" marR="92430"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404040"/>
                        </a:solidFill>
                      </a:endParaRPr>
                    </a:p>
                  </a:txBody>
                  <a:tcPr marL="92430" marR="92430"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404040"/>
                        </a:solidFill>
                      </a:endParaRPr>
                    </a:p>
                  </a:txBody>
                  <a:tcPr marL="92430" marR="92430"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404040"/>
                        </a:solidFill>
                      </a:endParaRPr>
                    </a:p>
                  </a:txBody>
                  <a:tcPr marL="92430" marR="92430"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404040"/>
                        </a:solidFill>
                      </a:endParaRPr>
                    </a:p>
                  </a:txBody>
                  <a:tcPr marL="92430" marR="92430"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404040"/>
                        </a:solidFill>
                      </a:endParaRPr>
                    </a:p>
                  </a:txBody>
                  <a:tcPr marL="92430" marR="92430"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404040"/>
                        </a:solidFill>
                      </a:endParaRPr>
                    </a:p>
                  </a:txBody>
                  <a:tcPr marL="92430" marR="92430"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404040"/>
                        </a:solidFill>
                      </a:endParaRPr>
                    </a:p>
                  </a:txBody>
                  <a:tcPr marL="92430" marR="92430"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404040"/>
                        </a:solidFill>
                      </a:endParaRPr>
                    </a:p>
                  </a:txBody>
                  <a:tcPr marL="92430" marR="92430"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404040"/>
                        </a:solidFill>
                      </a:endParaRPr>
                    </a:p>
                  </a:txBody>
                  <a:tcPr marL="92430" marR="92430"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404040"/>
                        </a:solidFill>
                      </a:endParaRPr>
                    </a:p>
                  </a:txBody>
                  <a:tcPr marL="92430" marR="92430"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</a:tr>
              <a:tr h="615950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B28E4E"/>
                        </a:solidFill>
                      </a:endParaRPr>
                    </a:p>
                  </a:txBody>
                  <a:tcPr marL="92430" marR="92430"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404040"/>
                        </a:solidFill>
                      </a:endParaRPr>
                    </a:p>
                  </a:txBody>
                  <a:tcPr marL="92430" marR="92430"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404040"/>
                        </a:solidFill>
                      </a:endParaRPr>
                    </a:p>
                  </a:txBody>
                  <a:tcPr marL="92430" marR="92430"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404040"/>
                        </a:solidFill>
                      </a:endParaRPr>
                    </a:p>
                  </a:txBody>
                  <a:tcPr marL="92430" marR="92430"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404040"/>
                        </a:solidFill>
                      </a:endParaRPr>
                    </a:p>
                  </a:txBody>
                  <a:tcPr marL="92430" marR="92430"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404040"/>
                        </a:solidFill>
                      </a:endParaRPr>
                    </a:p>
                  </a:txBody>
                  <a:tcPr marL="92430" marR="92430"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404040"/>
                        </a:solidFill>
                      </a:endParaRPr>
                    </a:p>
                  </a:txBody>
                  <a:tcPr marL="92430" marR="92430"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404040"/>
                        </a:solidFill>
                      </a:endParaRPr>
                    </a:p>
                  </a:txBody>
                  <a:tcPr marL="92430" marR="92430"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404040"/>
                        </a:solidFill>
                      </a:endParaRPr>
                    </a:p>
                  </a:txBody>
                  <a:tcPr marL="92430" marR="92430"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404040"/>
                        </a:solidFill>
                      </a:endParaRPr>
                    </a:p>
                  </a:txBody>
                  <a:tcPr marL="92430" marR="92430"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404040"/>
                        </a:solidFill>
                      </a:endParaRPr>
                    </a:p>
                  </a:txBody>
                  <a:tcPr marL="92430" marR="92430"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404040"/>
                        </a:solidFill>
                      </a:endParaRPr>
                    </a:p>
                  </a:txBody>
                  <a:tcPr marL="92430" marR="92430"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404040"/>
                        </a:solidFill>
                      </a:endParaRPr>
                    </a:p>
                  </a:txBody>
                  <a:tcPr marL="92430" marR="92430"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404040"/>
                        </a:solidFill>
                      </a:endParaRPr>
                    </a:p>
                  </a:txBody>
                  <a:tcPr marL="92430" marR="92430"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404040"/>
                        </a:solidFill>
                      </a:endParaRPr>
                    </a:p>
                  </a:txBody>
                  <a:tcPr marL="92430" marR="92430"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404040"/>
                        </a:solidFill>
                      </a:endParaRPr>
                    </a:p>
                  </a:txBody>
                  <a:tcPr marL="92430" marR="92430"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404040"/>
                        </a:solidFill>
                      </a:endParaRPr>
                    </a:p>
                  </a:txBody>
                  <a:tcPr marL="92430" marR="92430"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404040"/>
                        </a:solidFill>
                      </a:endParaRPr>
                    </a:p>
                  </a:txBody>
                  <a:tcPr marL="92430" marR="92430"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404040"/>
                        </a:solidFill>
                      </a:endParaRPr>
                    </a:p>
                  </a:txBody>
                  <a:tcPr marL="92430" marR="92430"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404040"/>
                        </a:solidFill>
                      </a:endParaRPr>
                    </a:p>
                  </a:txBody>
                  <a:tcPr marL="92430" marR="92430"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grpSp>
        <p:nvGrpSpPr>
          <p:cNvPr id="3" name="组合 2"/>
          <p:cNvGrpSpPr/>
          <p:nvPr/>
        </p:nvGrpSpPr>
        <p:grpSpPr>
          <a:xfrm>
            <a:off x="2295525" y="1991360"/>
            <a:ext cx="1104265" cy="1274445"/>
            <a:chOff x="3615" y="3136"/>
            <a:chExt cx="1493" cy="1874"/>
          </a:xfrm>
        </p:grpSpPr>
        <p:sp>
          <p:nvSpPr>
            <p:cNvPr id="4" name="直角三角形 3"/>
            <p:cNvSpPr/>
            <p:nvPr/>
          </p:nvSpPr>
          <p:spPr>
            <a:xfrm>
              <a:off x="3668" y="3136"/>
              <a:ext cx="1440" cy="905"/>
            </a:xfrm>
            <a:prstGeom prst="rtTriangle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/>
                <a:t> </a:t>
              </a:r>
              <a:endParaRPr lang="en-US" altLang="zh-CN"/>
            </a:p>
          </p:txBody>
        </p:sp>
        <p:cxnSp>
          <p:nvCxnSpPr>
            <p:cNvPr id="5" name="直接连接符 4"/>
            <p:cNvCxnSpPr>
              <a:stCxn id="4" idx="0"/>
            </p:cNvCxnSpPr>
            <p:nvPr/>
          </p:nvCxnSpPr>
          <p:spPr>
            <a:xfrm flipH="1">
              <a:off x="3615" y="3136"/>
              <a:ext cx="53" cy="1874"/>
            </a:xfrm>
            <a:prstGeom prst="line">
              <a:avLst/>
            </a:prstGeom>
            <a:ln w="762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" name="组合 5"/>
          <p:cNvGrpSpPr/>
          <p:nvPr/>
        </p:nvGrpSpPr>
        <p:grpSpPr>
          <a:xfrm>
            <a:off x="7665720" y="1938655"/>
            <a:ext cx="1136650" cy="1327785"/>
            <a:chOff x="3615" y="3136"/>
            <a:chExt cx="1469" cy="1874"/>
          </a:xfrm>
        </p:grpSpPr>
        <p:sp>
          <p:nvSpPr>
            <p:cNvPr id="8" name="直角三角形 7"/>
            <p:cNvSpPr/>
            <p:nvPr/>
          </p:nvSpPr>
          <p:spPr>
            <a:xfrm>
              <a:off x="3668" y="3136"/>
              <a:ext cx="1416" cy="988"/>
            </a:xfrm>
            <a:prstGeom prst="rtTriangle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/>
                <a:t> </a:t>
              </a:r>
              <a:endParaRPr lang="en-US" altLang="zh-CN"/>
            </a:p>
          </p:txBody>
        </p:sp>
        <p:cxnSp>
          <p:nvCxnSpPr>
            <p:cNvPr id="9" name="直接连接符 8"/>
            <p:cNvCxnSpPr>
              <a:stCxn id="8" idx="0"/>
            </p:cNvCxnSpPr>
            <p:nvPr/>
          </p:nvCxnSpPr>
          <p:spPr>
            <a:xfrm flipH="1">
              <a:off x="3615" y="3136"/>
              <a:ext cx="53" cy="1874"/>
            </a:xfrm>
            <a:prstGeom prst="line">
              <a:avLst/>
            </a:prstGeom>
            <a:ln w="762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0" name="直接箭头连接符 9"/>
          <p:cNvCxnSpPr/>
          <p:nvPr/>
        </p:nvCxnSpPr>
        <p:spPr>
          <a:xfrm flipV="1">
            <a:off x="3747135" y="2762250"/>
            <a:ext cx="3216275" cy="32385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文本框 10"/>
          <p:cNvSpPr txBox="1"/>
          <p:nvPr/>
        </p:nvSpPr>
        <p:spPr>
          <a:xfrm>
            <a:off x="3437890" y="1991360"/>
            <a:ext cx="403860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/>
              <a:t>向（ ）平移了（  ）格</a:t>
            </a:r>
            <a:endParaRPr lang="zh-CN" altLang="en-US" sz="2800"/>
          </a:p>
        </p:txBody>
      </p:sp>
      <p:sp>
        <p:nvSpPr>
          <p:cNvPr id="12" name="文本框 11"/>
          <p:cNvSpPr txBox="1"/>
          <p:nvPr/>
        </p:nvSpPr>
        <p:spPr>
          <a:xfrm>
            <a:off x="8007985" y="3266440"/>
            <a:ext cx="328168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/>
              <a:t>向下平移了</a:t>
            </a:r>
            <a:r>
              <a:rPr lang="en-US" altLang="zh-CN" sz="2800"/>
              <a:t>5</a:t>
            </a:r>
            <a:r>
              <a:rPr lang="zh-CN" altLang="en-US" sz="2800"/>
              <a:t>格</a:t>
            </a:r>
            <a:endParaRPr lang="zh-CN" altLang="en-US" sz="2800"/>
          </a:p>
        </p:txBody>
      </p:sp>
      <p:sp>
        <p:nvSpPr>
          <p:cNvPr id="16" name="椭圆 15"/>
          <p:cNvSpPr/>
          <p:nvPr/>
        </p:nvSpPr>
        <p:spPr>
          <a:xfrm flipH="1">
            <a:off x="7600950" y="5086350"/>
            <a:ext cx="76200" cy="9779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 flipH="1">
            <a:off x="8726805" y="5694680"/>
            <a:ext cx="76200" cy="9779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 flipH="1">
            <a:off x="7638415" y="5792470"/>
            <a:ext cx="76200" cy="9779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 flipH="1">
            <a:off x="7638415" y="6443980"/>
            <a:ext cx="76200" cy="9779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文本框 22"/>
          <p:cNvSpPr txBox="1"/>
          <p:nvPr/>
        </p:nvSpPr>
        <p:spPr>
          <a:xfrm>
            <a:off x="4012565" y="1965325"/>
            <a:ext cx="5270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</a:rPr>
              <a:t>右</a:t>
            </a:r>
            <a:endParaRPr lang="zh-CN" altLang="en-US" sz="2800">
              <a:solidFill>
                <a:srgbClr val="FF0000"/>
              </a:solidFill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5935345" y="1991360"/>
            <a:ext cx="66230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rgbClr val="FF0000"/>
                </a:solidFill>
              </a:rPr>
              <a:t>10</a:t>
            </a:r>
            <a:endParaRPr lang="en-US" altLang="zh-CN" sz="2800">
              <a:solidFill>
                <a:srgbClr val="FF0000"/>
              </a:solidFill>
            </a:endParaRPr>
          </a:p>
        </p:txBody>
      </p:sp>
      <p:cxnSp>
        <p:nvCxnSpPr>
          <p:cNvPr id="28" name="直接连接符 27"/>
          <p:cNvCxnSpPr/>
          <p:nvPr/>
        </p:nvCxnSpPr>
        <p:spPr>
          <a:xfrm>
            <a:off x="7698105" y="5184140"/>
            <a:ext cx="1123950" cy="63119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>
            <a:stCxn id="16" idx="3"/>
            <a:endCxn id="19" idx="0"/>
          </p:cNvCxnSpPr>
          <p:nvPr/>
        </p:nvCxnSpPr>
        <p:spPr>
          <a:xfrm>
            <a:off x="7665720" y="5169535"/>
            <a:ext cx="10795" cy="1274445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>
            <a:endCxn id="17" idx="3"/>
          </p:cNvCxnSpPr>
          <p:nvPr/>
        </p:nvCxnSpPr>
        <p:spPr>
          <a:xfrm flipV="1">
            <a:off x="7729855" y="5777865"/>
            <a:ext cx="1061720" cy="56515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5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0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5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0.0025 L 0.000104 0.471389" pathEditMode="relative" rAng="0" ptsTypes="">
                                      <p:cBhvr>
                                        <p:cTn id="4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3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6" grpId="0" animBg="1"/>
      <p:bldP spid="17" grpId="0" animBg="1"/>
      <p:bldP spid="18" grpId="0" animBg="1"/>
      <p:bldP spid="19" grpId="0" animBg="1"/>
      <p:bldP spid="23" grpId="0"/>
      <p:bldP spid="2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718945" y="1251585"/>
            <a:ext cx="8658632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强调：</a:t>
            </a:r>
            <a:endParaRPr lang="zh-CN" altLang="en-US" sz="32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判断平移的距离，只需找到一组对应点，数一数他们之间的格数 ，而不是数平移前后两个图形的方格数</a:t>
            </a:r>
            <a:r>
              <a:rPr lang="zh-CN" altLang="en-US" dirty="0">
                <a:sym typeface="+mn-ea"/>
              </a:rPr>
              <a:t>。</a:t>
            </a:r>
            <a:endParaRPr lang="zh-CN" altLang="en-US" dirty="0"/>
          </a:p>
        </p:txBody>
      </p:sp>
    </p:spTree>
    <p:custDataLst>
      <p:tags r:id="rId1"/>
    </p:custDataLst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内容占位符 3"/>
          <p:cNvPicPr>
            <a:picLocks noGrp="1"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1765300" y="1245235"/>
            <a:ext cx="3096260" cy="1877060"/>
          </a:xfrm>
          <a:prstGeom prst="rect">
            <a:avLst/>
          </a:prstGeom>
        </p:spPr>
      </p:pic>
      <p:pic>
        <p:nvPicPr>
          <p:cNvPr id="4" name="图片 3" descr="t01e75007d9a2834c4d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38850" y="1245870"/>
            <a:ext cx="3503930" cy="187579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2118995" y="3990975"/>
            <a:ext cx="6188075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/>
              <a:t>6x4=24(</a:t>
            </a:r>
            <a:r>
              <a:rPr lang="zh-CN" altLang="zh-CN" sz="2800" dirty="0"/>
              <a:t>平方厘米）</a:t>
            </a:r>
            <a:endParaRPr lang="zh-CN" altLang="zh-CN" sz="2800" dirty="0"/>
          </a:p>
          <a:p>
            <a:endParaRPr lang="zh-CN" altLang="zh-CN" sz="2800" dirty="0"/>
          </a:p>
          <a:p>
            <a:r>
              <a:rPr lang="zh-CN" altLang="zh-CN" sz="2800" dirty="0"/>
              <a:t>答：这个图形的面积是</a:t>
            </a:r>
            <a:r>
              <a:rPr lang="en-US" altLang="zh-CN" sz="2800" dirty="0"/>
              <a:t>24</a:t>
            </a:r>
            <a:r>
              <a:rPr lang="zh-CN" altLang="en-US" sz="2800" dirty="0"/>
              <a:t>平方厘米。</a:t>
            </a:r>
            <a:endParaRPr lang="zh-CN" altLang="en-US" sz="2800" dirty="0"/>
          </a:p>
        </p:txBody>
      </p:sp>
      <p:sp>
        <p:nvSpPr>
          <p:cNvPr id="7" name="标题 1"/>
          <p:cNvSpPr>
            <a:spLocks noGrp="1"/>
          </p:cNvSpPr>
          <p:nvPr/>
        </p:nvSpPr>
        <p:spPr>
          <a:xfrm>
            <a:off x="257767" y="218005"/>
            <a:ext cx="10852237" cy="648000"/>
          </a:xfrm>
          <a:prstGeom prst="rect">
            <a:avLst/>
          </a:prstGeom>
        </p:spPr>
        <p:txBody>
          <a:bodyPr vert="horz" lIns="101600" tIns="38100" rIns="76200" bIns="38100" rtlCol="0" anchor="ctr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kumimoji="0" lang="zh-CN" altLang="en-US" sz="28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r>
              <a:rPr lang="zh-CN" altLang="en-US"/>
              <a:t>例</a:t>
            </a:r>
            <a:r>
              <a:rPr lang="en-US" altLang="zh-CN"/>
              <a:t>4   </a:t>
            </a:r>
            <a:r>
              <a:t>下面这个图形的面积是多少？</a:t>
            </a:r>
          </a:p>
        </p:txBody>
      </p:sp>
    </p:spTree>
    <p:custDataLst>
      <p:tags r:id="rId4"/>
    </p:custDataLst>
  </p:cSld>
  <p:clrMapOvr>
    <a:masterClrMapping/>
  </p:clrMapOvr>
  <p:transition/>
</p:sld>
</file>

<file path=ppt/tags/tag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4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4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4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4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4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4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4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4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48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081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49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081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3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54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55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56.xml><?xml version="1.0" encoding="utf-8"?>
<p:tagLst xmlns:p="http://schemas.openxmlformats.org/presentationml/2006/main">
  <p:tag name="KSO_WM_UNIT_TABLE_BEAUTIFY" val="smartTable{d3280ef1-67da-4cf7-9909-e1f5af8c5955}"/>
  <p:tag name="TABLE_ENCOLOR" val="#FFFFFF"/>
  <p:tag name="TABLE_SKINIDX" val="2"/>
</p:tagLst>
</file>

<file path=ppt/tags/tag57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58.xml><?xml version="1.0" encoding="utf-8"?>
<p:tagLst xmlns:p="http://schemas.openxmlformats.org/presentationml/2006/main">
  <p:tag name="KSO_WM_UNIT_TABLE_BEAUTIFY" val="smartTable{d3280ef1-67da-4cf7-9909-e1f5af8c5955}"/>
  <p:tag name="TABLE_ENCOLOR" val="#FFFFFF"/>
  <p:tag name="TABLE_SKINIDX" val="2"/>
</p:tagLst>
</file>

<file path=ppt/tags/tag59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0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61.xml><?xml version="1.0" encoding="utf-8"?>
<p:tagLst xmlns:p="http://schemas.openxmlformats.org/presentationml/2006/main">
  <p:tag name="KSO_WM_UNIT_TABLE_BEAUTIFY" val="smartTable{d3280ef1-67da-4cf7-9909-e1f5af8c5955}"/>
  <p:tag name="TABLE_ENCOLOR" val="#FFFFFF"/>
  <p:tag name="TABLE_SKINIDX" val="2"/>
</p:tagLst>
</file>

<file path=ppt/tags/tag62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63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64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65.xml><?xml version="1.0" encoding="utf-8"?>
<p:tagLst xmlns:p="http://schemas.openxmlformats.org/presentationml/2006/main">
  <p:tag name="KSO_WM_BEAUTIFY_FLAG" val="#wm#"/>
  <p:tag name="KSO_WM_SLIDE_ID" val="custom20187308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INDEX" val="20187308"/>
  <p:tag name="KSO_WM_TEMPLATE_SUBCATEGORY" val="0"/>
  <p:tag name="KSO_WM_TEMPLATE_THUMBS_INDEX" val="1"/>
</p:tagLst>
</file>

<file path=ppt/tags/tag66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67.xml><?xml version="1.0" encoding="utf-8"?>
<p:tagLst xmlns:p="http://schemas.openxmlformats.org/presentationml/2006/main">
  <p:tag name="[FLASH]" val="[FLASH]"/>
  <p:tag name="AS_OS" val="Unix 3.10 unknown"/>
  <p:tag name="AS_RELEASE_DATE" val="2020.11.30"/>
  <p:tag name="AS_TITLE" val="Aspose.Slides for Java"/>
  <p:tag name="AS_VERSION" val="20.11"/>
  <p:tag name="KSO_WPP_MARK_KEY" val="2bd23f60-f3a6-42e1-b534-e7c112d75ba9"/>
  <p:tag name="COMMONDATA" val="eyJoZGlkIjoiNTEwZDYwYjA4ODUyYzA2MmI0M2EzZjhhMWY0NWI4YWEifQ=="/>
</p:tagLst>
</file>

<file path=ppt/tags/tag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heme/theme1.xml><?xml version="1.0" encoding="utf-8"?>
<a:theme xmlns:a="http://schemas.openxmlformats.org/drawingml/2006/main" name="第一PPT模板网-WWW.1PPT.COM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466</Words>
  <Application>WPS 演示</Application>
  <PresentationFormat>自定义</PresentationFormat>
  <Paragraphs>79</Paragraphs>
  <Slides>11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1" baseType="lpstr">
      <vt:lpstr>Arial</vt:lpstr>
      <vt:lpstr>宋体</vt:lpstr>
      <vt:lpstr>Wingdings</vt:lpstr>
      <vt:lpstr>微软雅黑</vt:lpstr>
      <vt:lpstr>Calibri</vt:lpstr>
      <vt:lpstr>华文行楷</vt:lpstr>
      <vt:lpstr>楷体</vt:lpstr>
      <vt:lpstr>Arial</vt:lpstr>
      <vt:lpstr>Arial Unicode MS</vt:lpstr>
      <vt:lpstr>第一PPT模板网-WWW.1PPT.COM</vt:lpstr>
      <vt:lpstr>PowerPoint 演示文稿</vt:lpstr>
      <vt:lpstr>PowerPoint 演示文稿</vt:lpstr>
      <vt:lpstr>      在平面内，将一个图形沿某个方向移动一定的距离，这样的图形运动叫做平移。</vt:lpstr>
      <vt:lpstr>例3  画出平移后的图形，再数一数，填一填。</vt:lpstr>
      <vt:lpstr>例3  画出平移后的图形，再数一数，填一填。 </vt:lpstr>
      <vt:lpstr>PowerPoint 演示文稿</vt:lpstr>
      <vt:lpstr>做一做  画出平移后的图形</vt:lpstr>
      <vt:lpstr>PowerPoint 演示文稿</vt:lpstr>
      <vt:lpstr>PowerPoint 演示文稿</vt:lpstr>
      <vt:lpstr>PowerPoint 演示文稿</vt:lpstr>
      <vt:lpstr>PowerPoint 演示文稿</vt:lpstr>
    </vt:vector>
  </TitlesOfParts>
  <Company>第一PPT模板网-WWW.1PPT.COM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3</cp:revision>
  <cp:lastPrinted>2021-04-07T21:45:00Z</cp:lastPrinted>
  <dcterms:created xsi:type="dcterms:W3CDTF">2021-04-07T21:45:00Z</dcterms:created>
  <dcterms:modified xsi:type="dcterms:W3CDTF">2023-02-05T10:14:52Z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  <property fmtid="{D5CDD505-2E9C-101B-9397-08002B2CF9AE}" pid="6" name="ICV">
    <vt:lpwstr>178F05062CC4455A9E710F731C4EA8E1</vt:lpwstr>
  </property>
  <property fmtid="{D5CDD505-2E9C-101B-9397-08002B2CF9AE}" pid="7" name="KSOProductBuildVer">
    <vt:lpwstr>2052-11.1.0.13703</vt:lpwstr>
  </property>
</Properties>
</file>