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56" r:id="rId3"/>
    <p:sldId id="357" r:id="rId4"/>
    <p:sldId id="326" r:id="rId5"/>
    <p:sldId id="371" r:id="rId6"/>
    <p:sldId id="362" r:id="rId7"/>
    <p:sldId id="384" r:id="rId8"/>
    <p:sldId id="361" r:id="rId9"/>
    <p:sldId id="381" r:id="rId10"/>
    <p:sldId id="392" r:id="rId11"/>
    <p:sldId id="394" r:id="rId13"/>
    <p:sldId id="339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F92B"/>
    <a:srgbClr val="CC89FC"/>
    <a:srgbClr val="08C9CC"/>
    <a:srgbClr val="9B13AB"/>
    <a:srgbClr val="3EF5F8"/>
    <a:srgbClr val="01D757"/>
    <a:srgbClr val="0BAAFD"/>
    <a:srgbClr val="3F34D4"/>
    <a:srgbClr val="FF6600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00" d="100"/>
          <a:sy n="100" d="100"/>
        </p:scale>
        <p:origin x="-954" y="-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.png"/><Relationship Id="rId5" Type="http://schemas.openxmlformats.org/officeDocument/2006/relationships/image" Target="../media/image18.GI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17.tiff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tiff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58799" y="5650152"/>
            <a:ext cx="1136899" cy="23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317" y="-288759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15906" y="48638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10986" y="3498232"/>
            <a:ext cx="1907071" cy="1749643"/>
          </a:xfrm>
          <a:prstGeom prst="rect">
            <a:avLst/>
          </a:prstGeom>
          <a:noFill/>
        </p:spPr>
      </p:pic>
      <p:sp>
        <p:nvSpPr>
          <p:cNvPr id="2" name="TextBox 8"/>
          <p:cNvSpPr txBox="1"/>
          <p:nvPr/>
        </p:nvSpPr>
        <p:spPr>
          <a:xfrm>
            <a:off x="0" y="212068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连 乘</a:t>
            </a:r>
            <a:endParaRPr lang="zh-CN" altLang="en-US" sz="8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337286" y="610370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冀教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pic>
        <p:nvPicPr>
          <p:cNvPr id="431" name="ba3.jpg" descr="id:2147505500;FounderCES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59561" y="1656715"/>
            <a:ext cx="4120515" cy="4676140"/>
          </a:xfrm>
          <a:prstGeom prst="rect">
            <a:avLst/>
          </a:prstGeom>
        </p:spPr>
      </p:pic>
      <p:pic>
        <p:nvPicPr>
          <p:cNvPr id="6" name="ba3.jpg" descr="id:2147505500;FounderCES"/>
          <p:cNvPicPr>
            <a:picLocks noChangeAspect="1"/>
          </p:cNvPicPr>
          <p:nvPr/>
        </p:nvPicPr>
        <p:blipFill>
          <a:blip r:embed="rId3" cstate="email"/>
          <a:srcRect b="-984"/>
          <a:stretch>
            <a:fillRect/>
          </a:stretch>
        </p:blipFill>
        <p:spPr>
          <a:xfrm>
            <a:off x="6330317" y="1506220"/>
            <a:ext cx="4035425" cy="4826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"/>
          <p:cNvSpPr txBox="1"/>
          <p:nvPr/>
        </p:nvSpPr>
        <p:spPr>
          <a:xfrm>
            <a:off x="106046" y="292102"/>
            <a:ext cx="84747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8C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3200" dirty="0">
              <a:solidFill>
                <a:srgbClr val="08C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7696" y="1121410"/>
            <a:ext cx="956119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三年一班植树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234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棵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六年一班植树的棵数是三年一班的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六年一班植树多少棵</a:t>
            </a:r>
            <a:r>
              <a:rPr 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4041" y="3443606"/>
            <a:ext cx="9561195" cy="3877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3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234×</a:t>
            </a:r>
            <a:r>
              <a:rPr 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sz="3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=702</a:t>
            </a:r>
            <a:r>
              <a:rPr lang="zh-CN" altLang="en-US" sz="3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（棵）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答：六年一班植树多少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702</a:t>
            </a:r>
            <a:r>
              <a:rPr 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棵。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16535" y="690880"/>
            <a:ext cx="10264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西王庄2000年有固定电话24部,2005年的固定电话数是2000年的6倍。西王庄2010年有固定电话多少部?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3" name="情景导入.jpg" descr="id:2147503442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FFF">
                  <a:alpha val="100000"/>
                </a:srgbClr>
              </a:clrFrom>
              <a:clrTo>
                <a:srgbClr val="F7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535" y="144145"/>
            <a:ext cx="1807211" cy="530860"/>
          </a:xfrm>
          <a:prstGeom prst="rect">
            <a:avLst/>
          </a:prstGeom>
        </p:spPr>
      </p:pic>
      <p:pic>
        <p:nvPicPr>
          <p:cNvPr id="401" name="cb53.jpg" descr="id:2147505304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7780" y="2705737"/>
            <a:ext cx="6257925" cy="3270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1" y="163195"/>
            <a:ext cx="1743075" cy="510540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321946" y="483235"/>
            <a:ext cx="1826141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3200" dirty="0" err="1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理解题意</a:t>
            </a:r>
            <a:endParaRPr sz="32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1370" y="1221741"/>
            <a:ext cx="952627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sz="32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求一个数的几倍是多少,用乘法计算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06" name="cb54.EPS" descr="id:2147505339;FounderCES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7657" y="2811147"/>
            <a:ext cx="8769985" cy="2628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2906" y="687707"/>
            <a:ext cx="1620957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buNone/>
            </a:pPr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列式计算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None/>
            </a:pPr>
            <a:endParaRPr 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2906" y="1302385"/>
            <a:ext cx="1022921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45" y="177165"/>
            <a:ext cx="1743075" cy="51054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382906" y="3698877"/>
            <a:ext cx="83343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(2)列综合算式。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24×6×2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=144×2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=288(部)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905" y="1022352"/>
            <a:ext cx="1087183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</a:t>
            </a:r>
            <a:r>
              <a:rPr sz="2800" dirty="0" err="1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分步列式</a:t>
            </a:r>
            <a:r>
              <a:rPr sz="28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连乘算式要按照从左到右的顺序进行计算。先算2005年有固定电话多少部,再算2010年有固定电话多少部。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24×6=144(部)　144×2=288(部)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112413" y="3123181"/>
            <a:ext cx="2906395" cy="3201035"/>
            <a:chOff x="13820" y="6044"/>
            <a:chExt cx="6364" cy="7222"/>
          </a:xfrm>
        </p:grpSpPr>
        <p:sp>
          <p:nvSpPr>
            <p:cNvPr id="18" name="文本框 17"/>
            <p:cNvSpPr txBox="1"/>
            <p:nvPr/>
          </p:nvSpPr>
          <p:spPr>
            <a:xfrm>
              <a:off x="15041" y="7052"/>
              <a:ext cx="4851" cy="5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00000"/>
                </a:lnSpc>
              </a:pPr>
              <a:r>
                <a:rPr sz="24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像24×6×2这样的算式叫做</a:t>
              </a:r>
              <a:r>
                <a:rPr sz="2400" b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连乘算式</a:t>
              </a:r>
              <a:r>
                <a:rPr sz="24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r>
                <a:rPr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连乘算式</a:t>
              </a:r>
              <a:r>
                <a:rPr lang="zh-CN"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要</a:t>
              </a:r>
              <a:r>
                <a:rPr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按照</a:t>
              </a:r>
              <a:r>
                <a: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从左到右</a:t>
              </a:r>
              <a:r>
                <a:rPr sz="24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的顺序计算。</a:t>
              </a:r>
              <a:endParaRPr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19" name="Picture 2" descr="C:\Users\lianxiang\Desktop\解读做ppt图标\jtgj-7.tif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820" y="6044"/>
              <a:ext cx="6364" cy="722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8637" y="687707"/>
            <a:ext cx="106445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规范解答</a:t>
            </a:r>
            <a:endParaRPr sz="3200" b="0">
              <a:solidFill>
                <a:srgbClr val="0FF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045" y="177165"/>
            <a:ext cx="1743075" cy="510540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/>
        </p:nvSpPr>
        <p:spPr>
          <a:xfrm>
            <a:off x="4285615" y="1416052"/>
            <a:ext cx="7727951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24×6×2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=144×2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=288(部)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:西王庄2010年有固定电话288部。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99821" y="2097406"/>
            <a:ext cx="1038034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1.用连乘解决问题,应善于根据已知条件找到间接量,确定先算什么,再算什么,从而解决问题。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1099820" y="4169412"/>
            <a:ext cx="924163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2.连乘算式的运算顺序:按照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从左到右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的顺序计算。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02101" y="641350"/>
            <a:ext cx="716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08097" y="1906270"/>
            <a:ext cx="1038034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两个乘法若相关，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改成连乘去计算。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从左往右按顺序，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lang="zh-CN" alt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记住方法很简单。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pic>
        <p:nvPicPr>
          <p:cNvPr id="431" name="ba3.jpg" descr="id:2147505500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71575" y="1788795"/>
            <a:ext cx="3985260" cy="4663440"/>
          </a:xfrm>
          <a:prstGeom prst="rect">
            <a:avLst/>
          </a:prstGeom>
        </p:spPr>
      </p:pic>
      <p:pic>
        <p:nvPicPr>
          <p:cNvPr id="6" name="ba3.jpg" descr="id:2147505500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222365" y="1788795"/>
            <a:ext cx="4013835" cy="46634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25140" y="917577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charset="0"/>
              </a:rPr>
              <a:t>奇妙的乘法</a:t>
            </a:r>
            <a:endParaRPr lang="zh-CN" altLang="en-US" sz="3200" b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DOC_GUID" val="{88e4a5ef-f53a-4f0b-8920-32576689977c}"/>
  <p:tag name="KSO_WPP_MARK_KEY" val="36250844-7344-4424-a00d-0fa3dd3640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WPS 演示</Application>
  <PresentationFormat>自定义</PresentationFormat>
  <Paragraphs>66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楷体_GB2312</vt:lpstr>
      <vt:lpstr>新宋体</vt:lpstr>
      <vt:lpstr>方正宋三_GBK</vt:lpstr>
      <vt:lpstr>华文隶书</vt:lpstr>
      <vt:lpstr>Arial</vt:lpstr>
      <vt:lpstr>Arial Unicode MS</vt:lpstr>
      <vt:lpstr>Calibri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2020-02-19T12:39:00Z</dcterms:created>
  <dcterms:modified xsi:type="dcterms:W3CDTF">2023-02-05T09:00:02Z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E4A69C62CA244090A784FA219FAB6E99</vt:lpwstr>
  </property>
</Properties>
</file>