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7" r:id="rId3"/>
    <p:sldId id="258" r:id="rId4"/>
    <p:sldId id="259" r:id="rId5"/>
    <p:sldId id="285" r:id="rId6"/>
    <p:sldId id="282" r:id="rId8"/>
    <p:sldId id="260" r:id="rId9"/>
    <p:sldId id="303" r:id="rId10"/>
    <p:sldId id="304" r:id="rId11"/>
    <p:sldId id="302" r:id="rId12"/>
    <p:sldId id="261" r:id="rId13"/>
    <p:sldId id="297" r:id="rId14"/>
    <p:sldId id="298" r:id="rId15"/>
    <p:sldId id="299" r:id="rId16"/>
    <p:sldId id="300" r:id="rId17"/>
    <p:sldId id="301" r:id="rId18"/>
    <p:sldId id="275" r:id="rId19"/>
    <p:sldId id="295" r:id="rId20"/>
    <p:sldId id="296" r:id="rId21"/>
    <p:sldId id="280" r:id="rId22"/>
    <p:sldId id="288" r:id="rId23"/>
    <p:sldId id="305" r:id="rId24"/>
    <p:sldId id="289" r:id="rId25"/>
    <p:sldId id="306" r:id="rId26"/>
    <p:sldId id="279" r:id="rId27"/>
    <p:sldId id="308" r:id="rId28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0090-F311-4F2F-A923-1BEC8F7C3C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79148-F0D3-4683-8F67-53BF243607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9148-F0D3-4683-8F67-53BF243607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56388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辨认方向 认识地图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0997" y="228371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65830" y="1131590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辨认方向</a:t>
            </a:r>
            <a:endParaRPr lang="zh-CN" altLang="en-US" sz="4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655549" y="1112535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29"/>
          <p:cNvSpPr txBox="1">
            <a:spLocks noChangeArrowheads="1"/>
          </p:cNvSpPr>
          <p:nvPr/>
        </p:nvSpPr>
        <p:spPr bwMode="auto">
          <a:xfrm>
            <a:off x="362396" y="267494"/>
            <a:ext cx="2481412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社区示意图。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2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5" y="843558"/>
            <a:ext cx="5472607" cy="258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971600" y="3651870"/>
            <a:ext cx="5184576" cy="1048940"/>
            <a:chOff x="1115616" y="1131590"/>
            <a:chExt cx="5184576" cy="1048940"/>
          </a:xfrm>
        </p:grpSpPr>
        <p:grpSp>
          <p:nvGrpSpPr>
            <p:cNvPr id="13" name="组合 1"/>
            <p:cNvGrpSpPr/>
            <p:nvPr/>
          </p:nvGrpSpPr>
          <p:grpSpPr bwMode="auto">
            <a:xfrm>
              <a:off x="1115616" y="1131590"/>
              <a:ext cx="4778375" cy="1048940"/>
              <a:chOff x="3910013" y="2509838"/>
              <a:chExt cx="6283329" cy="1838325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910013" y="2509838"/>
                <a:ext cx="1323975" cy="1838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3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5249867" y="2686505"/>
                <a:ext cx="4943475" cy="742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67744" y="1131590"/>
              <a:ext cx="4032448" cy="715089"/>
            </a:xfrm>
            <a:prstGeom prst="wedgeRoundRectCallout">
              <a:avLst>
                <a:gd name="adj1" fmla="val -64753"/>
                <a:gd name="adj2" fmla="val 33684"/>
                <a:gd name="adj3" fmla="val 16667"/>
              </a:avLst>
            </a:prstGeom>
            <a:solidFill>
              <a:schemeClr val="bg1"/>
            </a:solidFill>
            <a:ln w="9525">
              <a:solidFill>
                <a:srgbClr val="00B0F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观察上图，你知道了什么？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11510"/>
            <a:ext cx="640871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组合 20"/>
          <p:cNvGrpSpPr/>
          <p:nvPr/>
        </p:nvGrpSpPr>
        <p:grpSpPr>
          <a:xfrm>
            <a:off x="971600" y="3461072"/>
            <a:ext cx="7026647" cy="1054894"/>
            <a:chOff x="1259632" y="3939902"/>
            <a:chExt cx="7026647" cy="1054894"/>
          </a:xfrm>
        </p:grpSpPr>
        <p:grpSp>
          <p:nvGrpSpPr>
            <p:cNvPr id="17" name="组合 16"/>
            <p:cNvGrpSpPr/>
            <p:nvPr/>
          </p:nvGrpSpPr>
          <p:grpSpPr bwMode="auto">
            <a:xfrm>
              <a:off x="1907704" y="3939902"/>
              <a:ext cx="6378575" cy="1054894"/>
              <a:chOff x="862013" y="2631849"/>
              <a:chExt cx="8942387" cy="1971675"/>
            </a:xfrm>
          </p:grpSpPr>
          <p:pic>
            <p:nvPicPr>
              <p:cNvPr id="18" name="Picture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862013" y="2943225"/>
                <a:ext cx="7418387" cy="971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5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280400" y="2631849"/>
                <a:ext cx="1524000" cy="1971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" name="Text Box 15"/>
            <p:cNvSpPr txBox="1">
              <a:spLocks noChangeArrowheads="1"/>
            </p:cNvSpPr>
            <p:nvPr/>
          </p:nvSpPr>
          <p:spPr bwMode="auto">
            <a:xfrm>
              <a:off x="1259632" y="3986684"/>
              <a:ext cx="5832648" cy="715089"/>
            </a:xfrm>
            <a:prstGeom prst="wedgeRoundRectCallout">
              <a:avLst>
                <a:gd name="adj1" fmla="val 54918"/>
                <a:gd name="adj2" fmla="val 45323"/>
                <a:gd name="adj3" fmla="val 16667"/>
              </a:avLst>
            </a:prstGeom>
            <a:solidFill>
              <a:srgbClr val="92D050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养老院离医院最近，向北走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米就到了。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83568" y="3656861"/>
            <a:ext cx="7790215" cy="936967"/>
            <a:chOff x="1345536" y="3368829"/>
            <a:chExt cx="6218505" cy="936967"/>
          </a:xfrm>
        </p:grpSpPr>
        <p:grpSp>
          <p:nvGrpSpPr>
            <p:cNvPr id="17" name="组合 7"/>
            <p:cNvGrpSpPr/>
            <p:nvPr/>
          </p:nvGrpSpPr>
          <p:grpSpPr bwMode="auto">
            <a:xfrm>
              <a:off x="1345536" y="3414017"/>
              <a:ext cx="6218505" cy="891779"/>
              <a:chOff x="4131173" y="2524125"/>
              <a:chExt cx="9459415" cy="1809750"/>
            </a:xfrm>
          </p:grpSpPr>
          <p:pic>
            <p:nvPicPr>
              <p:cNvPr id="22" name="Picture 6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131173" y="2524125"/>
                <a:ext cx="1231402" cy="1809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7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362575" y="2765555"/>
                <a:ext cx="8228013" cy="1000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2245311" y="3368829"/>
              <a:ext cx="5308073" cy="715089"/>
            </a:xfrm>
            <a:prstGeom prst="wedgeRoundRectCallout">
              <a:avLst>
                <a:gd name="adj1" fmla="val -55635"/>
                <a:gd name="adj2" fmla="val 38176"/>
                <a:gd name="adj3" fmla="val 16667"/>
              </a:avLst>
            </a:prstGeom>
            <a:solidFill>
              <a:srgbClr val="92D050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小丽去学校要先向东走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米，再向南走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11510"/>
            <a:ext cx="640871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1"/>
          <p:cNvGrpSpPr/>
          <p:nvPr/>
        </p:nvGrpSpPr>
        <p:grpSpPr>
          <a:xfrm>
            <a:off x="1403648" y="3651870"/>
            <a:ext cx="6117229" cy="1048940"/>
            <a:chOff x="994643" y="1131590"/>
            <a:chExt cx="5138392" cy="1048940"/>
          </a:xfrm>
        </p:grpSpPr>
        <p:grpSp>
          <p:nvGrpSpPr>
            <p:cNvPr id="5" name="组合 1"/>
            <p:cNvGrpSpPr/>
            <p:nvPr/>
          </p:nvGrpSpPr>
          <p:grpSpPr bwMode="auto">
            <a:xfrm>
              <a:off x="994643" y="1131590"/>
              <a:ext cx="4899348" cy="1048940"/>
              <a:chOff x="3750940" y="2509838"/>
              <a:chExt cx="6442402" cy="1838325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750940" y="2509838"/>
                <a:ext cx="926296" cy="1838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5249867" y="2686505"/>
                <a:ext cx="4943475" cy="742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143874" y="1275606"/>
              <a:ext cx="3989161" cy="619318"/>
            </a:xfrm>
            <a:prstGeom prst="wedgeRoundRectCallout">
              <a:avLst>
                <a:gd name="adj1" fmla="val -64753"/>
                <a:gd name="adj2" fmla="val 33684"/>
                <a:gd name="adj3" fmla="val 16667"/>
              </a:avLst>
            </a:prstGeom>
            <a:solidFill>
              <a:srgbClr val="FFC000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从小丽小军家到养老院要怎么走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11510"/>
            <a:ext cx="640871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"/>
          <p:cNvGrpSpPr/>
          <p:nvPr/>
        </p:nvGrpSpPr>
        <p:grpSpPr>
          <a:xfrm>
            <a:off x="1324696" y="3533080"/>
            <a:ext cx="6415656" cy="1054894"/>
            <a:chOff x="1187624" y="3821112"/>
            <a:chExt cx="6415656" cy="1054894"/>
          </a:xfrm>
        </p:grpSpPr>
        <p:grpSp>
          <p:nvGrpSpPr>
            <p:cNvPr id="5" name="组合 16"/>
            <p:cNvGrpSpPr/>
            <p:nvPr/>
          </p:nvGrpSpPr>
          <p:grpSpPr bwMode="auto">
            <a:xfrm>
              <a:off x="1187624" y="3821112"/>
              <a:ext cx="6415656" cy="1054894"/>
              <a:chOff x="-147497" y="2409821"/>
              <a:chExt cx="8994373" cy="1971675"/>
            </a:xfrm>
          </p:grpSpPr>
          <p:pic>
            <p:nvPicPr>
              <p:cNvPr id="18" name="Picture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-147497" y="2497260"/>
                <a:ext cx="7418388" cy="971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5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322876" y="2409821"/>
                <a:ext cx="1524000" cy="1971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" name="Text Box 15"/>
            <p:cNvSpPr txBox="1">
              <a:spLocks noChangeArrowheads="1"/>
            </p:cNvSpPr>
            <p:nvPr/>
          </p:nvSpPr>
          <p:spPr bwMode="auto">
            <a:xfrm>
              <a:off x="1187624" y="3867894"/>
              <a:ext cx="5112568" cy="783193"/>
            </a:xfrm>
            <a:prstGeom prst="wedgeRoundRectCallout">
              <a:avLst>
                <a:gd name="adj1" fmla="val 54918"/>
                <a:gd name="adj2" fmla="val -5535"/>
                <a:gd name="adj3" fmla="val 16667"/>
              </a:avLst>
            </a:prstGeom>
            <a:solidFill>
              <a:srgbClr val="92D050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小丽去养老院要先向东走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米，再向南走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米，再向东走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米，再向南走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11510"/>
            <a:ext cx="640871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99592" y="3723878"/>
            <a:ext cx="7033238" cy="941958"/>
            <a:chOff x="1115616" y="3363838"/>
            <a:chExt cx="7033238" cy="941958"/>
          </a:xfrm>
        </p:grpSpPr>
        <p:grpSp>
          <p:nvGrpSpPr>
            <p:cNvPr id="17" name="组合 7"/>
            <p:cNvGrpSpPr/>
            <p:nvPr/>
          </p:nvGrpSpPr>
          <p:grpSpPr bwMode="auto">
            <a:xfrm>
              <a:off x="1115616" y="3414017"/>
              <a:ext cx="6448425" cy="891779"/>
              <a:chOff x="3781425" y="2524125"/>
              <a:chExt cx="9809163" cy="1809750"/>
            </a:xfrm>
          </p:grpSpPr>
          <p:pic>
            <p:nvPicPr>
              <p:cNvPr id="22" name="Picture 6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81425" y="2524125"/>
                <a:ext cx="1581150" cy="1809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7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362575" y="2765555"/>
                <a:ext cx="8228013" cy="1000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2123727" y="3363838"/>
              <a:ext cx="6025127" cy="612934"/>
            </a:xfrm>
            <a:prstGeom prst="wedgeRoundRectCallout">
              <a:avLst>
                <a:gd name="adj1" fmla="val -54325"/>
                <a:gd name="adj2" fmla="val 44265"/>
                <a:gd name="adj3" fmla="val 16667"/>
              </a:avLst>
            </a:prstGeom>
            <a:solidFill>
              <a:srgbClr val="92D050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小军去养老院要先向东走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米，再向南走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11510"/>
            <a:ext cx="640871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6"/>
          <p:cNvSpPr txBox="1">
            <a:spLocks noChangeArrowheads="1"/>
          </p:cNvSpPr>
          <p:nvPr/>
        </p:nvSpPr>
        <p:spPr bwMode="auto">
          <a:xfrm>
            <a:off x="611560" y="732641"/>
            <a:ext cx="280831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indent="-355600"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7" y="1296145"/>
            <a:ext cx="4824535" cy="185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770185" y="3395344"/>
            <a:ext cx="770485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indent="-355600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小熊要去宝塔公园玩，先向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方向走，再向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走到宝塔公园。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98231" y="336383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东北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70474" y="379588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2931790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小鸡要去宝塔公园玩，先向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方向走，再向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走到宝塔公园。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42080" y="2912626"/>
            <a:ext cx="110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西南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21999" y="3344674"/>
            <a:ext cx="665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555526"/>
            <a:ext cx="4824535" cy="185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643758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(3)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小猴要去找小鸡，先向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走到宝塔公园，再向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走，最后向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方向走，即可找到小鸡。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2002" y="2643758"/>
            <a:ext cx="672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北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1840" y="3021237"/>
            <a:ext cx="672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9577" y="3056642"/>
            <a:ext cx="1116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东北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555526"/>
            <a:ext cx="4824535" cy="185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6"/>
          <p:cNvSpPr txBox="1">
            <a:spLocks noChangeArrowheads="1"/>
          </p:cNvSpPr>
          <p:nvPr/>
        </p:nvSpPr>
        <p:spPr bwMode="auto">
          <a:xfrm>
            <a:off x="467544" y="339502"/>
            <a:ext cx="820891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在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长途汽车站东面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米处有一个邮局，西面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米处有一个快餐店。请画出它们的位置。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16" y="1563638"/>
            <a:ext cx="785812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876256" y="235572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44008" y="3075806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44008" y="2859782"/>
            <a:ext cx="144016" cy="144016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329183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快餐店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285978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88424" y="285978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12260" y="314781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9792" y="2470125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5869E-6 L 0.28351 -4.15869E-6 " pathEditMode="relative" ptsTypes="AA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84656E-6 L -0.18906 0.0003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3" grpId="1" animBg="1"/>
      <p:bldP spid="13" grpId="2" animBg="1"/>
      <p:bldP spid="13" grpId="5" animBg="1"/>
      <p:bldP spid="14" grpId="0" animBg="1"/>
      <p:bldP spid="14" grpId="1" animBg="1"/>
      <p:bldP spid="14" grpId="2" animBg="1"/>
      <p:bldP spid="14" grpId="3" animBg="1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539552" y="1203598"/>
            <a:ext cx="16561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同学们，当你夜晚面对北极星时，能马上确认周围的方向吗？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1419622"/>
            <a:ext cx="17281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夜晚，面向北极星，前面是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，后面是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，左面是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，右面是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 descr="无标题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23728" y="771550"/>
            <a:ext cx="4824536" cy="3734321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36"/>
          <p:cNvSpPr txBox="1">
            <a:spLocks noChangeArrowheads="1"/>
          </p:cNvSpPr>
          <p:nvPr/>
        </p:nvSpPr>
        <p:spPr bwMode="auto">
          <a:xfrm>
            <a:off x="352450" y="339502"/>
            <a:ext cx="846802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图，聪聪从家出发要去明明家做客，应该怎样走？明明从家出发去聪聪家呢？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7174" name="Picture 14" descr="R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419622"/>
            <a:ext cx="3610023" cy="165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 bwMode="auto">
          <a:xfrm>
            <a:off x="776335" y="3405510"/>
            <a:ext cx="7609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聪聪家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书店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超市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学校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明明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家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1925685" y="3363839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65572" y="3363838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5086397" y="3379315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6508797" y="3379315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901872" y="3655540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565572" y="3654349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097510" y="3655540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508797" y="3654349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 descr="极速截图20180929210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3751" y="1491630"/>
            <a:ext cx="2133898" cy="156231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 bwMode="auto">
          <a:xfrm>
            <a:off x="755576" y="3774006"/>
            <a:ext cx="7609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明明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家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学校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超市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书店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聪聪家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36"/>
          <p:cNvSpPr txBox="1">
            <a:spLocks noChangeArrowheads="1"/>
          </p:cNvSpPr>
          <p:nvPr/>
        </p:nvSpPr>
        <p:spPr bwMode="auto">
          <a:xfrm>
            <a:off x="323528" y="195486"/>
            <a:ext cx="309634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0850" indent="-45085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快乐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游园。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720080"/>
            <a:ext cx="5743575" cy="228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539552" y="2931790"/>
            <a:ext cx="7513638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0850" indent="-45085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从猴山到熊猫园可以怎样走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？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1013346" y="3633286"/>
            <a:ext cx="7231062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猴山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大象馆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熊猫园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(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答案不唯一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endParaRPr lang="en-US" altLang="zh-CN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1867003" y="3630964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东南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4201258" y="368380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107504" y="2841198"/>
            <a:ext cx="8784976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0850" indent="-4508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从鹿园到熊猫园可以怎样走？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写出不同的行走路线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971600" y="3429913"/>
            <a:ext cx="637698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鹿园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大象馆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熊猫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园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1907704" y="3435846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3779912" y="3435846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1828850" y="4033509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3375075" y="4035891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971600" y="4011726"/>
            <a:ext cx="637698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鹿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园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马场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熊猫园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(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答案不唯一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36"/>
          <p:cNvSpPr txBox="1">
            <a:spLocks noChangeArrowheads="1"/>
          </p:cNvSpPr>
          <p:nvPr/>
        </p:nvSpPr>
        <p:spPr bwMode="auto">
          <a:xfrm>
            <a:off x="323528" y="195486"/>
            <a:ext cx="309634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0850" indent="-45085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快乐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游园。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720080"/>
            <a:ext cx="5743575" cy="228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395536" y="3003798"/>
            <a:ext cx="82088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0850" indent="-45085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你还想从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，请写出你的行走路线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40005" y="3178062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鹿园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25750" y="3178062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鳄鱼池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971600" y="3651870"/>
            <a:ext cx="607536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鹿园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马场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――→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鳄鱼池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(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答案不唯一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23528" y="195486"/>
            <a:ext cx="309634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0850" indent="-45085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快乐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游园。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720080"/>
            <a:ext cx="5743575" cy="228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59632" y="2355726"/>
            <a:ext cx="6336704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学会了认识地图，清楚了地图上的方向：一般是上北下南，左西右东。还能看图说出地点的大概方位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03848" y="1673245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48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71" y="2643758"/>
            <a:ext cx="2789217" cy="2229240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23528" y="1236163"/>
            <a:ext cx="2304256" cy="1736646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观察我国首都北京和河北省的各地级城市分布示意图。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 descr="极速截图20180929210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42652" y="851115"/>
            <a:ext cx="4104456" cy="395924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059832" y="46435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这样怎么辨别方向呢？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极速截图20180929210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1171" y="411510"/>
            <a:ext cx="3778821" cy="4155447"/>
          </a:xfrm>
          <a:prstGeom prst="rect">
            <a:avLst/>
          </a:prstGeom>
        </p:spPr>
      </p:pic>
      <p:pic>
        <p:nvPicPr>
          <p:cNvPr id="4" name="图片 3" descr="极速截图20180929210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0430" y="649392"/>
            <a:ext cx="2133898" cy="170633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16016" y="2698923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你知道吗？地图是按照上北、下南、左西、右东绘制的。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极速截图20180929210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00200" y="483518"/>
            <a:ext cx="4677322" cy="3384376"/>
          </a:xfrm>
          <a:prstGeom prst="rect">
            <a:avLst/>
          </a:prstGeom>
        </p:spPr>
      </p:pic>
      <p:pic>
        <p:nvPicPr>
          <p:cNvPr id="17" name="图片 16" descr="极速截图20180929210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98542" y="1131590"/>
            <a:ext cx="2133898" cy="156231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744416" y="12347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6424" y="321982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16224" y="163564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60640" y="163564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83568" y="3795886"/>
            <a:ext cx="6984776" cy="1008112"/>
            <a:chOff x="1475656" y="3867894"/>
            <a:chExt cx="6984776" cy="1008112"/>
          </a:xfrm>
        </p:grpSpPr>
        <p:pic>
          <p:nvPicPr>
            <p:cNvPr id="3" name="图片 2" descr="极速截图2018072919333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5656" y="3867894"/>
              <a:ext cx="6984776" cy="1008112"/>
            </a:xfrm>
            <a:prstGeom prst="rect">
              <a:avLst/>
            </a:prstGeom>
          </p:spPr>
        </p:pic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2627784" y="4016901"/>
              <a:ext cx="2088232" cy="715089"/>
            </a:xfrm>
            <a:prstGeom prst="wedgeRoundRectCallout">
              <a:avLst>
                <a:gd name="adj1" fmla="val -59974"/>
                <a:gd name="adj2" fmla="val 23104"/>
                <a:gd name="adj3" fmla="val 16667"/>
              </a:avLst>
            </a:prstGeom>
            <a:solidFill>
              <a:srgbClr val="92D050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河北省环绕着我国的首都北京。</a:t>
              </a:r>
              <a:endPara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>
              <a:off x="5184576" y="4012996"/>
              <a:ext cx="1979712" cy="715089"/>
            </a:xfrm>
            <a:prstGeom prst="wedgeRoundRectCallout">
              <a:avLst>
                <a:gd name="adj1" fmla="val 62149"/>
                <a:gd name="adj2" fmla="val 25485"/>
                <a:gd name="adj3" fmla="val 16667"/>
              </a:avLst>
            </a:prstGeom>
            <a:solidFill>
              <a:srgbClr val="92D050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石家庄市在北京市的西南方向。</a:t>
              </a:r>
              <a:endPara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899704" y="1051028"/>
            <a:ext cx="3528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、北京市在石家庄市的什么方向？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极速截图20180929210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14481" y="411510"/>
            <a:ext cx="3617959" cy="3978554"/>
          </a:xfrm>
          <a:prstGeom prst="rect">
            <a:avLst/>
          </a:prstGeom>
        </p:spPr>
      </p:pic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899704" y="2283718"/>
            <a:ext cx="3600288" cy="1055608"/>
          </a:xfrm>
          <a:prstGeom prst="wedgeRoundRectCallout">
            <a:avLst>
              <a:gd name="adj1" fmla="val 44688"/>
              <a:gd name="adj2" fmla="val 16161"/>
              <a:gd name="adj3" fmla="val 16667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北京市在石家庄市的东北方向。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35496" y="2499742"/>
            <a:ext cx="4824536" cy="1055608"/>
          </a:xfrm>
          <a:prstGeom prst="wedgeRoundRectCallout">
            <a:avLst>
              <a:gd name="adj1" fmla="val 44688"/>
              <a:gd name="adj2" fmla="val 16161"/>
              <a:gd name="adj3" fmla="val 16667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张家口市在北京市西北方向。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承德市在北京市的东北方向。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627534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、河北省有几个地级市？分别在北京市的什么方向？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527075" y="1779662"/>
            <a:ext cx="3612877" cy="578882"/>
          </a:xfrm>
          <a:prstGeom prst="wedgeRoundRectCallout">
            <a:avLst>
              <a:gd name="adj1" fmla="val 44688"/>
              <a:gd name="adj2" fmla="val 16161"/>
              <a:gd name="adj3" fmla="val 16667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河北省有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个地级市。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5496" y="3579862"/>
            <a:ext cx="4896544" cy="578882"/>
          </a:xfrm>
          <a:prstGeom prst="wedgeRoundRectCallout">
            <a:avLst>
              <a:gd name="adj1" fmla="val 44688"/>
              <a:gd name="adj2" fmla="val 16161"/>
              <a:gd name="adj3" fmla="val 16667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秦皇岛和唐山市在北京市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图片 9" descr="极速截图20180929210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14481" y="411510"/>
            <a:ext cx="3617959" cy="39785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79512" y="1632828"/>
            <a:ext cx="5328592" cy="510778"/>
          </a:xfrm>
          <a:prstGeom prst="wedgeRoundRectCallout">
            <a:avLst>
              <a:gd name="adj1" fmla="val 44688"/>
              <a:gd name="adj2" fmla="val 16161"/>
              <a:gd name="adj3" fmla="val 16667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廊坊和沧州市在北京市东南方向。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291214" y="2211710"/>
            <a:ext cx="4424802" cy="578882"/>
          </a:xfrm>
          <a:prstGeom prst="wedgeRoundRectCallout">
            <a:avLst>
              <a:gd name="adj1" fmla="val 44688"/>
              <a:gd name="adj2" fmla="val 16161"/>
              <a:gd name="adj3" fmla="val 16667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衡水市在北京市南边。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63725" y="2931790"/>
            <a:ext cx="5156347" cy="1055608"/>
          </a:xfrm>
          <a:prstGeom prst="wedgeRoundRectCallout">
            <a:avLst>
              <a:gd name="adj1" fmla="val 44688"/>
              <a:gd name="adj2" fmla="val 16161"/>
              <a:gd name="adj3" fmla="val 16667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保定和石家庄市，邯郸和邢台市都在北京市西南方向。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51520" y="627534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、河北省有几个地级市？分别在北京市的什么方向？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 descr="极速截图20180929210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14481" y="411510"/>
            <a:ext cx="3617959" cy="39785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51520" y="627534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、你的家乡在北京市的什么方向？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454997" y="1804174"/>
            <a:ext cx="4044995" cy="1055608"/>
          </a:xfrm>
          <a:prstGeom prst="wedgeRoundRectCallout">
            <a:avLst>
              <a:gd name="adj1" fmla="val 44688"/>
              <a:gd name="adj2" fmla="val 16161"/>
              <a:gd name="adj3" fmla="val 16667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找到自己所在的城市，看地图判断。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图片 9" descr="极速截图20180929210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14481" y="411510"/>
            <a:ext cx="3617959" cy="39785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p="http://schemas.openxmlformats.org/presentationml/2006/main">
  <p:tag name="KSO_WPP_MARK_KEY" val="5506164e-6068-4074-8cf4-711f9125cbc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1165</Words>
  <Application>WPS 演示</Application>
  <PresentationFormat>全屏显示(16:9)</PresentationFormat>
  <Paragraphs>238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Calibri</vt:lpstr>
      <vt:lpstr>Arial Unicode MS</vt:lpstr>
      <vt:lpstr>Times New Roman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212</cp:revision>
  <dcterms:created xsi:type="dcterms:W3CDTF">2018-07-24T12:10:00Z</dcterms:created>
  <dcterms:modified xsi:type="dcterms:W3CDTF">2023-02-05T09:02:38Z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EB494C369F214B5C8F501FE3E2D7148E</vt:lpwstr>
  </property>
  <property fmtid="{D5CDD505-2E9C-101B-9397-08002B2CF9AE}" pid="3" name="KSOProductBuildVer">
    <vt:lpwstr>2052-11.1.0.13703</vt:lpwstr>
  </property>
</Properties>
</file>