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3" r:id="rId3"/>
    <p:sldId id="290" r:id="rId4"/>
    <p:sldId id="291" r:id="rId5"/>
    <p:sldId id="292" r:id="rId6"/>
    <p:sldId id="311" r:id="rId7"/>
    <p:sldId id="293" r:id="rId8"/>
    <p:sldId id="312" r:id="rId9"/>
    <p:sldId id="294" r:id="rId10"/>
    <p:sldId id="295" r:id="rId11"/>
    <p:sldId id="310" r:id="rId12"/>
    <p:sldId id="296" r:id="rId13"/>
    <p:sldId id="308" r:id="rId14"/>
    <p:sldId id="314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79912" cy="18002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小数的初步认识 人民币与小数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slide" Target="slide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slide" Target="slide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2597" y="1203528"/>
            <a:ext cx="9137894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认识小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9053" y="629459"/>
            <a:ext cx="26520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小数的初步认识</a:t>
            </a:r>
            <a:endParaRPr lang="zh-CN" altLang="en-US" sz="28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截图201808131103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7717" y="527464"/>
            <a:ext cx="8464550" cy="3519805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1881887" y="648113"/>
            <a:ext cx="3943350" cy="2676525"/>
          </a:xfrm>
          <a:custGeom>
            <a:avLst/>
            <a:gdLst>
              <a:gd name="connisteX0" fmla="*/ 0 w 3943350"/>
              <a:gd name="connsiteY0" fmla="*/ 722065 h 2676595"/>
              <a:gd name="connisteX1" fmla="*/ 68580 w 3943350"/>
              <a:gd name="connsiteY1" fmla="*/ 664915 h 2676595"/>
              <a:gd name="connisteX2" fmla="*/ 228600 w 3943350"/>
              <a:gd name="connsiteY2" fmla="*/ 630625 h 2676595"/>
              <a:gd name="connisteX3" fmla="*/ 308610 w 3943350"/>
              <a:gd name="connsiteY3" fmla="*/ 607765 h 2676595"/>
              <a:gd name="connisteX4" fmla="*/ 388620 w 3943350"/>
              <a:gd name="connsiteY4" fmla="*/ 584905 h 2676595"/>
              <a:gd name="connisteX5" fmla="*/ 491490 w 3943350"/>
              <a:gd name="connsiteY5" fmla="*/ 573475 h 2676595"/>
              <a:gd name="connisteX6" fmla="*/ 571500 w 3943350"/>
              <a:gd name="connsiteY6" fmla="*/ 539185 h 2676595"/>
              <a:gd name="connisteX7" fmla="*/ 651510 w 3943350"/>
              <a:gd name="connsiteY7" fmla="*/ 527755 h 2676595"/>
              <a:gd name="connisteX8" fmla="*/ 731520 w 3943350"/>
              <a:gd name="connsiteY8" fmla="*/ 527755 h 2676595"/>
              <a:gd name="connisteX9" fmla="*/ 822960 w 3943350"/>
              <a:gd name="connsiteY9" fmla="*/ 504895 h 2676595"/>
              <a:gd name="connisteX10" fmla="*/ 902970 w 3943350"/>
              <a:gd name="connsiteY10" fmla="*/ 470605 h 2676595"/>
              <a:gd name="connisteX11" fmla="*/ 971550 w 3943350"/>
              <a:gd name="connsiteY11" fmla="*/ 459175 h 2676595"/>
              <a:gd name="connisteX12" fmla="*/ 1051560 w 3943350"/>
              <a:gd name="connsiteY12" fmla="*/ 436315 h 2676595"/>
              <a:gd name="connisteX13" fmla="*/ 1165860 w 3943350"/>
              <a:gd name="connsiteY13" fmla="*/ 402025 h 2676595"/>
              <a:gd name="connisteX14" fmla="*/ 1280160 w 3943350"/>
              <a:gd name="connsiteY14" fmla="*/ 379165 h 2676595"/>
              <a:gd name="connisteX15" fmla="*/ 1417320 w 3943350"/>
              <a:gd name="connsiteY15" fmla="*/ 344875 h 2676595"/>
              <a:gd name="connisteX16" fmla="*/ 1531620 w 3943350"/>
              <a:gd name="connsiteY16" fmla="*/ 333445 h 2676595"/>
              <a:gd name="connisteX17" fmla="*/ 1611630 w 3943350"/>
              <a:gd name="connsiteY17" fmla="*/ 310585 h 2676595"/>
              <a:gd name="connisteX18" fmla="*/ 1714500 w 3943350"/>
              <a:gd name="connsiteY18" fmla="*/ 287725 h 2676595"/>
              <a:gd name="connisteX19" fmla="*/ 1783080 w 3943350"/>
              <a:gd name="connsiteY19" fmla="*/ 264865 h 2676595"/>
              <a:gd name="connisteX20" fmla="*/ 1874520 w 3943350"/>
              <a:gd name="connsiteY20" fmla="*/ 230575 h 2676595"/>
              <a:gd name="connisteX21" fmla="*/ 1943100 w 3943350"/>
              <a:gd name="connsiteY21" fmla="*/ 196285 h 2676595"/>
              <a:gd name="connisteX22" fmla="*/ 2034540 w 3943350"/>
              <a:gd name="connsiteY22" fmla="*/ 173425 h 2676595"/>
              <a:gd name="connisteX23" fmla="*/ 2160270 w 3943350"/>
              <a:gd name="connsiteY23" fmla="*/ 139135 h 2676595"/>
              <a:gd name="connisteX24" fmla="*/ 2274570 w 3943350"/>
              <a:gd name="connsiteY24" fmla="*/ 127705 h 2676595"/>
              <a:gd name="connisteX25" fmla="*/ 2377440 w 3943350"/>
              <a:gd name="connsiteY25" fmla="*/ 93415 h 2676595"/>
              <a:gd name="connisteX26" fmla="*/ 2503170 w 3943350"/>
              <a:gd name="connsiteY26" fmla="*/ 81985 h 2676595"/>
              <a:gd name="connisteX27" fmla="*/ 2583180 w 3943350"/>
              <a:gd name="connsiteY27" fmla="*/ 70555 h 2676595"/>
              <a:gd name="connisteX28" fmla="*/ 2674620 w 3943350"/>
              <a:gd name="connsiteY28" fmla="*/ 47695 h 2676595"/>
              <a:gd name="connisteX29" fmla="*/ 2800350 w 3943350"/>
              <a:gd name="connsiteY29" fmla="*/ 13405 h 2676595"/>
              <a:gd name="connisteX30" fmla="*/ 2937510 w 3943350"/>
              <a:gd name="connsiteY30" fmla="*/ 1975 h 2676595"/>
              <a:gd name="connisteX31" fmla="*/ 3051810 w 3943350"/>
              <a:gd name="connsiteY31" fmla="*/ 1975 h 2676595"/>
              <a:gd name="connisteX32" fmla="*/ 3166110 w 3943350"/>
              <a:gd name="connsiteY32" fmla="*/ 1975 h 2676595"/>
              <a:gd name="connisteX33" fmla="*/ 3268980 w 3943350"/>
              <a:gd name="connsiteY33" fmla="*/ 1975 h 2676595"/>
              <a:gd name="connisteX34" fmla="*/ 3360420 w 3943350"/>
              <a:gd name="connsiteY34" fmla="*/ 24835 h 2676595"/>
              <a:gd name="connisteX35" fmla="*/ 3429000 w 3943350"/>
              <a:gd name="connsiteY35" fmla="*/ 59125 h 2676595"/>
              <a:gd name="connisteX36" fmla="*/ 3509010 w 3943350"/>
              <a:gd name="connsiteY36" fmla="*/ 116275 h 2676595"/>
              <a:gd name="connisteX37" fmla="*/ 3554730 w 3943350"/>
              <a:gd name="connsiteY37" fmla="*/ 196285 h 2676595"/>
              <a:gd name="connisteX38" fmla="*/ 3589020 w 3943350"/>
              <a:gd name="connsiteY38" fmla="*/ 276295 h 2676595"/>
              <a:gd name="connisteX39" fmla="*/ 3634740 w 3943350"/>
              <a:gd name="connsiteY39" fmla="*/ 367735 h 2676595"/>
              <a:gd name="connisteX40" fmla="*/ 3634740 w 3943350"/>
              <a:gd name="connsiteY40" fmla="*/ 436315 h 2676595"/>
              <a:gd name="connisteX41" fmla="*/ 3634740 w 3943350"/>
              <a:gd name="connsiteY41" fmla="*/ 516325 h 2676595"/>
              <a:gd name="connisteX42" fmla="*/ 3634740 w 3943350"/>
              <a:gd name="connsiteY42" fmla="*/ 584905 h 2676595"/>
              <a:gd name="connisteX43" fmla="*/ 3623310 w 3943350"/>
              <a:gd name="connsiteY43" fmla="*/ 664915 h 2676595"/>
              <a:gd name="connisteX44" fmla="*/ 3623310 w 3943350"/>
              <a:gd name="connsiteY44" fmla="*/ 733495 h 2676595"/>
              <a:gd name="connisteX45" fmla="*/ 3623310 w 3943350"/>
              <a:gd name="connsiteY45" fmla="*/ 813505 h 2676595"/>
              <a:gd name="connisteX46" fmla="*/ 3600450 w 3943350"/>
              <a:gd name="connsiteY46" fmla="*/ 882085 h 2676595"/>
              <a:gd name="connisteX47" fmla="*/ 3600450 w 3943350"/>
              <a:gd name="connsiteY47" fmla="*/ 950665 h 2676595"/>
              <a:gd name="connisteX48" fmla="*/ 3600450 w 3943350"/>
              <a:gd name="connsiteY48" fmla="*/ 1019245 h 2676595"/>
              <a:gd name="connisteX49" fmla="*/ 3589020 w 3943350"/>
              <a:gd name="connsiteY49" fmla="*/ 1087825 h 2676595"/>
              <a:gd name="connisteX50" fmla="*/ 3577590 w 3943350"/>
              <a:gd name="connsiteY50" fmla="*/ 1156405 h 2676595"/>
              <a:gd name="connisteX51" fmla="*/ 3543300 w 3943350"/>
              <a:gd name="connsiteY51" fmla="*/ 1224985 h 2676595"/>
              <a:gd name="connisteX52" fmla="*/ 3531870 w 3943350"/>
              <a:gd name="connsiteY52" fmla="*/ 1293565 h 2676595"/>
              <a:gd name="connisteX53" fmla="*/ 3531870 w 3943350"/>
              <a:gd name="connsiteY53" fmla="*/ 1373575 h 2676595"/>
              <a:gd name="connisteX54" fmla="*/ 3531870 w 3943350"/>
              <a:gd name="connsiteY54" fmla="*/ 1442155 h 2676595"/>
              <a:gd name="connisteX55" fmla="*/ 3531870 w 3943350"/>
              <a:gd name="connsiteY55" fmla="*/ 1510735 h 2676595"/>
              <a:gd name="connisteX56" fmla="*/ 3531870 w 3943350"/>
              <a:gd name="connsiteY56" fmla="*/ 1590745 h 2676595"/>
              <a:gd name="connisteX57" fmla="*/ 3531870 w 3943350"/>
              <a:gd name="connsiteY57" fmla="*/ 1659325 h 2676595"/>
              <a:gd name="connisteX58" fmla="*/ 3531870 w 3943350"/>
              <a:gd name="connsiteY58" fmla="*/ 1727905 h 2676595"/>
              <a:gd name="connisteX59" fmla="*/ 3531870 w 3943350"/>
              <a:gd name="connsiteY59" fmla="*/ 1796485 h 2676595"/>
              <a:gd name="connisteX60" fmla="*/ 3554730 w 3943350"/>
              <a:gd name="connsiteY60" fmla="*/ 1865065 h 2676595"/>
              <a:gd name="connisteX61" fmla="*/ 3554730 w 3943350"/>
              <a:gd name="connsiteY61" fmla="*/ 1933645 h 2676595"/>
              <a:gd name="connisteX62" fmla="*/ 3577590 w 3943350"/>
              <a:gd name="connsiteY62" fmla="*/ 2002225 h 2676595"/>
              <a:gd name="connisteX63" fmla="*/ 3589020 w 3943350"/>
              <a:gd name="connsiteY63" fmla="*/ 2082235 h 2676595"/>
              <a:gd name="connisteX64" fmla="*/ 3589020 w 3943350"/>
              <a:gd name="connsiteY64" fmla="*/ 2150815 h 2676595"/>
              <a:gd name="connisteX65" fmla="*/ 3600450 w 3943350"/>
              <a:gd name="connsiteY65" fmla="*/ 2219395 h 2676595"/>
              <a:gd name="connisteX66" fmla="*/ 3600450 w 3943350"/>
              <a:gd name="connsiteY66" fmla="*/ 2287975 h 2676595"/>
              <a:gd name="connisteX67" fmla="*/ 3623310 w 3943350"/>
              <a:gd name="connsiteY67" fmla="*/ 2367985 h 2676595"/>
              <a:gd name="connisteX68" fmla="*/ 3657600 w 3943350"/>
              <a:gd name="connsiteY68" fmla="*/ 2436565 h 2676595"/>
              <a:gd name="connisteX69" fmla="*/ 3703320 w 3943350"/>
              <a:gd name="connsiteY69" fmla="*/ 2505145 h 2676595"/>
              <a:gd name="connisteX70" fmla="*/ 3771900 w 3943350"/>
              <a:gd name="connsiteY70" fmla="*/ 2585155 h 2676595"/>
              <a:gd name="connisteX71" fmla="*/ 3840480 w 3943350"/>
              <a:gd name="connsiteY71" fmla="*/ 2585155 h 2676595"/>
              <a:gd name="connisteX72" fmla="*/ 3909060 w 3943350"/>
              <a:gd name="connsiteY72" fmla="*/ 2608015 h 2676595"/>
              <a:gd name="connisteX73" fmla="*/ 3943350 w 3943350"/>
              <a:gd name="connsiteY73" fmla="*/ 2676595 h 26765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</a:cxnLst>
            <a:rect l="l" t="t" r="r" b="b"/>
            <a:pathLst>
              <a:path w="3943350" h="2676596">
                <a:moveTo>
                  <a:pt x="0" y="722066"/>
                </a:moveTo>
                <a:cubicBezTo>
                  <a:pt x="10795" y="711271"/>
                  <a:pt x="22860" y="683331"/>
                  <a:pt x="68580" y="664916"/>
                </a:cubicBezTo>
                <a:cubicBezTo>
                  <a:pt x="114300" y="646501"/>
                  <a:pt x="180340" y="642056"/>
                  <a:pt x="228600" y="630626"/>
                </a:cubicBezTo>
                <a:cubicBezTo>
                  <a:pt x="276860" y="619196"/>
                  <a:pt x="276860" y="616656"/>
                  <a:pt x="308610" y="607766"/>
                </a:cubicBezTo>
                <a:cubicBezTo>
                  <a:pt x="340360" y="598876"/>
                  <a:pt x="351790" y="591891"/>
                  <a:pt x="388620" y="584906"/>
                </a:cubicBezTo>
                <a:cubicBezTo>
                  <a:pt x="425450" y="577921"/>
                  <a:pt x="454660" y="582366"/>
                  <a:pt x="491490" y="573476"/>
                </a:cubicBezTo>
                <a:cubicBezTo>
                  <a:pt x="528320" y="564586"/>
                  <a:pt x="539750" y="548076"/>
                  <a:pt x="571500" y="539186"/>
                </a:cubicBezTo>
                <a:cubicBezTo>
                  <a:pt x="603250" y="530296"/>
                  <a:pt x="619760" y="530296"/>
                  <a:pt x="651510" y="527756"/>
                </a:cubicBezTo>
                <a:cubicBezTo>
                  <a:pt x="683260" y="525216"/>
                  <a:pt x="697230" y="532201"/>
                  <a:pt x="731520" y="527756"/>
                </a:cubicBezTo>
                <a:cubicBezTo>
                  <a:pt x="765810" y="523311"/>
                  <a:pt x="788670" y="516326"/>
                  <a:pt x="822960" y="504896"/>
                </a:cubicBezTo>
                <a:cubicBezTo>
                  <a:pt x="857250" y="493466"/>
                  <a:pt x="873125" y="479496"/>
                  <a:pt x="902970" y="470606"/>
                </a:cubicBezTo>
                <a:cubicBezTo>
                  <a:pt x="932815" y="461716"/>
                  <a:pt x="941705" y="466161"/>
                  <a:pt x="971550" y="459176"/>
                </a:cubicBezTo>
                <a:cubicBezTo>
                  <a:pt x="1001395" y="452191"/>
                  <a:pt x="1012825" y="447746"/>
                  <a:pt x="1051560" y="436316"/>
                </a:cubicBezTo>
                <a:cubicBezTo>
                  <a:pt x="1090295" y="424886"/>
                  <a:pt x="1120140" y="413456"/>
                  <a:pt x="1165860" y="402026"/>
                </a:cubicBezTo>
                <a:cubicBezTo>
                  <a:pt x="1211580" y="390596"/>
                  <a:pt x="1229995" y="390596"/>
                  <a:pt x="1280160" y="379166"/>
                </a:cubicBezTo>
                <a:cubicBezTo>
                  <a:pt x="1330325" y="367736"/>
                  <a:pt x="1367155" y="353766"/>
                  <a:pt x="1417320" y="344876"/>
                </a:cubicBezTo>
                <a:cubicBezTo>
                  <a:pt x="1467485" y="335986"/>
                  <a:pt x="1492885" y="340431"/>
                  <a:pt x="1531620" y="333446"/>
                </a:cubicBezTo>
                <a:cubicBezTo>
                  <a:pt x="1570355" y="326461"/>
                  <a:pt x="1574800" y="319476"/>
                  <a:pt x="1611630" y="310586"/>
                </a:cubicBezTo>
                <a:cubicBezTo>
                  <a:pt x="1648460" y="301696"/>
                  <a:pt x="1680210" y="296616"/>
                  <a:pt x="1714500" y="287726"/>
                </a:cubicBezTo>
                <a:cubicBezTo>
                  <a:pt x="1748790" y="278836"/>
                  <a:pt x="1751330" y="276296"/>
                  <a:pt x="1783080" y="264866"/>
                </a:cubicBezTo>
                <a:cubicBezTo>
                  <a:pt x="1814830" y="253436"/>
                  <a:pt x="1842770" y="244546"/>
                  <a:pt x="1874520" y="230576"/>
                </a:cubicBezTo>
                <a:cubicBezTo>
                  <a:pt x="1906270" y="216606"/>
                  <a:pt x="1911350" y="207716"/>
                  <a:pt x="1943100" y="196286"/>
                </a:cubicBezTo>
                <a:cubicBezTo>
                  <a:pt x="1974850" y="184856"/>
                  <a:pt x="1991360" y="184856"/>
                  <a:pt x="2034540" y="173426"/>
                </a:cubicBezTo>
                <a:cubicBezTo>
                  <a:pt x="2077720" y="161996"/>
                  <a:pt x="2112010" y="148026"/>
                  <a:pt x="2160270" y="139136"/>
                </a:cubicBezTo>
                <a:cubicBezTo>
                  <a:pt x="2208530" y="130246"/>
                  <a:pt x="2231390" y="136596"/>
                  <a:pt x="2274570" y="127706"/>
                </a:cubicBezTo>
                <a:cubicBezTo>
                  <a:pt x="2317750" y="118816"/>
                  <a:pt x="2331720" y="102306"/>
                  <a:pt x="2377440" y="93416"/>
                </a:cubicBezTo>
                <a:cubicBezTo>
                  <a:pt x="2423160" y="84526"/>
                  <a:pt x="2461895" y="86431"/>
                  <a:pt x="2503170" y="81986"/>
                </a:cubicBezTo>
                <a:cubicBezTo>
                  <a:pt x="2544445" y="77541"/>
                  <a:pt x="2548890" y="77541"/>
                  <a:pt x="2583180" y="70556"/>
                </a:cubicBezTo>
                <a:cubicBezTo>
                  <a:pt x="2617470" y="63571"/>
                  <a:pt x="2631440" y="59126"/>
                  <a:pt x="2674620" y="47696"/>
                </a:cubicBezTo>
                <a:cubicBezTo>
                  <a:pt x="2717800" y="36266"/>
                  <a:pt x="2747645" y="22296"/>
                  <a:pt x="2800350" y="13406"/>
                </a:cubicBezTo>
                <a:cubicBezTo>
                  <a:pt x="2853055" y="4516"/>
                  <a:pt x="2887345" y="4516"/>
                  <a:pt x="2937510" y="1976"/>
                </a:cubicBezTo>
                <a:cubicBezTo>
                  <a:pt x="2987675" y="-564"/>
                  <a:pt x="3006090" y="1976"/>
                  <a:pt x="3051810" y="1976"/>
                </a:cubicBezTo>
                <a:cubicBezTo>
                  <a:pt x="3097530" y="1976"/>
                  <a:pt x="3122930" y="1976"/>
                  <a:pt x="3166110" y="1976"/>
                </a:cubicBezTo>
                <a:cubicBezTo>
                  <a:pt x="3209290" y="1976"/>
                  <a:pt x="3230245" y="-2469"/>
                  <a:pt x="3268980" y="1976"/>
                </a:cubicBezTo>
                <a:cubicBezTo>
                  <a:pt x="3307715" y="6421"/>
                  <a:pt x="3328670" y="13406"/>
                  <a:pt x="3360420" y="24836"/>
                </a:cubicBezTo>
                <a:cubicBezTo>
                  <a:pt x="3392170" y="36266"/>
                  <a:pt x="3399155" y="40711"/>
                  <a:pt x="3429000" y="59126"/>
                </a:cubicBezTo>
                <a:cubicBezTo>
                  <a:pt x="3458845" y="77541"/>
                  <a:pt x="3483610" y="88971"/>
                  <a:pt x="3509010" y="116276"/>
                </a:cubicBezTo>
                <a:cubicBezTo>
                  <a:pt x="3534410" y="143581"/>
                  <a:pt x="3538855" y="164536"/>
                  <a:pt x="3554730" y="196286"/>
                </a:cubicBezTo>
                <a:cubicBezTo>
                  <a:pt x="3570605" y="228036"/>
                  <a:pt x="3573145" y="242006"/>
                  <a:pt x="3589020" y="276296"/>
                </a:cubicBezTo>
                <a:cubicBezTo>
                  <a:pt x="3604895" y="310586"/>
                  <a:pt x="3625850" y="335986"/>
                  <a:pt x="3634740" y="367736"/>
                </a:cubicBezTo>
                <a:cubicBezTo>
                  <a:pt x="3643630" y="399486"/>
                  <a:pt x="3634740" y="406471"/>
                  <a:pt x="3634740" y="436316"/>
                </a:cubicBezTo>
                <a:cubicBezTo>
                  <a:pt x="3634740" y="466161"/>
                  <a:pt x="3634740" y="486481"/>
                  <a:pt x="3634740" y="516326"/>
                </a:cubicBezTo>
                <a:cubicBezTo>
                  <a:pt x="3634740" y="546171"/>
                  <a:pt x="3637280" y="555061"/>
                  <a:pt x="3634740" y="584906"/>
                </a:cubicBezTo>
                <a:cubicBezTo>
                  <a:pt x="3632200" y="614751"/>
                  <a:pt x="3625850" y="635071"/>
                  <a:pt x="3623310" y="664916"/>
                </a:cubicBezTo>
                <a:cubicBezTo>
                  <a:pt x="3620770" y="694761"/>
                  <a:pt x="3623310" y="703651"/>
                  <a:pt x="3623310" y="733496"/>
                </a:cubicBezTo>
                <a:cubicBezTo>
                  <a:pt x="3623310" y="763341"/>
                  <a:pt x="3627755" y="783661"/>
                  <a:pt x="3623310" y="813506"/>
                </a:cubicBezTo>
                <a:cubicBezTo>
                  <a:pt x="3618865" y="843351"/>
                  <a:pt x="3604895" y="854781"/>
                  <a:pt x="3600450" y="882086"/>
                </a:cubicBezTo>
                <a:cubicBezTo>
                  <a:pt x="3596005" y="909391"/>
                  <a:pt x="3600450" y="923361"/>
                  <a:pt x="3600450" y="950666"/>
                </a:cubicBezTo>
                <a:cubicBezTo>
                  <a:pt x="3600450" y="977971"/>
                  <a:pt x="3602990" y="991941"/>
                  <a:pt x="3600450" y="1019246"/>
                </a:cubicBezTo>
                <a:cubicBezTo>
                  <a:pt x="3597910" y="1046551"/>
                  <a:pt x="3593465" y="1060521"/>
                  <a:pt x="3589020" y="1087826"/>
                </a:cubicBezTo>
                <a:cubicBezTo>
                  <a:pt x="3584575" y="1115131"/>
                  <a:pt x="3586480" y="1129101"/>
                  <a:pt x="3577590" y="1156406"/>
                </a:cubicBezTo>
                <a:cubicBezTo>
                  <a:pt x="3568700" y="1183711"/>
                  <a:pt x="3552190" y="1197681"/>
                  <a:pt x="3543300" y="1224986"/>
                </a:cubicBezTo>
                <a:cubicBezTo>
                  <a:pt x="3534410" y="1252291"/>
                  <a:pt x="3534410" y="1263721"/>
                  <a:pt x="3531870" y="1293566"/>
                </a:cubicBezTo>
                <a:cubicBezTo>
                  <a:pt x="3529330" y="1323411"/>
                  <a:pt x="3531870" y="1343731"/>
                  <a:pt x="3531870" y="1373576"/>
                </a:cubicBezTo>
                <a:cubicBezTo>
                  <a:pt x="3531870" y="1403421"/>
                  <a:pt x="3531870" y="1414851"/>
                  <a:pt x="3531870" y="1442156"/>
                </a:cubicBezTo>
                <a:cubicBezTo>
                  <a:pt x="3531870" y="1469461"/>
                  <a:pt x="3531870" y="1480891"/>
                  <a:pt x="3531870" y="1510736"/>
                </a:cubicBezTo>
                <a:cubicBezTo>
                  <a:pt x="3531870" y="1540581"/>
                  <a:pt x="3531870" y="1560901"/>
                  <a:pt x="3531870" y="1590746"/>
                </a:cubicBezTo>
                <a:cubicBezTo>
                  <a:pt x="3531870" y="1620591"/>
                  <a:pt x="3531870" y="1632021"/>
                  <a:pt x="3531870" y="1659326"/>
                </a:cubicBezTo>
                <a:cubicBezTo>
                  <a:pt x="3531870" y="1686631"/>
                  <a:pt x="3531870" y="1700601"/>
                  <a:pt x="3531870" y="1727906"/>
                </a:cubicBezTo>
                <a:cubicBezTo>
                  <a:pt x="3531870" y="1755211"/>
                  <a:pt x="3527425" y="1769181"/>
                  <a:pt x="3531870" y="1796486"/>
                </a:cubicBezTo>
                <a:cubicBezTo>
                  <a:pt x="3536315" y="1823791"/>
                  <a:pt x="3550285" y="1837761"/>
                  <a:pt x="3554730" y="1865066"/>
                </a:cubicBezTo>
                <a:cubicBezTo>
                  <a:pt x="3559175" y="1892371"/>
                  <a:pt x="3550285" y="1906341"/>
                  <a:pt x="3554730" y="1933646"/>
                </a:cubicBezTo>
                <a:cubicBezTo>
                  <a:pt x="3559175" y="1960951"/>
                  <a:pt x="3570605" y="1972381"/>
                  <a:pt x="3577590" y="2002226"/>
                </a:cubicBezTo>
                <a:cubicBezTo>
                  <a:pt x="3584575" y="2032071"/>
                  <a:pt x="3586480" y="2052391"/>
                  <a:pt x="3589020" y="2082236"/>
                </a:cubicBezTo>
                <a:cubicBezTo>
                  <a:pt x="3591560" y="2112081"/>
                  <a:pt x="3586480" y="2123511"/>
                  <a:pt x="3589020" y="2150816"/>
                </a:cubicBezTo>
                <a:cubicBezTo>
                  <a:pt x="3591560" y="2178121"/>
                  <a:pt x="3597910" y="2192091"/>
                  <a:pt x="3600450" y="2219396"/>
                </a:cubicBezTo>
                <a:cubicBezTo>
                  <a:pt x="3602990" y="2246701"/>
                  <a:pt x="3596005" y="2258131"/>
                  <a:pt x="3600450" y="2287976"/>
                </a:cubicBezTo>
                <a:cubicBezTo>
                  <a:pt x="3604895" y="2317821"/>
                  <a:pt x="3611880" y="2338141"/>
                  <a:pt x="3623310" y="2367986"/>
                </a:cubicBezTo>
                <a:cubicBezTo>
                  <a:pt x="3634740" y="2397831"/>
                  <a:pt x="3641725" y="2409261"/>
                  <a:pt x="3657600" y="2436566"/>
                </a:cubicBezTo>
                <a:cubicBezTo>
                  <a:pt x="3673475" y="2463871"/>
                  <a:pt x="3680460" y="2475301"/>
                  <a:pt x="3703320" y="2505146"/>
                </a:cubicBezTo>
                <a:cubicBezTo>
                  <a:pt x="3726180" y="2534991"/>
                  <a:pt x="3744595" y="2569281"/>
                  <a:pt x="3771900" y="2585156"/>
                </a:cubicBezTo>
                <a:cubicBezTo>
                  <a:pt x="3799205" y="2601031"/>
                  <a:pt x="3813175" y="2580711"/>
                  <a:pt x="3840480" y="2585156"/>
                </a:cubicBezTo>
                <a:cubicBezTo>
                  <a:pt x="3867785" y="2589601"/>
                  <a:pt x="3888740" y="2589601"/>
                  <a:pt x="3909060" y="2608016"/>
                </a:cubicBezTo>
                <a:cubicBezTo>
                  <a:pt x="3929380" y="2626431"/>
                  <a:pt x="3937635" y="2663261"/>
                  <a:pt x="3943350" y="267659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170177" y="2078767"/>
            <a:ext cx="2251710" cy="1143000"/>
          </a:xfrm>
          <a:custGeom>
            <a:avLst/>
            <a:gdLst>
              <a:gd name="connisteX0" fmla="*/ 0 w 2251710"/>
              <a:gd name="connsiteY0" fmla="*/ 1143000 h 1143000"/>
              <a:gd name="connisteX1" fmla="*/ 68580 w 2251710"/>
              <a:gd name="connsiteY1" fmla="*/ 1108710 h 1143000"/>
              <a:gd name="connisteX2" fmla="*/ 137160 w 2251710"/>
              <a:gd name="connsiteY2" fmla="*/ 1062990 h 1143000"/>
              <a:gd name="connisteX3" fmla="*/ 217170 w 2251710"/>
              <a:gd name="connsiteY3" fmla="*/ 1028700 h 1143000"/>
              <a:gd name="connisteX4" fmla="*/ 285750 w 2251710"/>
              <a:gd name="connsiteY4" fmla="*/ 1005840 h 1143000"/>
              <a:gd name="connisteX5" fmla="*/ 354330 w 2251710"/>
              <a:gd name="connsiteY5" fmla="*/ 982980 h 1143000"/>
              <a:gd name="connisteX6" fmla="*/ 422910 w 2251710"/>
              <a:gd name="connsiteY6" fmla="*/ 948690 h 1143000"/>
              <a:gd name="connisteX7" fmla="*/ 491490 w 2251710"/>
              <a:gd name="connsiteY7" fmla="*/ 891540 h 1143000"/>
              <a:gd name="connisteX8" fmla="*/ 571500 w 2251710"/>
              <a:gd name="connsiteY8" fmla="*/ 834390 h 1143000"/>
              <a:gd name="connisteX9" fmla="*/ 651510 w 2251710"/>
              <a:gd name="connsiteY9" fmla="*/ 800100 h 1143000"/>
              <a:gd name="connisteX10" fmla="*/ 720090 w 2251710"/>
              <a:gd name="connsiteY10" fmla="*/ 754380 h 1143000"/>
              <a:gd name="connisteX11" fmla="*/ 800100 w 2251710"/>
              <a:gd name="connsiteY11" fmla="*/ 685800 h 1143000"/>
              <a:gd name="connisteX12" fmla="*/ 857250 w 2251710"/>
              <a:gd name="connsiteY12" fmla="*/ 617220 h 1143000"/>
              <a:gd name="connisteX13" fmla="*/ 925830 w 2251710"/>
              <a:gd name="connsiteY13" fmla="*/ 571500 h 1143000"/>
              <a:gd name="connisteX14" fmla="*/ 1017270 w 2251710"/>
              <a:gd name="connsiteY14" fmla="*/ 525780 h 1143000"/>
              <a:gd name="connisteX15" fmla="*/ 1085850 w 2251710"/>
              <a:gd name="connsiteY15" fmla="*/ 491490 h 1143000"/>
              <a:gd name="connisteX16" fmla="*/ 1154430 w 2251710"/>
              <a:gd name="connsiteY16" fmla="*/ 491490 h 1143000"/>
              <a:gd name="connisteX17" fmla="*/ 1234440 w 2251710"/>
              <a:gd name="connsiteY17" fmla="*/ 468630 h 1143000"/>
              <a:gd name="connisteX18" fmla="*/ 1303020 w 2251710"/>
              <a:gd name="connsiteY18" fmla="*/ 457200 h 1143000"/>
              <a:gd name="connisteX19" fmla="*/ 1394460 w 2251710"/>
              <a:gd name="connsiteY19" fmla="*/ 422910 h 1143000"/>
              <a:gd name="connisteX20" fmla="*/ 1463040 w 2251710"/>
              <a:gd name="connsiteY20" fmla="*/ 388620 h 1143000"/>
              <a:gd name="connisteX21" fmla="*/ 1531620 w 2251710"/>
              <a:gd name="connsiteY21" fmla="*/ 342900 h 1143000"/>
              <a:gd name="connisteX22" fmla="*/ 1611630 w 2251710"/>
              <a:gd name="connsiteY22" fmla="*/ 274320 h 1143000"/>
              <a:gd name="connisteX23" fmla="*/ 1680210 w 2251710"/>
              <a:gd name="connsiteY23" fmla="*/ 228600 h 1143000"/>
              <a:gd name="connisteX24" fmla="*/ 1760220 w 2251710"/>
              <a:gd name="connsiteY24" fmla="*/ 205740 h 1143000"/>
              <a:gd name="connisteX25" fmla="*/ 1828800 w 2251710"/>
              <a:gd name="connsiteY25" fmla="*/ 182880 h 1143000"/>
              <a:gd name="connisteX26" fmla="*/ 1897380 w 2251710"/>
              <a:gd name="connsiteY26" fmla="*/ 160020 h 1143000"/>
              <a:gd name="connisteX27" fmla="*/ 1977390 w 2251710"/>
              <a:gd name="connsiteY27" fmla="*/ 125730 h 1143000"/>
              <a:gd name="connisteX28" fmla="*/ 2045970 w 2251710"/>
              <a:gd name="connsiteY28" fmla="*/ 102870 h 1143000"/>
              <a:gd name="connisteX29" fmla="*/ 2114550 w 2251710"/>
              <a:gd name="connsiteY29" fmla="*/ 57150 h 1143000"/>
              <a:gd name="connisteX30" fmla="*/ 2183130 w 2251710"/>
              <a:gd name="connsiteY30" fmla="*/ 34290 h 1143000"/>
              <a:gd name="connisteX31" fmla="*/ 2251710 w 2251710"/>
              <a:gd name="connsiteY31" fmla="*/ 0 h 1143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</a:cxnLst>
            <a:rect l="l" t="t" r="r" b="b"/>
            <a:pathLst>
              <a:path w="2251710" h="1143000">
                <a:moveTo>
                  <a:pt x="0" y="1143000"/>
                </a:moveTo>
                <a:cubicBezTo>
                  <a:pt x="12065" y="1137285"/>
                  <a:pt x="41275" y="1124585"/>
                  <a:pt x="68580" y="1108710"/>
                </a:cubicBezTo>
                <a:cubicBezTo>
                  <a:pt x="95885" y="1092835"/>
                  <a:pt x="107315" y="1078865"/>
                  <a:pt x="137160" y="1062990"/>
                </a:cubicBezTo>
                <a:cubicBezTo>
                  <a:pt x="167005" y="1047115"/>
                  <a:pt x="187325" y="1040130"/>
                  <a:pt x="217170" y="1028700"/>
                </a:cubicBezTo>
                <a:cubicBezTo>
                  <a:pt x="247015" y="1017270"/>
                  <a:pt x="258445" y="1014730"/>
                  <a:pt x="285750" y="1005840"/>
                </a:cubicBezTo>
                <a:cubicBezTo>
                  <a:pt x="313055" y="996950"/>
                  <a:pt x="327025" y="994410"/>
                  <a:pt x="354330" y="982980"/>
                </a:cubicBezTo>
                <a:cubicBezTo>
                  <a:pt x="381635" y="971550"/>
                  <a:pt x="395605" y="967105"/>
                  <a:pt x="422910" y="948690"/>
                </a:cubicBezTo>
                <a:cubicBezTo>
                  <a:pt x="450215" y="930275"/>
                  <a:pt x="461645" y="914400"/>
                  <a:pt x="491490" y="891540"/>
                </a:cubicBezTo>
                <a:cubicBezTo>
                  <a:pt x="521335" y="868680"/>
                  <a:pt x="539750" y="852805"/>
                  <a:pt x="571500" y="834390"/>
                </a:cubicBezTo>
                <a:cubicBezTo>
                  <a:pt x="603250" y="815975"/>
                  <a:pt x="621665" y="815975"/>
                  <a:pt x="651510" y="800100"/>
                </a:cubicBezTo>
                <a:cubicBezTo>
                  <a:pt x="681355" y="784225"/>
                  <a:pt x="690245" y="777240"/>
                  <a:pt x="720090" y="754380"/>
                </a:cubicBezTo>
                <a:cubicBezTo>
                  <a:pt x="749935" y="731520"/>
                  <a:pt x="772795" y="713105"/>
                  <a:pt x="800100" y="685800"/>
                </a:cubicBezTo>
                <a:cubicBezTo>
                  <a:pt x="827405" y="658495"/>
                  <a:pt x="831850" y="640080"/>
                  <a:pt x="857250" y="617220"/>
                </a:cubicBezTo>
                <a:cubicBezTo>
                  <a:pt x="882650" y="594360"/>
                  <a:pt x="894080" y="589915"/>
                  <a:pt x="925830" y="571500"/>
                </a:cubicBezTo>
                <a:cubicBezTo>
                  <a:pt x="957580" y="553085"/>
                  <a:pt x="985520" y="541655"/>
                  <a:pt x="1017270" y="525780"/>
                </a:cubicBezTo>
                <a:cubicBezTo>
                  <a:pt x="1049020" y="509905"/>
                  <a:pt x="1058545" y="498475"/>
                  <a:pt x="1085850" y="491490"/>
                </a:cubicBezTo>
                <a:cubicBezTo>
                  <a:pt x="1113155" y="484505"/>
                  <a:pt x="1124585" y="495935"/>
                  <a:pt x="1154430" y="491490"/>
                </a:cubicBezTo>
                <a:cubicBezTo>
                  <a:pt x="1184275" y="487045"/>
                  <a:pt x="1204595" y="475615"/>
                  <a:pt x="1234440" y="468630"/>
                </a:cubicBezTo>
                <a:cubicBezTo>
                  <a:pt x="1264285" y="461645"/>
                  <a:pt x="1271270" y="466090"/>
                  <a:pt x="1303020" y="457200"/>
                </a:cubicBezTo>
                <a:cubicBezTo>
                  <a:pt x="1334770" y="448310"/>
                  <a:pt x="1362710" y="436880"/>
                  <a:pt x="1394460" y="422910"/>
                </a:cubicBezTo>
                <a:cubicBezTo>
                  <a:pt x="1426210" y="408940"/>
                  <a:pt x="1435735" y="404495"/>
                  <a:pt x="1463040" y="388620"/>
                </a:cubicBezTo>
                <a:cubicBezTo>
                  <a:pt x="1490345" y="372745"/>
                  <a:pt x="1501775" y="365760"/>
                  <a:pt x="1531620" y="342900"/>
                </a:cubicBezTo>
                <a:cubicBezTo>
                  <a:pt x="1561465" y="320040"/>
                  <a:pt x="1581785" y="297180"/>
                  <a:pt x="1611630" y="274320"/>
                </a:cubicBezTo>
                <a:cubicBezTo>
                  <a:pt x="1641475" y="251460"/>
                  <a:pt x="1650365" y="242570"/>
                  <a:pt x="1680210" y="228600"/>
                </a:cubicBezTo>
                <a:cubicBezTo>
                  <a:pt x="1710055" y="214630"/>
                  <a:pt x="1730375" y="214630"/>
                  <a:pt x="1760220" y="205740"/>
                </a:cubicBezTo>
                <a:cubicBezTo>
                  <a:pt x="1790065" y="196850"/>
                  <a:pt x="1801495" y="191770"/>
                  <a:pt x="1828800" y="182880"/>
                </a:cubicBezTo>
                <a:cubicBezTo>
                  <a:pt x="1856105" y="173990"/>
                  <a:pt x="1867535" y="171450"/>
                  <a:pt x="1897380" y="160020"/>
                </a:cubicBezTo>
                <a:cubicBezTo>
                  <a:pt x="1927225" y="148590"/>
                  <a:pt x="1947545" y="137160"/>
                  <a:pt x="1977390" y="125730"/>
                </a:cubicBezTo>
                <a:cubicBezTo>
                  <a:pt x="2007235" y="114300"/>
                  <a:pt x="2018665" y="116840"/>
                  <a:pt x="2045970" y="102870"/>
                </a:cubicBezTo>
                <a:cubicBezTo>
                  <a:pt x="2073275" y="88900"/>
                  <a:pt x="2087245" y="71120"/>
                  <a:pt x="2114550" y="57150"/>
                </a:cubicBezTo>
                <a:cubicBezTo>
                  <a:pt x="2141855" y="43180"/>
                  <a:pt x="2155825" y="45720"/>
                  <a:pt x="2183130" y="34290"/>
                </a:cubicBezTo>
                <a:cubicBezTo>
                  <a:pt x="2210435" y="22860"/>
                  <a:pt x="2239645" y="6350"/>
                  <a:pt x="225171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747521" y="339502"/>
            <a:ext cx="5065395" cy="2413635"/>
          </a:xfrm>
          <a:custGeom>
            <a:avLst/>
            <a:gdLst>
              <a:gd name="connisteX0" fmla="*/ 0 w 5065465"/>
              <a:gd name="connsiteY0" fmla="*/ 1430725 h 2413705"/>
              <a:gd name="connisteX1" fmla="*/ 34290 w 5065465"/>
              <a:gd name="connsiteY1" fmla="*/ 1362145 h 2413705"/>
              <a:gd name="connisteX2" fmla="*/ 125730 w 5065465"/>
              <a:gd name="connsiteY2" fmla="*/ 1293565 h 2413705"/>
              <a:gd name="connisteX3" fmla="*/ 194310 w 5065465"/>
              <a:gd name="connsiteY3" fmla="*/ 1236415 h 2413705"/>
              <a:gd name="connisteX4" fmla="*/ 285750 w 5065465"/>
              <a:gd name="connsiteY4" fmla="*/ 1179265 h 2413705"/>
              <a:gd name="connisteX5" fmla="*/ 354330 w 5065465"/>
              <a:gd name="connsiteY5" fmla="*/ 1133545 h 2413705"/>
              <a:gd name="connisteX6" fmla="*/ 422910 w 5065465"/>
              <a:gd name="connsiteY6" fmla="*/ 1099255 h 2413705"/>
              <a:gd name="connisteX7" fmla="*/ 502920 w 5065465"/>
              <a:gd name="connsiteY7" fmla="*/ 1019245 h 2413705"/>
              <a:gd name="connisteX8" fmla="*/ 571500 w 5065465"/>
              <a:gd name="connsiteY8" fmla="*/ 962095 h 2413705"/>
              <a:gd name="connisteX9" fmla="*/ 651510 w 5065465"/>
              <a:gd name="connsiteY9" fmla="*/ 916375 h 2413705"/>
              <a:gd name="connisteX10" fmla="*/ 720090 w 5065465"/>
              <a:gd name="connsiteY10" fmla="*/ 847795 h 2413705"/>
              <a:gd name="connisteX11" fmla="*/ 788670 w 5065465"/>
              <a:gd name="connsiteY11" fmla="*/ 756355 h 2413705"/>
              <a:gd name="connisteX12" fmla="*/ 857250 w 5065465"/>
              <a:gd name="connsiteY12" fmla="*/ 699205 h 2413705"/>
              <a:gd name="connisteX13" fmla="*/ 948690 w 5065465"/>
              <a:gd name="connsiteY13" fmla="*/ 642055 h 2413705"/>
              <a:gd name="connisteX14" fmla="*/ 1017270 w 5065465"/>
              <a:gd name="connsiteY14" fmla="*/ 607765 h 2413705"/>
              <a:gd name="connisteX15" fmla="*/ 1108710 w 5065465"/>
              <a:gd name="connsiteY15" fmla="*/ 562045 h 2413705"/>
              <a:gd name="connisteX16" fmla="*/ 1177290 w 5065465"/>
              <a:gd name="connsiteY16" fmla="*/ 516325 h 2413705"/>
              <a:gd name="connisteX17" fmla="*/ 1245870 w 5065465"/>
              <a:gd name="connsiteY17" fmla="*/ 482035 h 2413705"/>
              <a:gd name="connisteX18" fmla="*/ 1325880 w 5065465"/>
              <a:gd name="connsiteY18" fmla="*/ 447745 h 2413705"/>
              <a:gd name="connisteX19" fmla="*/ 1394460 w 5065465"/>
              <a:gd name="connsiteY19" fmla="*/ 424885 h 2413705"/>
              <a:gd name="connisteX20" fmla="*/ 1463040 w 5065465"/>
              <a:gd name="connsiteY20" fmla="*/ 390595 h 2413705"/>
              <a:gd name="connisteX21" fmla="*/ 1531620 w 5065465"/>
              <a:gd name="connsiteY21" fmla="*/ 356305 h 2413705"/>
              <a:gd name="connisteX22" fmla="*/ 1600200 w 5065465"/>
              <a:gd name="connsiteY22" fmla="*/ 322015 h 2413705"/>
              <a:gd name="connisteX23" fmla="*/ 1668780 w 5065465"/>
              <a:gd name="connsiteY23" fmla="*/ 287725 h 2413705"/>
              <a:gd name="connisteX24" fmla="*/ 1737360 w 5065465"/>
              <a:gd name="connsiteY24" fmla="*/ 276295 h 2413705"/>
              <a:gd name="connisteX25" fmla="*/ 1817370 w 5065465"/>
              <a:gd name="connsiteY25" fmla="*/ 230575 h 2413705"/>
              <a:gd name="connisteX26" fmla="*/ 1885950 w 5065465"/>
              <a:gd name="connsiteY26" fmla="*/ 230575 h 2413705"/>
              <a:gd name="connisteX27" fmla="*/ 1965960 w 5065465"/>
              <a:gd name="connsiteY27" fmla="*/ 184855 h 2413705"/>
              <a:gd name="connisteX28" fmla="*/ 2045970 w 5065465"/>
              <a:gd name="connsiteY28" fmla="*/ 173425 h 2413705"/>
              <a:gd name="connisteX29" fmla="*/ 2125980 w 5065465"/>
              <a:gd name="connsiteY29" fmla="*/ 127705 h 2413705"/>
              <a:gd name="connisteX30" fmla="*/ 2205990 w 5065465"/>
              <a:gd name="connsiteY30" fmla="*/ 93415 h 2413705"/>
              <a:gd name="connisteX31" fmla="*/ 2274570 w 5065465"/>
              <a:gd name="connsiteY31" fmla="*/ 70555 h 2413705"/>
              <a:gd name="connisteX32" fmla="*/ 2377440 w 5065465"/>
              <a:gd name="connsiteY32" fmla="*/ 36265 h 2413705"/>
              <a:gd name="connisteX33" fmla="*/ 2457450 w 5065465"/>
              <a:gd name="connsiteY33" fmla="*/ 24835 h 2413705"/>
              <a:gd name="connisteX34" fmla="*/ 2537460 w 5065465"/>
              <a:gd name="connsiteY34" fmla="*/ 1975 h 2413705"/>
              <a:gd name="connisteX35" fmla="*/ 2606040 w 5065465"/>
              <a:gd name="connsiteY35" fmla="*/ 1975 h 2413705"/>
              <a:gd name="connisteX36" fmla="*/ 2708910 w 5065465"/>
              <a:gd name="connsiteY36" fmla="*/ 1975 h 2413705"/>
              <a:gd name="connisteX37" fmla="*/ 2777490 w 5065465"/>
              <a:gd name="connsiteY37" fmla="*/ 1975 h 2413705"/>
              <a:gd name="connisteX38" fmla="*/ 2846070 w 5065465"/>
              <a:gd name="connsiteY38" fmla="*/ 1975 h 2413705"/>
              <a:gd name="connisteX39" fmla="*/ 2914650 w 5065465"/>
              <a:gd name="connsiteY39" fmla="*/ 1975 h 2413705"/>
              <a:gd name="connisteX40" fmla="*/ 3040380 w 5065465"/>
              <a:gd name="connsiteY40" fmla="*/ 1975 h 2413705"/>
              <a:gd name="connisteX41" fmla="*/ 3131820 w 5065465"/>
              <a:gd name="connsiteY41" fmla="*/ 1975 h 2413705"/>
              <a:gd name="connisteX42" fmla="*/ 3234690 w 5065465"/>
              <a:gd name="connsiteY42" fmla="*/ 1975 h 2413705"/>
              <a:gd name="connisteX43" fmla="*/ 3303270 w 5065465"/>
              <a:gd name="connsiteY43" fmla="*/ 1975 h 2413705"/>
              <a:gd name="connisteX44" fmla="*/ 3394710 w 5065465"/>
              <a:gd name="connsiteY44" fmla="*/ 1975 h 2413705"/>
              <a:gd name="connisteX45" fmla="*/ 3474720 w 5065465"/>
              <a:gd name="connsiteY45" fmla="*/ 13405 h 2413705"/>
              <a:gd name="connisteX46" fmla="*/ 3543300 w 5065465"/>
              <a:gd name="connsiteY46" fmla="*/ 24835 h 2413705"/>
              <a:gd name="connisteX47" fmla="*/ 3646170 w 5065465"/>
              <a:gd name="connsiteY47" fmla="*/ 59125 h 2413705"/>
              <a:gd name="connisteX48" fmla="*/ 3726180 w 5065465"/>
              <a:gd name="connsiteY48" fmla="*/ 70555 h 2413705"/>
              <a:gd name="connisteX49" fmla="*/ 3840480 w 5065465"/>
              <a:gd name="connsiteY49" fmla="*/ 93415 h 2413705"/>
              <a:gd name="connisteX50" fmla="*/ 3909060 w 5065465"/>
              <a:gd name="connsiteY50" fmla="*/ 127705 h 2413705"/>
              <a:gd name="connisteX51" fmla="*/ 4000500 w 5065465"/>
              <a:gd name="connsiteY51" fmla="*/ 150565 h 2413705"/>
              <a:gd name="connisteX52" fmla="*/ 4091940 w 5065465"/>
              <a:gd name="connsiteY52" fmla="*/ 173425 h 2413705"/>
              <a:gd name="connisteX53" fmla="*/ 4160520 w 5065465"/>
              <a:gd name="connsiteY53" fmla="*/ 184855 h 2413705"/>
              <a:gd name="connisteX54" fmla="*/ 4263390 w 5065465"/>
              <a:gd name="connsiteY54" fmla="*/ 219145 h 2413705"/>
              <a:gd name="connisteX55" fmla="*/ 4343400 w 5065465"/>
              <a:gd name="connsiteY55" fmla="*/ 242005 h 2413705"/>
              <a:gd name="connisteX56" fmla="*/ 4434840 w 5065465"/>
              <a:gd name="connsiteY56" fmla="*/ 253435 h 2413705"/>
              <a:gd name="connisteX57" fmla="*/ 4503420 w 5065465"/>
              <a:gd name="connsiteY57" fmla="*/ 276295 h 2413705"/>
              <a:gd name="connisteX58" fmla="*/ 4606290 w 5065465"/>
              <a:gd name="connsiteY58" fmla="*/ 322015 h 2413705"/>
              <a:gd name="connisteX59" fmla="*/ 4732020 w 5065465"/>
              <a:gd name="connsiteY59" fmla="*/ 356305 h 2413705"/>
              <a:gd name="connisteX60" fmla="*/ 4812030 w 5065465"/>
              <a:gd name="connsiteY60" fmla="*/ 367735 h 2413705"/>
              <a:gd name="connisteX61" fmla="*/ 4880610 w 5065465"/>
              <a:gd name="connsiteY61" fmla="*/ 436315 h 2413705"/>
              <a:gd name="connisteX62" fmla="*/ 4937760 w 5065465"/>
              <a:gd name="connsiteY62" fmla="*/ 504895 h 2413705"/>
              <a:gd name="connisteX63" fmla="*/ 4972050 w 5065465"/>
              <a:gd name="connsiteY63" fmla="*/ 596335 h 2413705"/>
              <a:gd name="connisteX64" fmla="*/ 5017770 w 5065465"/>
              <a:gd name="connsiteY64" fmla="*/ 664915 h 2413705"/>
              <a:gd name="connisteX65" fmla="*/ 5029200 w 5065465"/>
              <a:gd name="connsiteY65" fmla="*/ 756355 h 2413705"/>
              <a:gd name="connisteX66" fmla="*/ 5040630 w 5065465"/>
              <a:gd name="connsiteY66" fmla="*/ 836365 h 2413705"/>
              <a:gd name="connisteX67" fmla="*/ 5063490 w 5065465"/>
              <a:gd name="connsiteY67" fmla="*/ 916375 h 2413705"/>
              <a:gd name="connisteX68" fmla="*/ 5063490 w 5065465"/>
              <a:gd name="connsiteY68" fmla="*/ 1007815 h 2413705"/>
              <a:gd name="connisteX69" fmla="*/ 5063490 w 5065465"/>
              <a:gd name="connsiteY69" fmla="*/ 1076395 h 2413705"/>
              <a:gd name="connisteX70" fmla="*/ 5052060 w 5065465"/>
              <a:gd name="connsiteY70" fmla="*/ 1144975 h 2413705"/>
              <a:gd name="connisteX71" fmla="*/ 5017770 w 5065465"/>
              <a:gd name="connsiteY71" fmla="*/ 1224985 h 2413705"/>
              <a:gd name="connisteX72" fmla="*/ 4960620 w 5065465"/>
              <a:gd name="connsiteY72" fmla="*/ 1304995 h 2413705"/>
              <a:gd name="connisteX73" fmla="*/ 4926330 w 5065465"/>
              <a:gd name="connsiteY73" fmla="*/ 1373575 h 2413705"/>
              <a:gd name="connisteX74" fmla="*/ 4892040 w 5065465"/>
              <a:gd name="connsiteY74" fmla="*/ 1442155 h 2413705"/>
              <a:gd name="connisteX75" fmla="*/ 4869180 w 5065465"/>
              <a:gd name="connsiteY75" fmla="*/ 1533595 h 2413705"/>
              <a:gd name="connisteX76" fmla="*/ 4846320 w 5065465"/>
              <a:gd name="connsiteY76" fmla="*/ 1613605 h 2413705"/>
              <a:gd name="connisteX77" fmla="*/ 4823460 w 5065465"/>
              <a:gd name="connsiteY77" fmla="*/ 1682185 h 2413705"/>
              <a:gd name="connisteX78" fmla="*/ 4789170 w 5065465"/>
              <a:gd name="connsiteY78" fmla="*/ 1762195 h 2413705"/>
              <a:gd name="connisteX79" fmla="*/ 4754880 w 5065465"/>
              <a:gd name="connsiteY79" fmla="*/ 1842205 h 2413705"/>
              <a:gd name="connisteX80" fmla="*/ 4720590 w 5065465"/>
              <a:gd name="connsiteY80" fmla="*/ 1910785 h 2413705"/>
              <a:gd name="connisteX81" fmla="*/ 4709160 w 5065465"/>
              <a:gd name="connsiteY81" fmla="*/ 1979365 h 2413705"/>
              <a:gd name="connisteX82" fmla="*/ 4674870 w 5065465"/>
              <a:gd name="connsiteY82" fmla="*/ 2059375 h 2413705"/>
              <a:gd name="connisteX83" fmla="*/ 4663440 w 5065465"/>
              <a:gd name="connsiteY83" fmla="*/ 2139385 h 2413705"/>
              <a:gd name="connisteX84" fmla="*/ 4629150 w 5065465"/>
              <a:gd name="connsiteY84" fmla="*/ 2207965 h 2413705"/>
              <a:gd name="connisteX85" fmla="*/ 4606290 w 5065465"/>
              <a:gd name="connsiteY85" fmla="*/ 2276545 h 2413705"/>
              <a:gd name="connisteX86" fmla="*/ 4594860 w 5065465"/>
              <a:gd name="connsiteY86" fmla="*/ 2345125 h 2413705"/>
              <a:gd name="connisteX87" fmla="*/ 4560570 w 5065465"/>
              <a:gd name="connsiteY87" fmla="*/ 2413705 h 24137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</a:cxnLst>
            <a:rect l="l" t="t" r="r" b="b"/>
            <a:pathLst>
              <a:path w="5065466" h="2413706">
                <a:moveTo>
                  <a:pt x="0" y="1430726"/>
                </a:moveTo>
                <a:cubicBezTo>
                  <a:pt x="5080" y="1418661"/>
                  <a:pt x="8890" y="1389451"/>
                  <a:pt x="34290" y="1362146"/>
                </a:cubicBezTo>
                <a:cubicBezTo>
                  <a:pt x="59690" y="1334841"/>
                  <a:pt x="93980" y="1318966"/>
                  <a:pt x="125730" y="1293566"/>
                </a:cubicBezTo>
                <a:cubicBezTo>
                  <a:pt x="157480" y="1268166"/>
                  <a:pt x="162560" y="1259276"/>
                  <a:pt x="194310" y="1236416"/>
                </a:cubicBezTo>
                <a:cubicBezTo>
                  <a:pt x="226060" y="1213556"/>
                  <a:pt x="254000" y="1199586"/>
                  <a:pt x="285750" y="1179266"/>
                </a:cubicBezTo>
                <a:cubicBezTo>
                  <a:pt x="317500" y="1158946"/>
                  <a:pt x="327025" y="1149421"/>
                  <a:pt x="354330" y="1133546"/>
                </a:cubicBezTo>
                <a:cubicBezTo>
                  <a:pt x="381635" y="1117671"/>
                  <a:pt x="393065" y="1122116"/>
                  <a:pt x="422910" y="1099256"/>
                </a:cubicBezTo>
                <a:cubicBezTo>
                  <a:pt x="452755" y="1076396"/>
                  <a:pt x="473075" y="1046551"/>
                  <a:pt x="502920" y="1019246"/>
                </a:cubicBezTo>
                <a:cubicBezTo>
                  <a:pt x="532765" y="991941"/>
                  <a:pt x="541655" y="982416"/>
                  <a:pt x="571500" y="962096"/>
                </a:cubicBezTo>
                <a:cubicBezTo>
                  <a:pt x="601345" y="941776"/>
                  <a:pt x="621665" y="939236"/>
                  <a:pt x="651510" y="916376"/>
                </a:cubicBezTo>
                <a:cubicBezTo>
                  <a:pt x="681355" y="893516"/>
                  <a:pt x="692785" y="879546"/>
                  <a:pt x="720090" y="847796"/>
                </a:cubicBezTo>
                <a:cubicBezTo>
                  <a:pt x="747395" y="816046"/>
                  <a:pt x="761365" y="786201"/>
                  <a:pt x="788670" y="756356"/>
                </a:cubicBezTo>
                <a:cubicBezTo>
                  <a:pt x="815975" y="726511"/>
                  <a:pt x="825500" y="722066"/>
                  <a:pt x="857250" y="699206"/>
                </a:cubicBezTo>
                <a:cubicBezTo>
                  <a:pt x="889000" y="676346"/>
                  <a:pt x="916940" y="660471"/>
                  <a:pt x="948690" y="642056"/>
                </a:cubicBezTo>
                <a:cubicBezTo>
                  <a:pt x="980440" y="623641"/>
                  <a:pt x="985520" y="623641"/>
                  <a:pt x="1017270" y="607766"/>
                </a:cubicBezTo>
                <a:cubicBezTo>
                  <a:pt x="1049020" y="591891"/>
                  <a:pt x="1076960" y="580461"/>
                  <a:pt x="1108710" y="562046"/>
                </a:cubicBezTo>
                <a:cubicBezTo>
                  <a:pt x="1140460" y="543631"/>
                  <a:pt x="1149985" y="532201"/>
                  <a:pt x="1177290" y="516326"/>
                </a:cubicBezTo>
                <a:cubicBezTo>
                  <a:pt x="1204595" y="500451"/>
                  <a:pt x="1216025" y="496006"/>
                  <a:pt x="1245870" y="482036"/>
                </a:cubicBezTo>
                <a:cubicBezTo>
                  <a:pt x="1275715" y="468066"/>
                  <a:pt x="1296035" y="459176"/>
                  <a:pt x="1325880" y="447746"/>
                </a:cubicBezTo>
                <a:cubicBezTo>
                  <a:pt x="1355725" y="436316"/>
                  <a:pt x="1367155" y="436316"/>
                  <a:pt x="1394460" y="424886"/>
                </a:cubicBezTo>
                <a:cubicBezTo>
                  <a:pt x="1421765" y="413456"/>
                  <a:pt x="1435735" y="404566"/>
                  <a:pt x="1463040" y="390596"/>
                </a:cubicBezTo>
                <a:cubicBezTo>
                  <a:pt x="1490345" y="376626"/>
                  <a:pt x="1504315" y="370276"/>
                  <a:pt x="1531620" y="356306"/>
                </a:cubicBezTo>
                <a:cubicBezTo>
                  <a:pt x="1558925" y="342336"/>
                  <a:pt x="1572895" y="335986"/>
                  <a:pt x="1600200" y="322016"/>
                </a:cubicBezTo>
                <a:cubicBezTo>
                  <a:pt x="1627505" y="308046"/>
                  <a:pt x="1641475" y="296616"/>
                  <a:pt x="1668780" y="287726"/>
                </a:cubicBezTo>
                <a:cubicBezTo>
                  <a:pt x="1696085" y="278836"/>
                  <a:pt x="1707515" y="287726"/>
                  <a:pt x="1737360" y="276296"/>
                </a:cubicBezTo>
                <a:cubicBezTo>
                  <a:pt x="1767205" y="264866"/>
                  <a:pt x="1787525" y="239466"/>
                  <a:pt x="1817370" y="230576"/>
                </a:cubicBezTo>
                <a:cubicBezTo>
                  <a:pt x="1847215" y="221686"/>
                  <a:pt x="1856105" y="239466"/>
                  <a:pt x="1885950" y="230576"/>
                </a:cubicBezTo>
                <a:cubicBezTo>
                  <a:pt x="1915795" y="221686"/>
                  <a:pt x="1934210" y="196286"/>
                  <a:pt x="1965960" y="184856"/>
                </a:cubicBezTo>
                <a:cubicBezTo>
                  <a:pt x="1997710" y="173426"/>
                  <a:pt x="2014220" y="184856"/>
                  <a:pt x="2045970" y="173426"/>
                </a:cubicBezTo>
                <a:cubicBezTo>
                  <a:pt x="2077720" y="161996"/>
                  <a:pt x="2094230" y="143581"/>
                  <a:pt x="2125980" y="127706"/>
                </a:cubicBezTo>
                <a:cubicBezTo>
                  <a:pt x="2157730" y="111831"/>
                  <a:pt x="2176145" y="104846"/>
                  <a:pt x="2205990" y="93416"/>
                </a:cubicBezTo>
                <a:cubicBezTo>
                  <a:pt x="2235835" y="81986"/>
                  <a:pt x="2240280" y="81986"/>
                  <a:pt x="2274570" y="70556"/>
                </a:cubicBezTo>
                <a:cubicBezTo>
                  <a:pt x="2308860" y="59126"/>
                  <a:pt x="2340610" y="45156"/>
                  <a:pt x="2377440" y="36266"/>
                </a:cubicBezTo>
                <a:cubicBezTo>
                  <a:pt x="2414270" y="27376"/>
                  <a:pt x="2425700" y="31821"/>
                  <a:pt x="2457450" y="24836"/>
                </a:cubicBezTo>
                <a:cubicBezTo>
                  <a:pt x="2489200" y="17851"/>
                  <a:pt x="2507615" y="6421"/>
                  <a:pt x="2537460" y="1976"/>
                </a:cubicBezTo>
                <a:cubicBezTo>
                  <a:pt x="2567305" y="-2469"/>
                  <a:pt x="2571750" y="1976"/>
                  <a:pt x="2606040" y="1976"/>
                </a:cubicBezTo>
                <a:cubicBezTo>
                  <a:pt x="2640330" y="1976"/>
                  <a:pt x="2674620" y="1976"/>
                  <a:pt x="2708910" y="1976"/>
                </a:cubicBezTo>
                <a:cubicBezTo>
                  <a:pt x="2743200" y="1976"/>
                  <a:pt x="2750185" y="1976"/>
                  <a:pt x="2777490" y="1976"/>
                </a:cubicBezTo>
                <a:cubicBezTo>
                  <a:pt x="2804795" y="1976"/>
                  <a:pt x="2818765" y="1976"/>
                  <a:pt x="2846070" y="1976"/>
                </a:cubicBezTo>
                <a:cubicBezTo>
                  <a:pt x="2873375" y="1976"/>
                  <a:pt x="2875915" y="1976"/>
                  <a:pt x="2914650" y="1976"/>
                </a:cubicBezTo>
                <a:cubicBezTo>
                  <a:pt x="2953385" y="1976"/>
                  <a:pt x="2997200" y="1976"/>
                  <a:pt x="3040380" y="1976"/>
                </a:cubicBezTo>
                <a:cubicBezTo>
                  <a:pt x="3083560" y="1976"/>
                  <a:pt x="3093085" y="1976"/>
                  <a:pt x="3131820" y="1976"/>
                </a:cubicBezTo>
                <a:cubicBezTo>
                  <a:pt x="3170555" y="1976"/>
                  <a:pt x="3200400" y="1976"/>
                  <a:pt x="3234690" y="1976"/>
                </a:cubicBezTo>
                <a:cubicBezTo>
                  <a:pt x="3268980" y="1976"/>
                  <a:pt x="3271520" y="1976"/>
                  <a:pt x="3303270" y="1976"/>
                </a:cubicBezTo>
                <a:cubicBezTo>
                  <a:pt x="3335020" y="1976"/>
                  <a:pt x="3360420" y="-564"/>
                  <a:pt x="3394710" y="1976"/>
                </a:cubicBezTo>
                <a:cubicBezTo>
                  <a:pt x="3429000" y="4516"/>
                  <a:pt x="3444875" y="8961"/>
                  <a:pt x="3474720" y="13406"/>
                </a:cubicBezTo>
                <a:cubicBezTo>
                  <a:pt x="3504565" y="17851"/>
                  <a:pt x="3509010" y="15946"/>
                  <a:pt x="3543300" y="24836"/>
                </a:cubicBezTo>
                <a:cubicBezTo>
                  <a:pt x="3577590" y="33726"/>
                  <a:pt x="3609340" y="50236"/>
                  <a:pt x="3646170" y="59126"/>
                </a:cubicBezTo>
                <a:cubicBezTo>
                  <a:pt x="3683000" y="68016"/>
                  <a:pt x="3687445" y="63571"/>
                  <a:pt x="3726180" y="70556"/>
                </a:cubicBezTo>
                <a:cubicBezTo>
                  <a:pt x="3764915" y="77541"/>
                  <a:pt x="3803650" y="81986"/>
                  <a:pt x="3840480" y="93416"/>
                </a:cubicBezTo>
                <a:cubicBezTo>
                  <a:pt x="3877310" y="104846"/>
                  <a:pt x="3877310" y="116276"/>
                  <a:pt x="3909060" y="127706"/>
                </a:cubicBezTo>
                <a:cubicBezTo>
                  <a:pt x="3940810" y="139136"/>
                  <a:pt x="3963670" y="141676"/>
                  <a:pt x="4000500" y="150566"/>
                </a:cubicBezTo>
                <a:cubicBezTo>
                  <a:pt x="4037330" y="159456"/>
                  <a:pt x="4060190" y="166441"/>
                  <a:pt x="4091940" y="173426"/>
                </a:cubicBezTo>
                <a:cubicBezTo>
                  <a:pt x="4123690" y="180411"/>
                  <a:pt x="4126230" y="175966"/>
                  <a:pt x="4160520" y="184856"/>
                </a:cubicBezTo>
                <a:cubicBezTo>
                  <a:pt x="4194810" y="193746"/>
                  <a:pt x="4226560" y="207716"/>
                  <a:pt x="4263390" y="219146"/>
                </a:cubicBezTo>
                <a:cubicBezTo>
                  <a:pt x="4300220" y="230576"/>
                  <a:pt x="4309110" y="235021"/>
                  <a:pt x="4343400" y="242006"/>
                </a:cubicBezTo>
                <a:cubicBezTo>
                  <a:pt x="4377690" y="248991"/>
                  <a:pt x="4403090" y="246451"/>
                  <a:pt x="4434840" y="253436"/>
                </a:cubicBezTo>
                <a:cubicBezTo>
                  <a:pt x="4466590" y="260421"/>
                  <a:pt x="4469130" y="262326"/>
                  <a:pt x="4503420" y="276296"/>
                </a:cubicBezTo>
                <a:cubicBezTo>
                  <a:pt x="4537710" y="290266"/>
                  <a:pt x="4560570" y="306141"/>
                  <a:pt x="4606290" y="322016"/>
                </a:cubicBezTo>
                <a:cubicBezTo>
                  <a:pt x="4652010" y="337891"/>
                  <a:pt x="4690745" y="347416"/>
                  <a:pt x="4732020" y="356306"/>
                </a:cubicBezTo>
                <a:cubicBezTo>
                  <a:pt x="4773295" y="365196"/>
                  <a:pt x="4782185" y="351861"/>
                  <a:pt x="4812030" y="367736"/>
                </a:cubicBezTo>
                <a:cubicBezTo>
                  <a:pt x="4841875" y="383611"/>
                  <a:pt x="4855210" y="409011"/>
                  <a:pt x="4880610" y="436316"/>
                </a:cubicBezTo>
                <a:cubicBezTo>
                  <a:pt x="4906010" y="463621"/>
                  <a:pt x="4919345" y="473146"/>
                  <a:pt x="4937760" y="504896"/>
                </a:cubicBezTo>
                <a:cubicBezTo>
                  <a:pt x="4956175" y="536646"/>
                  <a:pt x="4956175" y="564586"/>
                  <a:pt x="4972050" y="596336"/>
                </a:cubicBezTo>
                <a:cubicBezTo>
                  <a:pt x="4987925" y="628086"/>
                  <a:pt x="5006340" y="633166"/>
                  <a:pt x="5017770" y="664916"/>
                </a:cubicBezTo>
                <a:cubicBezTo>
                  <a:pt x="5029200" y="696666"/>
                  <a:pt x="5024755" y="722066"/>
                  <a:pt x="5029200" y="756356"/>
                </a:cubicBezTo>
                <a:cubicBezTo>
                  <a:pt x="5033645" y="790646"/>
                  <a:pt x="5033645" y="804616"/>
                  <a:pt x="5040630" y="836366"/>
                </a:cubicBezTo>
                <a:cubicBezTo>
                  <a:pt x="5047615" y="868116"/>
                  <a:pt x="5059045" y="882086"/>
                  <a:pt x="5063490" y="916376"/>
                </a:cubicBezTo>
                <a:cubicBezTo>
                  <a:pt x="5067935" y="950666"/>
                  <a:pt x="5063490" y="976066"/>
                  <a:pt x="5063490" y="1007816"/>
                </a:cubicBezTo>
                <a:cubicBezTo>
                  <a:pt x="5063490" y="1039566"/>
                  <a:pt x="5066030" y="1049091"/>
                  <a:pt x="5063490" y="1076396"/>
                </a:cubicBezTo>
                <a:cubicBezTo>
                  <a:pt x="5060950" y="1103701"/>
                  <a:pt x="5060950" y="1115131"/>
                  <a:pt x="5052060" y="1144976"/>
                </a:cubicBezTo>
                <a:cubicBezTo>
                  <a:pt x="5043170" y="1174821"/>
                  <a:pt x="5036185" y="1193236"/>
                  <a:pt x="5017770" y="1224986"/>
                </a:cubicBezTo>
                <a:cubicBezTo>
                  <a:pt x="4999355" y="1256736"/>
                  <a:pt x="4979035" y="1275151"/>
                  <a:pt x="4960620" y="1304996"/>
                </a:cubicBezTo>
                <a:cubicBezTo>
                  <a:pt x="4942205" y="1334841"/>
                  <a:pt x="4940300" y="1346271"/>
                  <a:pt x="4926330" y="1373576"/>
                </a:cubicBezTo>
                <a:cubicBezTo>
                  <a:pt x="4912360" y="1400881"/>
                  <a:pt x="4903470" y="1410406"/>
                  <a:pt x="4892040" y="1442156"/>
                </a:cubicBezTo>
                <a:cubicBezTo>
                  <a:pt x="4880610" y="1473906"/>
                  <a:pt x="4878070" y="1499306"/>
                  <a:pt x="4869180" y="1533596"/>
                </a:cubicBezTo>
                <a:cubicBezTo>
                  <a:pt x="4860290" y="1567886"/>
                  <a:pt x="4855210" y="1583761"/>
                  <a:pt x="4846320" y="1613606"/>
                </a:cubicBezTo>
                <a:cubicBezTo>
                  <a:pt x="4837430" y="1643451"/>
                  <a:pt x="4834890" y="1652341"/>
                  <a:pt x="4823460" y="1682186"/>
                </a:cubicBezTo>
                <a:cubicBezTo>
                  <a:pt x="4812030" y="1712031"/>
                  <a:pt x="4803140" y="1730446"/>
                  <a:pt x="4789170" y="1762196"/>
                </a:cubicBezTo>
                <a:cubicBezTo>
                  <a:pt x="4775200" y="1793946"/>
                  <a:pt x="4768850" y="1812361"/>
                  <a:pt x="4754880" y="1842206"/>
                </a:cubicBezTo>
                <a:cubicBezTo>
                  <a:pt x="4740910" y="1872051"/>
                  <a:pt x="4729480" y="1883481"/>
                  <a:pt x="4720590" y="1910786"/>
                </a:cubicBezTo>
                <a:cubicBezTo>
                  <a:pt x="4711700" y="1938091"/>
                  <a:pt x="4718050" y="1949521"/>
                  <a:pt x="4709160" y="1979366"/>
                </a:cubicBezTo>
                <a:cubicBezTo>
                  <a:pt x="4700270" y="2009211"/>
                  <a:pt x="4683760" y="2027626"/>
                  <a:pt x="4674870" y="2059376"/>
                </a:cubicBezTo>
                <a:cubicBezTo>
                  <a:pt x="4665980" y="2091126"/>
                  <a:pt x="4672330" y="2109541"/>
                  <a:pt x="4663440" y="2139386"/>
                </a:cubicBezTo>
                <a:cubicBezTo>
                  <a:pt x="4654550" y="2169231"/>
                  <a:pt x="4640580" y="2180661"/>
                  <a:pt x="4629150" y="2207966"/>
                </a:cubicBezTo>
                <a:cubicBezTo>
                  <a:pt x="4617720" y="2235271"/>
                  <a:pt x="4613275" y="2249241"/>
                  <a:pt x="4606290" y="2276546"/>
                </a:cubicBezTo>
                <a:cubicBezTo>
                  <a:pt x="4599305" y="2303851"/>
                  <a:pt x="4603750" y="2317821"/>
                  <a:pt x="4594860" y="2345126"/>
                </a:cubicBezTo>
                <a:cubicBezTo>
                  <a:pt x="4585970" y="2372431"/>
                  <a:pt x="4566920" y="2401641"/>
                  <a:pt x="4560570" y="241370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678937" y="2318797"/>
            <a:ext cx="2057400" cy="662940"/>
          </a:xfrm>
          <a:custGeom>
            <a:avLst/>
            <a:gdLst>
              <a:gd name="connisteX0" fmla="*/ 0 w 2057400"/>
              <a:gd name="connsiteY0" fmla="*/ 662940 h 662940"/>
              <a:gd name="connisteX1" fmla="*/ 45720 w 2057400"/>
              <a:gd name="connsiteY1" fmla="*/ 594360 h 662940"/>
              <a:gd name="connisteX2" fmla="*/ 102870 w 2057400"/>
              <a:gd name="connsiteY2" fmla="*/ 525780 h 662940"/>
              <a:gd name="connisteX3" fmla="*/ 148590 w 2057400"/>
              <a:gd name="connsiteY3" fmla="*/ 457200 h 662940"/>
              <a:gd name="connisteX4" fmla="*/ 171450 w 2057400"/>
              <a:gd name="connsiteY4" fmla="*/ 388620 h 662940"/>
              <a:gd name="connisteX5" fmla="*/ 217170 w 2057400"/>
              <a:gd name="connsiteY5" fmla="*/ 320040 h 662940"/>
              <a:gd name="connisteX6" fmla="*/ 297180 w 2057400"/>
              <a:gd name="connsiteY6" fmla="*/ 262890 h 662940"/>
              <a:gd name="connisteX7" fmla="*/ 388620 w 2057400"/>
              <a:gd name="connsiteY7" fmla="*/ 217170 h 662940"/>
              <a:gd name="connisteX8" fmla="*/ 445770 w 2057400"/>
              <a:gd name="connsiteY8" fmla="*/ 148590 h 662940"/>
              <a:gd name="connisteX9" fmla="*/ 514350 w 2057400"/>
              <a:gd name="connsiteY9" fmla="*/ 137160 h 662940"/>
              <a:gd name="connisteX10" fmla="*/ 594360 w 2057400"/>
              <a:gd name="connsiteY10" fmla="*/ 125730 h 662940"/>
              <a:gd name="connisteX11" fmla="*/ 662940 w 2057400"/>
              <a:gd name="connsiteY11" fmla="*/ 125730 h 662940"/>
              <a:gd name="connisteX12" fmla="*/ 731520 w 2057400"/>
              <a:gd name="connsiteY12" fmla="*/ 125730 h 662940"/>
              <a:gd name="connisteX13" fmla="*/ 800100 w 2057400"/>
              <a:gd name="connsiteY13" fmla="*/ 125730 h 662940"/>
              <a:gd name="connisteX14" fmla="*/ 880110 w 2057400"/>
              <a:gd name="connsiteY14" fmla="*/ 125730 h 662940"/>
              <a:gd name="connisteX15" fmla="*/ 960120 w 2057400"/>
              <a:gd name="connsiteY15" fmla="*/ 114300 h 662940"/>
              <a:gd name="connisteX16" fmla="*/ 1040130 w 2057400"/>
              <a:gd name="connsiteY16" fmla="*/ 91440 h 662940"/>
              <a:gd name="connisteX17" fmla="*/ 1120140 w 2057400"/>
              <a:gd name="connsiteY17" fmla="*/ 80010 h 662940"/>
              <a:gd name="connisteX18" fmla="*/ 1211580 w 2057400"/>
              <a:gd name="connsiteY18" fmla="*/ 80010 h 662940"/>
              <a:gd name="connisteX19" fmla="*/ 1291590 w 2057400"/>
              <a:gd name="connsiteY19" fmla="*/ 80010 h 662940"/>
              <a:gd name="connisteX20" fmla="*/ 1360170 w 2057400"/>
              <a:gd name="connsiteY20" fmla="*/ 80010 h 662940"/>
              <a:gd name="connisteX21" fmla="*/ 1428750 w 2057400"/>
              <a:gd name="connsiteY21" fmla="*/ 80010 h 662940"/>
              <a:gd name="connisteX22" fmla="*/ 1497330 w 2057400"/>
              <a:gd name="connsiteY22" fmla="*/ 80010 h 662940"/>
              <a:gd name="connisteX23" fmla="*/ 1565910 w 2057400"/>
              <a:gd name="connsiteY23" fmla="*/ 80010 h 662940"/>
              <a:gd name="connisteX24" fmla="*/ 1634490 w 2057400"/>
              <a:gd name="connsiteY24" fmla="*/ 57150 h 662940"/>
              <a:gd name="connisteX25" fmla="*/ 1703070 w 2057400"/>
              <a:gd name="connsiteY25" fmla="*/ 34290 h 662940"/>
              <a:gd name="connisteX26" fmla="*/ 1794510 w 2057400"/>
              <a:gd name="connsiteY26" fmla="*/ 34290 h 662940"/>
              <a:gd name="connisteX27" fmla="*/ 1908810 w 2057400"/>
              <a:gd name="connsiteY27" fmla="*/ 34290 h 662940"/>
              <a:gd name="connisteX28" fmla="*/ 1988820 w 2057400"/>
              <a:gd name="connsiteY28" fmla="*/ 34290 h 662940"/>
              <a:gd name="connisteX29" fmla="*/ 2057400 w 2057400"/>
              <a:gd name="connsiteY29" fmla="*/ 0 h 6629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</a:cxnLst>
            <a:rect l="l" t="t" r="r" b="b"/>
            <a:pathLst>
              <a:path w="2057400" h="662940">
                <a:moveTo>
                  <a:pt x="0" y="662940"/>
                </a:moveTo>
                <a:cubicBezTo>
                  <a:pt x="8255" y="650875"/>
                  <a:pt x="25400" y="621665"/>
                  <a:pt x="45720" y="594360"/>
                </a:cubicBezTo>
                <a:cubicBezTo>
                  <a:pt x="66040" y="567055"/>
                  <a:pt x="82550" y="553085"/>
                  <a:pt x="102870" y="525780"/>
                </a:cubicBezTo>
                <a:cubicBezTo>
                  <a:pt x="123190" y="498475"/>
                  <a:pt x="134620" y="484505"/>
                  <a:pt x="148590" y="457200"/>
                </a:cubicBezTo>
                <a:cubicBezTo>
                  <a:pt x="162560" y="429895"/>
                  <a:pt x="157480" y="415925"/>
                  <a:pt x="171450" y="388620"/>
                </a:cubicBezTo>
                <a:cubicBezTo>
                  <a:pt x="185420" y="361315"/>
                  <a:pt x="191770" y="345440"/>
                  <a:pt x="217170" y="320040"/>
                </a:cubicBezTo>
                <a:cubicBezTo>
                  <a:pt x="242570" y="294640"/>
                  <a:pt x="262890" y="283210"/>
                  <a:pt x="297180" y="262890"/>
                </a:cubicBezTo>
                <a:cubicBezTo>
                  <a:pt x="331470" y="242570"/>
                  <a:pt x="358775" y="240030"/>
                  <a:pt x="388620" y="217170"/>
                </a:cubicBezTo>
                <a:cubicBezTo>
                  <a:pt x="418465" y="194310"/>
                  <a:pt x="420370" y="164465"/>
                  <a:pt x="445770" y="148590"/>
                </a:cubicBezTo>
                <a:cubicBezTo>
                  <a:pt x="471170" y="132715"/>
                  <a:pt x="484505" y="141605"/>
                  <a:pt x="514350" y="137160"/>
                </a:cubicBezTo>
                <a:cubicBezTo>
                  <a:pt x="544195" y="132715"/>
                  <a:pt x="564515" y="128270"/>
                  <a:pt x="594360" y="125730"/>
                </a:cubicBezTo>
                <a:cubicBezTo>
                  <a:pt x="624205" y="123190"/>
                  <a:pt x="635635" y="125730"/>
                  <a:pt x="662940" y="125730"/>
                </a:cubicBezTo>
                <a:cubicBezTo>
                  <a:pt x="690245" y="125730"/>
                  <a:pt x="704215" y="125730"/>
                  <a:pt x="731520" y="125730"/>
                </a:cubicBezTo>
                <a:cubicBezTo>
                  <a:pt x="758825" y="125730"/>
                  <a:pt x="770255" y="125730"/>
                  <a:pt x="800100" y="125730"/>
                </a:cubicBezTo>
                <a:cubicBezTo>
                  <a:pt x="829945" y="125730"/>
                  <a:pt x="848360" y="128270"/>
                  <a:pt x="880110" y="125730"/>
                </a:cubicBezTo>
                <a:cubicBezTo>
                  <a:pt x="911860" y="123190"/>
                  <a:pt x="928370" y="121285"/>
                  <a:pt x="960120" y="114300"/>
                </a:cubicBezTo>
                <a:cubicBezTo>
                  <a:pt x="991870" y="107315"/>
                  <a:pt x="1008380" y="98425"/>
                  <a:pt x="1040130" y="91440"/>
                </a:cubicBezTo>
                <a:cubicBezTo>
                  <a:pt x="1071880" y="84455"/>
                  <a:pt x="1085850" y="82550"/>
                  <a:pt x="1120140" y="80010"/>
                </a:cubicBezTo>
                <a:cubicBezTo>
                  <a:pt x="1154430" y="77470"/>
                  <a:pt x="1177290" y="80010"/>
                  <a:pt x="1211580" y="80010"/>
                </a:cubicBezTo>
                <a:cubicBezTo>
                  <a:pt x="1245870" y="80010"/>
                  <a:pt x="1261745" y="80010"/>
                  <a:pt x="1291590" y="80010"/>
                </a:cubicBezTo>
                <a:cubicBezTo>
                  <a:pt x="1321435" y="80010"/>
                  <a:pt x="1332865" y="80010"/>
                  <a:pt x="1360170" y="80010"/>
                </a:cubicBezTo>
                <a:cubicBezTo>
                  <a:pt x="1387475" y="80010"/>
                  <a:pt x="1401445" y="80010"/>
                  <a:pt x="1428750" y="80010"/>
                </a:cubicBezTo>
                <a:cubicBezTo>
                  <a:pt x="1456055" y="80010"/>
                  <a:pt x="1470025" y="80010"/>
                  <a:pt x="1497330" y="80010"/>
                </a:cubicBezTo>
                <a:cubicBezTo>
                  <a:pt x="1524635" y="80010"/>
                  <a:pt x="1538605" y="84455"/>
                  <a:pt x="1565910" y="80010"/>
                </a:cubicBezTo>
                <a:cubicBezTo>
                  <a:pt x="1593215" y="75565"/>
                  <a:pt x="1607185" y="66040"/>
                  <a:pt x="1634490" y="57150"/>
                </a:cubicBezTo>
                <a:cubicBezTo>
                  <a:pt x="1661795" y="48260"/>
                  <a:pt x="1671320" y="38735"/>
                  <a:pt x="1703070" y="34290"/>
                </a:cubicBezTo>
                <a:cubicBezTo>
                  <a:pt x="1734820" y="29845"/>
                  <a:pt x="1753235" y="34290"/>
                  <a:pt x="1794510" y="34290"/>
                </a:cubicBezTo>
                <a:cubicBezTo>
                  <a:pt x="1835785" y="34290"/>
                  <a:pt x="1870075" y="34290"/>
                  <a:pt x="1908810" y="34290"/>
                </a:cubicBezTo>
                <a:cubicBezTo>
                  <a:pt x="1947545" y="34290"/>
                  <a:pt x="1958975" y="41275"/>
                  <a:pt x="1988820" y="34290"/>
                </a:cubicBezTo>
                <a:cubicBezTo>
                  <a:pt x="2018665" y="27305"/>
                  <a:pt x="2045335" y="6985"/>
                  <a:pt x="205740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959097" y="2078767"/>
            <a:ext cx="2491740" cy="2106930"/>
          </a:xfrm>
          <a:custGeom>
            <a:avLst/>
            <a:gdLst>
              <a:gd name="connisteX0" fmla="*/ 0 w 2491740"/>
              <a:gd name="connsiteY0" fmla="*/ 1680210 h 2107071"/>
              <a:gd name="connisteX1" fmla="*/ 22860 w 2491740"/>
              <a:gd name="connsiteY1" fmla="*/ 1760220 h 2107071"/>
              <a:gd name="connisteX2" fmla="*/ 68580 w 2491740"/>
              <a:gd name="connsiteY2" fmla="*/ 1828800 h 2107071"/>
              <a:gd name="connisteX3" fmla="*/ 102870 w 2491740"/>
              <a:gd name="connsiteY3" fmla="*/ 1897380 h 2107071"/>
              <a:gd name="connisteX4" fmla="*/ 148590 w 2491740"/>
              <a:gd name="connsiteY4" fmla="*/ 1965960 h 2107071"/>
              <a:gd name="connisteX5" fmla="*/ 228600 w 2491740"/>
              <a:gd name="connsiteY5" fmla="*/ 2011680 h 2107071"/>
              <a:gd name="connisteX6" fmla="*/ 297180 w 2491740"/>
              <a:gd name="connsiteY6" fmla="*/ 2034540 h 2107071"/>
              <a:gd name="connisteX7" fmla="*/ 411480 w 2491740"/>
              <a:gd name="connsiteY7" fmla="*/ 2057400 h 2107071"/>
              <a:gd name="connisteX8" fmla="*/ 525780 w 2491740"/>
              <a:gd name="connsiteY8" fmla="*/ 2103120 h 2107071"/>
              <a:gd name="connisteX9" fmla="*/ 605790 w 2491740"/>
              <a:gd name="connsiteY9" fmla="*/ 2103120 h 2107071"/>
              <a:gd name="connisteX10" fmla="*/ 685800 w 2491740"/>
              <a:gd name="connsiteY10" fmla="*/ 2103120 h 2107071"/>
              <a:gd name="connisteX11" fmla="*/ 777240 w 2491740"/>
              <a:gd name="connsiteY11" fmla="*/ 2103120 h 2107071"/>
              <a:gd name="connisteX12" fmla="*/ 880110 w 2491740"/>
              <a:gd name="connsiteY12" fmla="*/ 2103120 h 2107071"/>
              <a:gd name="connisteX13" fmla="*/ 982980 w 2491740"/>
              <a:gd name="connsiteY13" fmla="*/ 2103120 h 2107071"/>
              <a:gd name="connisteX14" fmla="*/ 1062990 w 2491740"/>
              <a:gd name="connsiteY14" fmla="*/ 2103120 h 2107071"/>
              <a:gd name="connisteX15" fmla="*/ 1131570 w 2491740"/>
              <a:gd name="connsiteY15" fmla="*/ 2103120 h 2107071"/>
              <a:gd name="connisteX16" fmla="*/ 1234440 w 2491740"/>
              <a:gd name="connsiteY16" fmla="*/ 2103120 h 2107071"/>
              <a:gd name="connisteX17" fmla="*/ 1303020 w 2491740"/>
              <a:gd name="connsiteY17" fmla="*/ 2103120 h 2107071"/>
              <a:gd name="connisteX18" fmla="*/ 1474470 w 2491740"/>
              <a:gd name="connsiteY18" fmla="*/ 2103120 h 2107071"/>
              <a:gd name="connisteX19" fmla="*/ 1543050 w 2491740"/>
              <a:gd name="connsiteY19" fmla="*/ 2103120 h 2107071"/>
              <a:gd name="connisteX20" fmla="*/ 1657350 w 2491740"/>
              <a:gd name="connsiteY20" fmla="*/ 2103120 h 2107071"/>
              <a:gd name="connisteX21" fmla="*/ 1748790 w 2491740"/>
              <a:gd name="connsiteY21" fmla="*/ 2103120 h 2107071"/>
              <a:gd name="connisteX22" fmla="*/ 1885950 w 2491740"/>
              <a:gd name="connsiteY22" fmla="*/ 2068830 h 2107071"/>
              <a:gd name="connisteX23" fmla="*/ 1988820 w 2491740"/>
              <a:gd name="connsiteY23" fmla="*/ 2023110 h 2107071"/>
              <a:gd name="connisteX24" fmla="*/ 2045970 w 2491740"/>
              <a:gd name="connsiteY24" fmla="*/ 1943100 h 2107071"/>
              <a:gd name="connisteX25" fmla="*/ 2057400 w 2491740"/>
              <a:gd name="connsiteY25" fmla="*/ 1874520 h 2107071"/>
              <a:gd name="connisteX26" fmla="*/ 2068830 w 2491740"/>
              <a:gd name="connsiteY26" fmla="*/ 1805940 h 2107071"/>
              <a:gd name="connisteX27" fmla="*/ 2148840 w 2491740"/>
              <a:gd name="connsiteY27" fmla="*/ 1771650 h 2107071"/>
              <a:gd name="connisteX28" fmla="*/ 2217420 w 2491740"/>
              <a:gd name="connsiteY28" fmla="*/ 1748790 h 2107071"/>
              <a:gd name="connisteX29" fmla="*/ 2286000 w 2491740"/>
              <a:gd name="connsiteY29" fmla="*/ 1725930 h 2107071"/>
              <a:gd name="connisteX30" fmla="*/ 2286000 w 2491740"/>
              <a:gd name="connsiteY30" fmla="*/ 1645920 h 2107071"/>
              <a:gd name="connisteX31" fmla="*/ 2286000 w 2491740"/>
              <a:gd name="connsiteY31" fmla="*/ 1577340 h 2107071"/>
              <a:gd name="connisteX32" fmla="*/ 2251710 w 2491740"/>
              <a:gd name="connsiteY32" fmla="*/ 1508760 h 2107071"/>
              <a:gd name="connisteX33" fmla="*/ 2251710 w 2491740"/>
              <a:gd name="connsiteY33" fmla="*/ 1440180 h 2107071"/>
              <a:gd name="connisteX34" fmla="*/ 2251710 w 2491740"/>
              <a:gd name="connsiteY34" fmla="*/ 1371600 h 2107071"/>
              <a:gd name="connisteX35" fmla="*/ 2228850 w 2491740"/>
              <a:gd name="connsiteY35" fmla="*/ 1303020 h 2107071"/>
              <a:gd name="connisteX36" fmla="*/ 2194560 w 2491740"/>
              <a:gd name="connsiteY36" fmla="*/ 1234440 h 2107071"/>
              <a:gd name="connisteX37" fmla="*/ 2171700 w 2491740"/>
              <a:gd name="connsiteY37" fmla="*/ 1165860 h 2107071"/>
              <a:gd name="connisteX38" fmla="*/ 2125980 w 2491740"/>
              <a:gd name="connsiteY38" fmla="*/ 1097280 h 2107071"/>
              <a:gd name="connisteX39" fmla="*/ 2080260 w 2491740"/>
              <a:gd name="connsiteY39" fmla="*/ 1028700 h 2107071"/>
              <a:gd name="connisteX40" fmla="*/ 2057400 w 2491740"/>
              <a:gd name="connsiteY40" fmla="*/ 960120 h 2107071"/>
              <a:gd name="connisteX41" fmla="*/ 2023110 w 2491740"/>
              <a:gd name="connsiteY41" fmla="*/ 891540 h 2107071"/>
              <a:gd name="connisteX42" fmla="*/ 2000250 w 2491740"/>
              <a:gd name="connsiteY42" fmla="*/ 822960 h 2107071"/>
              <a:gd name="connisteX43" fmla="*/ 1977390 w 2491740"/>
              <a:gd name="connsiteY43" fmla="*/ 754380 h 2107071"/>
              <a:gd name="connisteX44" fmla="*/ 1977390 w 2491740"/>
              <a:gd name="connsiteY44" fmla="*/ 685800 h 2107071"/>
              <a:gd name="connisteX45" fmla="*/ 1977390 w 2491740"/>
              <a:gd name="connsiteY45" fmla="*/ 617220 h 2107071"/>
              <a:gd name="connisteX46" fmla="*/ 1988820 w 2491740"/>
              <a:gd name="connsiteY46" fmla="*/ 548640 h 2107071"/>
              <a:gd name="connisteX47" fmla="*/ 2034540 w 2491740"/>
              <a:gd name="connsiteY47" fmla="*/ 480060 h 2107071"/>
              <a:gd name="connisteX48" fmla="*/ 2080260 w 2491740"/>
              <a:gd name="connsiteY48" fmla="*/ 400050 h 2107071"/>
              <a:gd name="connisteX49" fmla="*/ 2137410 w 2491740"/>
              <a:gd name="connsiteY49" fmla="*/ 320040 h 2107071"/>
              <a:gd name="connisteX50" fmla="*/ 2205990 w 2491740"/>
              <a:gd name="connsiteY50" fmla="*/ 262890 h 2107071"/>
              <a:gd name="connisteX51" fmla="*/ 2286000 w 2491740"/>
              <a:gd name="connsiteY51" fmla="*/ 205740 h 2107071"/>
              <a:gd name="connisteX52" fmla="*/ 2366010 w 2491740"/>
              <a:gd name="connsiteY52" fmla="*/ 137160 h 2107071"/>
              <a:gd name="connisteX53" fmla="*/ 2434590 w 2491740"/>
              <a:gd name="connsiteY53" fmla="*/ 68580 h 2107071"/>
              <a:gd name="connisteX54" fmla="*/ 2491740 w 2491740"/>
              <a:gd name="connsiteY54" fmla="*/ 0 h 210707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</a:cxnLst>
            <a:rect l="l" t="t" r="r" b="b"/>
            <a:pathLst>
              <a:path w="2491740" h="2107071">
                <a:moveTo>
                  <a:pt x="0" y="1680210"/>
                </a:moveTo>
                <a:cubicBezTo>
                  <a:pt x="3810" y="1694815"/>
                  <a:pt x="8890" y="1730375"/>
                  <a:pt x="22860" y="1760220"/>
                </a:cubicBezTo>
                <a:cubicBezTo>
                  <a:pt x="36830" y="1790065"/>
                  <a:pt x="52705" y="1801495"/>
                  <a:pt x="68580" y="1828800"/>
                </a:cubicBezTo>
                <a:cubicBezTo>
                  <a:pt x="84455" y="1856105"/>
                  <a:pt x="86995" y="1870075"/>
                  <a:pt x="102870" y="1897380"/>
                </a:cubicBezTo>
                <a:cubicBezTo>
                  <a:pt x="118745" y="1924685"/>
                  <a:pt x="123190" y="1943100"/>
                  <a:pt x="148590" y="1965960"/>
                </a:cubicBezTo>
                <a:cubicBezTo>
                  <a:pt x="173990" y="1988820"/>
                  <a:pt x="198755" y="1997710"/>
                  <a:pt x="228600" y="2011680"/>
                </a:cubicBezTo>
                <a:cubicBezTo>
                  <a:pt x="258445" y="2025650"/>
                  <a:pt x="260350" y="2025650"/>
                  <a:pt x="297180" y="2034540"/>
                </a:cubicBezTo>
                <a:cubicBezTo>
                  <a:pt x="334010" y="2043430"/>
                  <a:pt x="365760" y="2043430"/>
                  <a:pt x="411480" y="2057400"/>
                </a:cubicBezTo>
                <a:cubicBezTo>
                  <a:pt x="457200" y="2071370"/>
                  <a:pt x="487045" y="2094230"/>
                  <a:pt x="525780" y="2103120"/>
                </a:cubicBezTo>
                <a:cubicBezTo>
                  <a:pt x="564515" y="2112010"/>
                  <a:pt x="574040" y="2103120"/>
                  <a:pt x="605790" y="2103120"/>
                </a:cubicBezTo>
                <a:cubicBezTo>
                  <a:pt x="637540" y="2103120"/>
                  <a:pt x="651510" y="2103120"/>
                  <a:pt x="685800" y="2103120"/>
                </a:cubicBezTo>
                <a:cubicBezTo>
                  <a:pt x="720090" y="2103120"/>
                  <a:pt x="738505" y="2103120"/>
                  <a:pt x="777240" y="2103120"/>
                </a:cubicBezTo>
                <a:cubicBezTo>
                  <a:pt x="815975" y="2103120"/>
                  <a:pt x="838835" y="2103120"/>
                  <a:pt x="880110" y="2103120"/>
                </a:cubicBezTo>
                <a:cubicBezTo>
                  <a:pt x="921385" y="2103120"/>
                  <a:pt x="946150" y="2103120"/>
                  <a:pt x="982980" y="2103120"/>
                </a:cubicBezTo>
                <a:cubicBezTo>
                  <a:pt x="1019810" y="2103120"/>
                  <a:pt x="1033145" y="2103120"/>
                  <a:pt x="1062990" y="2103120"/>
                </a:cubicBezTo>
                <a:cubicBezTo>
                  <a:pt x="1092835" y="2103120"/>
                  <a:pt x="1097280" y="2103120"/>
                  <a:pt x="1131570" y="2103120"/>
                </a:cubicBezTo>
                <a:cubicBezTo>
                  <a:pt x="1165860" y="2103120"/>
                  <a:pt x="1200150" y="2103120"/>
                  <a:pt x="1234440" y="2103120"/>
                </a:cubicBezTo>
                <a:cubicBezTo>
                  <a:pt x="1268730" y="2103120"/>
                  <a:pt x="1254760" y="2103120"/>
                  <a:pt x="1303020" y="2103120"/>
                </a:cubicBezTo>
                <a:cubicBezTo>
                  <a:pt x="1351280" y="2103120"/>
                  <a:pt x="1426210" y="2103120"/>
                  <a:pt x="1474470" y="2103120"/>
                </a:cubicBezTo>
                <a:cubicBezTo>
                  <a:pt x="1522730" y="2103120"/>
                  <a:pt x="1506220" y="2103120"/>
                  <a:pt x="1543050" y="2103120"/>
                </a:cubicBezTo>
                <a:cubicBezTo>
                  <a:pt x="1579880" y="2103120"/>
                  <a:pt x="1616075" y="2103120"/>
                  <a:pt x="1657350" y="2103120"/>
                </a:cubicBezTo>
                <a:cubicBezTo>
                  <a:pt x="1698625" y="2103120"/>
                  <a:pt x="1703070" y="2110105"/>
                  <a:pt x="1748790" y="2103120"/>
                </a:cubicBezTo>
                <a:cubicBezTo>
                  <a:pt x="1794510" y="2096135"/>
                  <a:pt x="1837690" y="2084705"/>
                  <a:pt x="1885950" y="2068830"/>
                </a:cubicBezTo>
                <a:cubicBezTo>
                  <a:pt x="1934210" y="2052955"/>
                  <a:pt x="1957070" y="2048510"/>
                  <a:pt x="1988820" y="2023110"/>
                </a:cubicBezTo>
                <a:cubicBezTo>
                  <a:pt x="2020570" y="1997710"/>
                  <a:pt x="2032000" y="1972945"/>
                  <a:pt x="2045970" y="1943100"/>
                </a:cubicBezTo>
                <a:cubicBezTo>
                  <a:pt x="2059940" y="1913255"/>
                  <a:pt x="2052955" y="1901825"/>
                  <a:pt x="2057400" y="1874520"/>
                </a:cubicBezTo>
                <a:cubicBezTo>
                  <a:pt x="2061845" y="1847215"/>
                  <a:pt x="2050415" y="1826260"/>
                  <a:pt x="2068830" y="1805940"/>
                </a:cubicBezTo>
                <a:cubicBezTo>
                  <a:pt x="2087245" y="1785620"/>
                  <a:pt x="2118995" y="1783080"/>
                  <a:pt x="2148840" y="1771650"/>
                </a:cubicBezTo>
                <a:cubicBezTo>
                  <a:pt x="2178685" y="1760220"/>
                  <a:pt x="2190115" y="1757680"/>
                  <a:pt x="2217420" y="1748790"/>
                </a:cubicBezTo>
                <a:cubicBezTo>
                  <a:pt x="2244725" y="1739900"/>
                  <a:pt x="2272030" y="1746250"/>
                  <a:pt x="2286000" y="1725930"/>
                </a:cubicBezTo>
                <a:cubicBezTo>
                  <a:pt x="2299970" y="1705610"/>
                  <a:pt x="2286000" y="1675765"/>
                  <a:pt x="2286000" y="1645920"/>
                </a:cubicBezTo>
                <a:cubicBezTo>
                  <a:pt x="2286000" y="1616075"/>
                  <a:pt x="2292985" y="1604645"/>
                  <a:pt x="2286000" y="1577340"/>
                </a:cubicBezTo>
                <a:cubicBezTo>
                  <a:pt x="2279015" y="1550035"/>
                  <a:pt x="2258695" y="1536065"/>
                  <a:pt x="2251710" y="1508760"/>
                </a:cubicBezTo>
                <a:cubicBezTo>
                  <a:pt x="2244725" y="1481455"/>
                  <a:pt x="2251710" y="1467485"/>
                  <a:pt x="2251710" y="1440180"/>
                </a:cubicBezTo>
                <a:cubicBezTo>
                  <a:pt x="2251710" y="1412875"/>
                  <a:pt x="2256155" y="1398905"/>
                  <a:pt x="2251710" y="1371600"/>
                </a:cubicBezTo>
                <a:cubicBezTo>
                  <a:pt x="2247265" y="1344295"/>
                  <a:pt x="2240280" y="1330325"/>
                  <a:pt x="2228850" y="1303020"/>
                </a:cubicBezTo>
                <a:cubicBezTo>
                  <a:pt x="2217420" y="1275715"/>
                  <a:pt x="2205990" y="1261745"/>
                  <a:pt x="2194560" y="1234440"/>
                </a:cubicBezTo>
                <a:cubicBezTo>
                  <a:pt x="2183130" y="1207135"/>
                  <a:pt x="2185670" y="1193165"/>
                  <a:pt x="2171700" y="1165860"/>
                </a:cubicBezTo>
                <a:cubicBezTo>
                  <a:pt x="2157730" y="1138555"/>
                  <a:pt x="2144395" y="1124585"/>
                  <a:pt x="2125980" y="1097280"/>
                </a:cubicBezTo>
                <a:cubicBezTo>
                  <a:pt x="2107565" y="1069975"/>
                  <a:pt x="2094230" y="1056005"/>
                  <a:pt x="2080260" y="1028700"/>
                </a:cubicBezTo>
                <a:cubicBezTo>
                  <a:pt x="2066290" y="1001395"/>
                  <a:pt x="2068830" y="987425"/>
                  <a:pt x="2057400" y="960120"/>
                </a:cubicBezTo>
                <a:cubicBezTo>
                  <a:pt x="2045970" y="932815"/>
                  <a:pt x="2034540" y="918845"/>
                  <a:pt x="2023110" y="891540"/>
                </a:cubicBezTo>
                <a:cubicBezTo>
                  <a:pt x="2011680" y="864235"/>
                  <a:pt x="2009140" y="850265"/>
                  <a:pt x="2000250" y="822960"/>
                </a:cubicBezTo>
                <a:cubicBezTo>
                  <a:pt x="1991360" y="795655"/>
                  <a:pt x="1981835" y="781685"/>
                  <a:pt x="1977390" y="754380"/>
                </a:cubicBezTo>
                <a:cubicBezTo>
                  <a:pt x="1972945" y="727075"/>
                  <a:pt x="1977390" y="713105"/>
                  <a:pt x="1977390" y="685800"/>
                </a:cubicBezTo>
                <a:cubicBezTo>
                  <a:pt x="1977390" y="658495"/>
                  <a:pt x="1974850" y="644525"/>
                  <a:pt x="1977390" y="617220"/>
                </a:cubicBezTo>
                <a:cubicBezTo>
                  <a:pt x="1979930" y="589915"/>
                  <a:pt x="1977390" y="575945"/>
                  <a:pt x="1988820" y="548640"/>
                </a:cubicBezTo>
                <a:cubicBezTo>
                  <a:pt x="2000250" y="521335"/>
                  <a:pt x="2016125" y="509905"/>
                  <a:pt x="2034540" y="480060"/>
                </a:cubicBezTo>
                <a:cubicBezTo>
                  <a:pt x="2052955" y="450215"/>
                  <a:pt x="2059940" y="431800"/>
                  <a:pt x="2080260" y="400050"/>
                </a:cubicBezTo>
                <a:cubicBezTo>
                  <a:pt x="2100580" y="368300"/>
                  <a:pt x="2112010" y="347345"/>
                  <a:pt x="2137410" y="320040"/>
                </a:cubicBezTo>
                <a:cubicBezTo>
                  <a:pt x="2162810" y="292735"/>
                  <a:pt x="2176145" y="285750"/>
                  <a:pt x="2205990" y="262890"/>
                </a:cubicBezTo>
                <a:cubicBezTo>
                  <a:pt x="2235835" y="240030"/>
                  <a:pt x="2254250" y="231140"/>
                  <a:pt x="2286000" y="205740"/>
                </a:cubicBezTo>
                <a:cubicBezTo>
                  <a:pt x="2317750" y="180340"/>
                  <a:pt x="2336165" y="164465"/>
                  <a:pt x="2366010" y="137160"/>
                </a:cubicBezTo>
                <a:cubicBezTo>
                  <a:pt x="2395855" y="109855"/>
                  <a:pt x="2409190" y="95885"/>
                  <a:pt x="2434590" y="68580"/>
                </a:cubicBezTo>
                <a:cubicBezTo>
                  <a:pt x="2459990" y="41275"/>
                  <a:pt x="2481580" y="12065"/>
                  <a:pt x="249174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7504" y="1670214"/>
            <a:ext cx="1217000" cy="400110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零点五元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55776" y="3902462"/>
            <a:ext cx="1475084" cy="400110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六点四五元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95936" y="878126"/>
            <a:ext cx="1475084" cy="400110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三点六零元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92280" y="868834"/>
            <a:ext cx="1475084" cy="400110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二点零六元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36296" y="3893170"/>
            <a:ext cx="1217000" cy="400110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四点三元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5"/>
          <p:cNvSpPr txBox="1"/>
          <p:nvPr/>
        </p:nvSpPr>
        <p:spPr>
          <a:xfrm>
            <a:off x="395540" y="402801"/>
            <a:ext cx="35489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填一填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，说一说。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9218" name="文本框 6"/>
          <p:cNvSpPr txBox="1"/>
          <p:nvPr/>
        </p:nvSpPr>
        <p:spPr>
          <a:xfrm>
            <a:off x="1044802" y="1419622"/>
            <a:ext cx="6981165" cy="233294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学书的定价是（        ）元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   ）元（   ）角（   ）分。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文书的定价是（       ）元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，是（   ）元（   ）角（   ）分。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48379" y="1419622"/>
            <a:ext cx="1259729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79580" y="1491630"/>
            <a:ext cx="460772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15942" y="1976522"/>
            <a:ext cx="279797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6398" y="1976522"/>
            <a:ext cx="365522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26036" y="2552586"/>
            <a:ext cx="1166044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7.26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59381" y="2571750"/>
            <a:ext cx="436959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7708" y="3128650"/>
            <a:ext cx="307181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31645" y="3128650"/>
            <a:ext cx="320279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1640" y="2430636"/>
            <a:ext cx="6337314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认识了人民币元角分可以用小数来表示，元角之间的小点叫小数点。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131840" y="1601239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Group 6"/>
          <p:cNvGrpSpPr/>
          <p:nvPr/>
        </p:nvGrpSpPr>
        <p:grpSpPr>
          <a:xfrm>
            <a:off x="4752975" y="1184674"/>
            <a:ext cx="2000250" cy="2486026"/>
            <a:chOff x="3120" y="1104"/>
            <a:chExt cx="1680" cy="2088"/>
          </a:xfrm>
        </p:grpSpPr>
        <p:pic>
          <p:nvPicPr>
            <p:cNvPr id="3074" name="Picture 7" descr="cb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120" y="1185"/>
              <a:ext cx="672" cy="4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5" name="Picture 8" descr="xpc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120" y="1920"/>
              <a:ext cx="576" cy="3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6" name="Picture 9" descr="qb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120" y="2670"/>
              <a:ext cx="720" cy="3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Text Box 10"/>
            <p:cNvSpPr txBox="1"/>
            <p:nvPr/>
          </p:nvSpPr>
          <p:spPr>
            <a:xfrm>
              <a:off x="3888" y="1104"/>
              <a:ext cx="864" cy="6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彩笔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  <a:p>
              <a:r>
                <a:rPr lang="en-US" altLang="zh-CN" sz="21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5</a:t>
              </a:r>
              <a:r>
                <a:rPr lang="zh-CN" altLang="en-US" sz="21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元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3078" name="Text Box 11"/>
            <p:cNvSpPr txBox="1"/>
            <p:nvPr/>
          </p:nvSpPr>
          <p:spPr>
            <a:xfrm>
              <a:off x="3936" y="1824"/>
              <a:ext cx="864" cy="6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橡皮擦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  <a:p>
              <a:r>
                <a:rPr lang="en-US" altLang="zh-CN" sz="21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2</a:t>
              </a:r>
              <a:r>
                <a:rPr lang="zh-CN" altLang="en-US" sz="21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元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3079" name="Text Box 12"/>
            <p:cNvSpPr txBox="1"/>
            <p:nvPr/>
          </p:nvSpPr>
          <p:spPr>
            <a:xfrm>
              <a:off x="3936" y="2572"/>
              <a:ext cx="864" cy="6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铅笔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  <a:p>
              <a:r>
                <a:rPr lang="en-US" altLang="zh-CN" sz="21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1</a:t>
              </a:r>
              <a:r>
                <a:rPr lang="zh-CN" altLang="en-US" sz="21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元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3080" name="Group 13"/>
          <p:cNvGrpSpPr/>
          <p:nvPr/>
        </p:nvGrpSpPr>
        <p:grpSpPr>
          <a:xfrm>
            <a:off x="2181225" y="1184673"/>
            <a:ext cx="2057400" cy="2428875"/>
            <a:chOff x="960" y="1104"/>
            <a:chExt cx="1728" cy="2040"/>
          </a:xfrm>
        </p:grpSpPr>
        <p:pic>
          <p:nvPicPr>
            <p:cNvPr id="3081" name="Picture 14" descr="sb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037" y="1152"/>
              <a:ext cx="499" cy="5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2" name="Picture 15" descr="wjh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60" y="1916"/>
              <a:ext cx="768" cy="4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3" name="Picture 16" descr="bjb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960" y="2640"/>
              <a:ext cx="768" cy="3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4" name="Text Box 17"/>
            <p:cNvSpPr txBox="1"/>
            <p:nvPr/>
          </p:nvSpPr>
          <p:spPr>
            <a:xfrm>
              <a:off x="1824" y="1104"/>
              <a:ext cx="624" cy="6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书包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  <a:p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45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元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3085" name="Text Box 18"/>
            <p:cNvSpPr txBox="1"/>
            <p:nvPr/>
          </p:nvSpPr>
          <p:spPr>
            <a:xfrm>
              <a:off x="1824" y="1824"/>
              <a:ext cx="864" cy="6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文具盒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  <a:p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18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元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3086" name="Text Box 19"/>
            <p:cNvSpPr txBox="1"/>
            <p:nvPr/>
          </p:nvSpPr>
          <p:spPr>
            <a:xfrm>
              <a:off x="1824" y="2524"/>
              <a:ext cx="864" cy="6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日记本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  <a:p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3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元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1"/>
          <p:cNvSpPr txBox="1"/>
          <p:nvPr/>
        </p:nvSpPr>
        <p:spPr>
          <a:xfrm>
            <a:off x="899596" y="896402"/>
            <a:ext cx="523572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说出下面各种物品的价钱。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4098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43608" y="1503068"/>
            <a:ext cx="6628174" cy="31352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164288" y="2931792"/>
            <a:ext cx="1008112" cy="1306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24328" y="793677"/>
            <a:ext cx="1044178" cy="1418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>
            <a:off x="5270711" y="852862"/>
            <a:ext cx="2304256" cy="874232"/>
          </a:xfrm>
          <a:prstGeom prst="cloudCallout">
            <a:avLst>
              <a:gd name="adj1" fmla="val 58973"/>
              <a:gd name="adj2" fmla="val 4008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一只风筝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8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元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8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角。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163194" y="2211712"/>
            <a:ext cx="2937198" cy="996032"/>
          </a:xfrm>
          <a:prstGeom prst="cloudCallout">
            <a:avLst>
              <a:gd name="adj1" fmla="val 23420"/>
              <a:gd name="adj2" fmla="val 8747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7.25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元是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7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元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2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角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5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64737" y="3363840"/>
            <a:ext cx="947027" cy="103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云形标注 15"/>
          <p:cNvSpPr/>
          <p:nvPr/>
        </p:nvSpPr>
        <p:spPr>
          <a:xfrm>
            <a:off x="2627784" y="3363839"/>
            <a:ext cx="2520280" cy="1128243"/>
          </a:xfrm>
          <a:prstGeom prst="cloudCallout">
            <a:avLst>
              <a:gd name="adj1" fmla="val -60224"/>
              <a:gd name="adj2" fmla="val 1083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一个布娃娃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11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元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角。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pic>
        <p:nvPicPr>
          <p:cNvPr id="17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3528" y="627536"/>
            <a:ext cx="4824536" cy="26254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43608" y="271576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7.25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3417845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小数点左边的代表元，小数点右边第一位代表角，第二位代表分。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992545" y="1743554"/>
            <a:ext cx="7204237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7.25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8.80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1.06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0.58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12.79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62323" y="439501"/>
            <a:ext cx="1015604" cy="14073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云形标注 12"/>
          <p:cNvSpPr/>
          <p:nvPr/>
        </p:nvSpPr>
        <p:spPr>
          <a:xfrm>
            <a:off x="1619672" y="411512"/>
            <a:ext cx="4869180" cy="887095"/>
          </a:xfrm>
          <a:prstGeom prst="cloudCallout">
            <a:avLst>
              <a:gd name="adj1" fmla="val 56260"/>
              <a:gd name="adj2" fmla="val 2955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这些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数和我们平时学习数的有什么不一样？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971604" y="1707656"/>
            <a:ext cx="7204237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  这样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的数，都叫做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。“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”叫做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小数点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75670" y="2715766"/>
            <a:ext cx="368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12.79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 bldLvl="0" animBg="1"/>
      <p:bldP spid="14" grpId="0" build="allAtOnce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 txBox="1"/>
          <p:nvPr/>
        </p:nvSpPr>
        <p:spPr>
          <a:xfrm>
            <a:off x="1780079" y="1680452"/>
            <a:ext cx="1107996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7. 2 5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68219" y="2391120"/>
            <a:ext cx="615553" cy="15158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小数点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3749279" y="1714276"/>
            <a:ext cx="389561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7.25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读作：七点二五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52320" y="2532585"/>
            <a:ext cx="1015604" cy="14073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云形标注 7"/>
          <p:cNvSpPr/>
          <p:nvPr/>
        </p:nvSpPr>
        <p:spPr>
          <a:xfrm>
            <a:off x="2699793" y="3066092"/>
            <a:ext cx="4675590" cy="887095"/>
          </a:xfrm>
          <a:prstGeom prst="cloudCallout">
            <a:avLst>
              <a:gd name="adj1" fmla="val 55744"/>
              <a:gd name="adj2" fmla="val -3451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其他小数你会读吗？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2182551" y="703661"/>
            <a:ext cx="4304149" cy="887095"/>
          </a:xfrm>
          <a:prstGeom prst="cloudCallout">
            <a:avLst>
              <a:gd name="adj1" fmla="val 58619"/>
              <a:gd name="adj2" fmla="val 7166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整数读完后，加读</a:t>
            </a:r>
            <a:r>
              <a:rPr lang="zh-CN" altLang="en-US" sz="2400" b="1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点</a:t>
            </a:r>
            <a:r>
              <a:rPr lang="zh-CN" altLang="en-US" sz="2400" b="1" noProof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加依次读</a:t>
            </a:r>
            <a:r>
              <a:rPr lang="zh-CN" altLang="en-US" sz="2400" b="1" noProof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数字</a:t>
            </a:r>
            <a:r>
              <a:rPr lang="zh-CN" altLang="en-US" sz="2400" b="1" noProof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1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5" grpId="0"/>
      <p:bldP spid="6" grpId="0"/>
      <p:bldP spid="8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1619676" y="339504"/>
            <a:ext cx="6385779" cy="30315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读出下面各数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1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6.02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11.07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3.43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91684" y="2283720"/>
            <a:ext cx="11128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零点五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3797888" y="228372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六点零二</a:t>
            </a:r>
            <a:endParaRPr lang="zh-CN" altLang="en-US" sz="2400" dirty="0"/>
          </a:p>
        </p:txBody>
      </p:sp>
      <p:sp>
        <p:nvSpPr>
          <p:cNvPr id="16" name="矩形 15"/>
          <p:cNvSpPr/>
          <p:nvPr/>
        </p:nvSpPr>
        <p:spPr>
          <a:xfrm>
            <a:off x="6246160" y="228372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十九点四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1475656" y="3291832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十一点零七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3779912" y="329183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七点八零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6318168" y="3291832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三点四三</a:t>
            </a:r>
            <a:endParaRPr lang="zh-CN" altLang="en-US" sz="24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"/>
          <p:cNvSpPr txBox="1"/>
          <p:nvPr/>
        </p:nvSpPr>
        <p:spPr>
          <a:xfrm>
            <a:off x="971600" y="555528"/>
            <a:ext cx="7056784" cy="310854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写出下面各数。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零点三　　　　五点零四　　　　九点七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十一点六　　　七点五零　　　　八点四二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32635" y="2336562"/>
            <a:ext cx="7280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06797" y="2336562"/>
            <a:ext cx="90922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5.04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80220" y="2264554"/>
            <a:ext cx="7280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9.7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4509" y="3560698"/>
            <a:ext cx="90922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11.6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51924" y="3560698"/>
            <a:ext cx="90922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7.50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87117" y="3560698"/>
            <a:ext cx="90922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8.42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2"/>
          <p:cNvSpPr txBox="1"/>
          <p:nvPr/>
        </p:nvSpPr>
        <p:spPr>
          <a:xfrm>
            <a:off x="1475660" y="411512"/>
            <a:ext cx="6340623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读出下面超市海报上商品的价格。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4" name="图片 5"/>
          <p:cNvPicPr>
            <a:picLocks noChangeAspect="1"/>
          </p:cNvPicPr>
          <p:nvPr/>
        </p:nvPicPr>
        <p:blipFill>
          <a:blip r:embed="rId1" cstate="email"/>
          <a:srcRect l="2789" r="3157" b="7234"/>
          <a:stretch>
            <a:fillRect/>
          </a:stretch>
        </p:blipFill>
        <p:spPr>
          <a:xfrm>
            <a:off x="1259632" y="1131590"/>
            <a:ext cx="6613922" cy="31539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1567475" y="1779662"/>
            <a:ext cx="1217000" cy="40011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四点七六</a:t>
            </a:r>
            <a:endParaRPr lang="zh-CN" altLang="en-US" sz="2000" dirty="0"/>
          </a:p>
        </p:txBody>
      </p:sp>
      <p:sp>
        <p:nvSpPr>
          <p:cNvPr id="13" name="矩形 12"/>
          <p:cNvSpPr/>
          <p:nvPr/>
        </p:nvSpPr>
        <p:spPr>
          <a:xfrm>
            <a:off x="3185939" y="1779662"/>
            <a:ext cx="1217000" cy="40011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五点一六</a:t>
            </a:r>
            <a:endParaRPr lang="zh-CN" altLang="en-US" sz="2000" dirty="0"/>
          </a:p>
        </p:txBody>
      </p:sp>
      <p:sp>
        <p:nvSpPr>
          <p:cNvPr id="14" name="矩形 13"/>
          <p:cNvSpPr/>
          <p:nvPr/>
        </p:nvSpPr>
        <p:spPr>
          <a:xfrm>
            <a:off x="4842123" y="1779662"/>
            <a:ext cx="1217000" cy="40011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五点九六</a:t>
            </a:r>
            <a:endParaRPr lang="zh-CN" altLang="en-US" sz="2000" dirty="0"/>
          </a:p>
        </p:txBody>
      </p:sp>
      <p:sp>
        <p:nvSpPr>
          <p:cNvPr id="15" name="矩形 14"/>
          <p:cNvSpPr/>
          <p:nvPr/>
        </p:nvSpPr>
        <p:spPr>
          <a:xfrm>
            <a:off x="6498307" y="1779662"/>
            <a:ext cx="1217000" cy="40011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二点五六</a:t>
            </a:r>
            <a:endParaRPr lang="zh-CN" altLang="en-US" sz="2000" dirty="0"/>
          </a:p>
        </p:txBody>
      </p:sp>
      <p:sp>
        <p:nvSpPr>
          <p:cNvPr id="16" name="矩形 15"/>
          <p:cNvSpPr/>
          <p:nvPr/>
        </p:nvSpPr>
        <p:spPr>
          <a:xfrm>
            <a:off x="1529755" y="3291830"/>
            <a:ext cx="1217000" cy="40011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一点三八</a:t>
            </a:r>
            <a:endParaRPr lang="zh-CN" altLang="en-US" sz="2000" dirty="0"/>
          </a:p>
        </p:txBody>
      </p:sp>
      <p:sp>
        <p:nvSpPr>
          <p:cNvPr id="17" name="矩形 16"/>
          <p:cNvSpPr/>
          <p:nvPr/>
        </p:nvSpPr>
        <p:spPr>
          <a:xfrm>
            <a:off x="3257947" y="3291830"/>
            <a:ext cx="1217000" cy="40011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一点五六</a:t>
            </a:r>
            <a:endParaRPr lang="zh-CN" altLang="en-US" sz="2000" dirty="0"/>
          </a:p>
        </p:txBody>
      </p:sp>
      <p:sp>
        <p:nvSpPr>
          <p:cNvPr id="18" name="矩形 17"/>
          <p:cNvSpPr/>
          <p:nvPr/>
        </p:nvSpPr>
        <p:spPr>
          <a:xfrm>
            <a:off x="4719415" y="3291830"/>
            <a:ext cx="1475084" cy="40011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十六点五六</a:t>
            </a:r>
            <a:endParaRPr lang="zh-CN" altLang="en-US" sz="2000" dirty="0"/>
          </a:p>
        </p:txBody>
      </p:sp>
      <p:sp>
        <p:nvSpPr>
          <p:cNvPr id="19" name="矩形 18"/>
          <p:cNvSpPr/>
          <p:nvPr/>
        </p:nvSpPr>
        <p:spPr>
          <a:xfrm>
            <a:off x="6426299" y="3291830"/>
            <a:ext cx="1217000" cy="40011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九点九六</a:t>
            </a:r>
            <a:endParaRPr lang="zh-CN" altLang="en-US" sz="2000" dirty="0"/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KSO_WPP_MARK_KEY" val="ae734dc5-5aed-4871-8219-30ca4fadd7b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WPS 演示</Application>
  <PresentationFormat>全屏显示(16:9)</PresentationFormat>
  <Paragraphs>197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楷体_GB2312</vt:lpstr>
      <vt:lpstr>新宋体</vt:lpstr>
      <vt:lpstr>幼圆</vt:lpstr>
      <vt:lpstr>Times New Roman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203</cp:revision>
  <dcterms:created xsi:type="dcterms:W3CDTF">2018-07-24T12:10:00Z</dcterms:created>
  <dcterms:modified xsi:type="dcterms:W3CDTF">2023-02-05T09:06:43Z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1EB4275FB12243A7A0A278F533586719</vt:lpwstr>
  </property>
</Properties>
</file>