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sldIdLst>
    <p:sldId id="301" r:id="rId4"/>
    <p:sldId id="258" r:id="rId5"/>
    <p:sldId id="290" r:id="rId6"/>
    <p:sldId id="291" r:id="rId7"/>
    <p:sldId id="292" r:id="rId8"/>
    <p:sldId id="299" r:id="rId9"/>
    <p:sldId id="293" r:id="rId10"/>
    <p:sldId id="300" r:id="rId11"/>
    <p:sldId id="295" r:id="rId12"/>
    <p:sldId id="297" r:id="rId13"/>
    <p:sldId id="294" r:id="rId14"/>
    <p:sldId id="298" r:id="rId15"/>
    <p:sldId id="266" r:id="rId16"/>
    <p:sldId id="302" r:id="rId17"/>
    <p:sldId id="303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03" userDrawn="1">
          <p15:clr>
            <a:srgbClr val="A4A3A4"/>
          </p15:clr>
        </p15:guide>
        <p15:guide id="2" pos="2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7" autoAdjust="0"/>
  </p:normalViewPr>
  <p:slideViewPr>
    <p:cSldViewPr>
      <p:cViewPr varScale="1">
        <p:scale>
          <a:sx n="146" d="100"/>
          <a:sy n="146" d="100"/>
        </p:scale>
        <p:origin x="-624" y="-90"/>
      </p:cViewPr>
      <p:guideLst>
        <p:guide orient="horz" pos="1603"/>
        <p:guide pos="288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3.xml"/><Relationship Id="rId8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4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4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3779912" cy="18002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80"/>
            <a:ext cx="25922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小数的初步认识 比较小数的大小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4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jieri/" TargetMode="External"/><Relationship Id="rId2" Type="http://schemas.openxmlformats.org/officeDocument/2006/relationships/hyperlink" Target="http://www.1ppt.com/hangye/" TargetMode="External"/><Relationship Id="rId18" Type="http://schemas.openxmlformats.org/officeDocument/2006/relationships/slideLayout" Target="../slideLayouts/slideLayout6.xml"/><Relationship Id="rId17" Type="http://schemas.openxmlformats.org/officeDocument/2006/relationships/image" Target="../media/image22.png"/><Relationship Id="rId16" Type="http://schemas.openxmlformats.org/officeDocument/2006/relationships/hyperlink" Target="http://www.1ppt.com/ziti/" TargetMode="External"/><Relationship Id="rId15" Type="http://schemas.openxmlformats.org/officeDocument/2006/relationships/hyperlink" Target="http://www.1ppt.com/jiaoan/" TargetMode="External"/><Relationship Id="rId14" Type="http://schemas.openxmlformats.org/officeDocument/2006/relationships/hyperlink" Target="http://www.1ppt.com/shiti/" TargetMode="External"/><Relationship Id="rId13" Type="http://schemas.openxmlformats.org/officeDocument/2006/relationships/hyperlink" Target="http://www.1ppt.com/shouchaobao/" TargetMode="External"/><Relationship Id="rId12" Type="http://schemas.openxmlformats.org/officeDocument/2006/relationships/hyperlink" Target="http://www.1ppt.com/kejian/" TargetMode="External"/><Relationship Id="rId11" Type="http://schemas.openxmlformats.org/officeDocument/2006/relationships/hyperlink" Target="http://www.1ppt.com/jianl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hyperlink" Target="http://www.1ppt.com/moban/" TargetMode="Externa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slide" Target="slide1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冀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教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三年级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2693" y="598682"/>
            <a:ext cx="2652008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小数的初步认识</a:t>
            </a:r>
            <a:endParaRPr lang="zh-CN" altLang="en-US" sz="28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00650"/>
            <a:ext cx="654821" cy="702878"/>
            <a:chOff x="1306635" y="1385539"/>
            <a:chExt cx="654821" cy="702878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6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-2597" y="1201011"/>
            <a:ext cx="9137894" cy="1731243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认识小</a:t>
            </a:r>
            <a:r>
              <a:rPr lang="zh-CN" altLang="en-US" sz="4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</a:t>
            </a:r>
            <a:endParaRPr lang="en-US" altLang="zh-CN" sz="4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6"/>
          <p:cNvSpPr txBox="1">
            <a:spLocks noChangeArrowheads="1"/>
          </p:cNvSpPr>
          <p:nvPr/>
        </p:nvSpPr>
        <p:spPr bwMode="auto">
          <a:xfrm>
            <a:off x="1331643" y="1275608"/>
            <a:ext cx="7027863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0850" indent="-450850"/>
            <a:r>
              <a:rPr lang="en-US" altLang="zh-CN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在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里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填上“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&gt;”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或“</a:t>
            </a:r>
            <a:r>
              <a:rPr lang="en-US" altLang="zh-CN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&lt;”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/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/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30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3.9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　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15</a:t>
            </a:r>
            <a:r>
              <a:rPr lang="zh-CN" altLang="en-US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   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1.4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/>
            <a:endParaRPr lang="en-US" altLang="zh-CN" sz="2400" b="1" dirty="0" smtClean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marL="450850" indent="-450850"/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4.5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元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    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55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角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  25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分米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	</a:t>
            </a:r>
            <a:r>
              <a: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2.75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pic>
        <p:nvPicPr>
          <p:cNvPr id="26628" name="Picture 3" descr="圈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93978" y="1342758"/>
            <a:ext cx="461963" cy="46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3" descr="圈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51881" y="2062838"/>
            <a:ext cx="461962" cy="46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3" descr="圈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48229" y="2091218"/>
            <a:ext cx="461963" cy="43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3" descr="圈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07865" y="2883308"/>
            <a:ext cx="461962" cy="43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3" descr="圈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32835" y="2781245"/>
            <a:ext cx="461963" cy="433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矩形 1"/>
          <p:cNvSpPr/>
          <p:nvPr/>
        </p:nvSpPr>
        <p:spPr>
          <a:xfrm>
            <a:off x="2551881" y="1958995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&lt;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88819" y="2011806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&gt;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407865" y="2740597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32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&lt;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47009" y="2537491"/>
            <a:ext cx="39145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&lt;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1"/>
          <p:cNvSpPr txBox="1"/>
          <p:nvPr/>
        </p:nvSpPr>
        <p:spPr>
          <a:xfrm>
            <a:off x="395536" y="339502"/>
            <a:ext cx="8280920" cy="181588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体检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时，记录员把刘红、王英、张强和李明四名同学的身高弄乱了。已知这几个人的身高分别为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1.39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米、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1.45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米和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1.42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米。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你能根据他们的照片判断出他们的身高吗？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9458" name="文本框 1"/>
          <p:cNvSpPr txBox="1"/>
          <p:nvPr/>
        </p:nvSpPr>
        <p:spPr>
          <a:xfrm>
            <a:off x="4139952" y="2283718"/>
            <a:ext cx="4801314" cy="193899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从左向右数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第一位张强：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			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第二位李明：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			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第三位刘红：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			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第四位王英：</a:t>
            </a:r>
            <a:r>
              <a:rPr lang="en-US" altLang="zh-CN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			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9459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5576" y="2283718"/>
            <a:ext cx="3055144" cy="19740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6372204" y="2943227"/>
            <a:ext cx="1231427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1.45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72204" y="3308749"/>
            <a:ext cx="1231427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1.42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372204" y="3680224"/>
            <a:ext cx="1231427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1.34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372204" y="2571752"/>
            <a:ext cx="1231427" cy="50783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1.39</a:t>
            </a:r>
            <a:r>
              <a:rPr lang="zh-CN" altLang="en-US" sz="27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7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Box 36"/>
          <p:cNvSpPr txBox="1">
            <a:spLocks noChangeArrowheads="1"/>
          </p:cNvSpPr>
          <p:nvPr/>
        </p:nvSpPr>
        <p:spPr bwMode="auto">
          <a:xfrm>
            <a:off x="323528" y="339502"/>
            <a:ext cx="8424936" cy="181588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．在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男子跳远比赛中，小立跳了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1.3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米，小刚跳了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1.7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米，小军跳了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1.5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米，小亮跳了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0.9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米，在这次比赛中，谁获得了男子跳远比赛第一名？请按成绩给他们排出名次。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403652" y="3507855"/>
            <a:ext cx="6272213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</a:t>
            </a:r>
            <a:r>
              <a:rPr lang="zh-CN" altLang="en-US" sz="2800" b="1" kern="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军第二名，小立第三名，小亮第四名。</a:t>
            </a:r>
            <a:endParaRPr lang="zh-CN" altLang="en-US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699796" y="1995686"/>
            <a:ext cx="3440365" cy="73866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1.7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＞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1.5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＞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1.3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＞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0.9</a:t>
            </a:r>
            <a:endParaRPr lang="en-US" altLang="zh-CN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sp>
        <p:nvSpPr>
          <p:cNvPr id="10" name="文本框 7"/>
          <p:cNvSpPr txBox="1"/>
          <p:nvPr/>
        </p:nvSpPr>
        <p:spPr>
          <a:xfrm>
            <a:off x="1763692" y="2715767"/>
            <a:ext cx="5594801" cy="73866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800" b="1" kern="1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/>
              </a:rPr>
              <a:t>小刚获得了男子跳远比赛第一名。</a:t>
            </a:r>
            <a:endParaRPr lang="zh-CN" altLang="en-US" sz="2800" b="1" kern="1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9712" y="2338885"/>
            <a:ext cx="6390640" cy="1384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在小数大小比较时，不能看数位的多少，应该从小数点左边的整数部分比起，从高位到低位一位一位的比下去。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131840" y="1601239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48169" y="3294106"/>
            <a:ext cx="7247667" cy="16201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板：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www.1ppt.com/moban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www.1ppt.com/hangye/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www.1ppt.com/jieri/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www.1ppt.com/sucai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/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www.1ppt.com/beijing/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www.1ppt.com/tubiao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www.1ppt.com/xiazai/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www.1ppt.com/powerpoint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www.1ppt.com/word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www.1ppt.com/excel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个人简历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www.1ppt.com/jianli/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PPT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件：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www.1ppt.com/kejian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手抄报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www.1ppt.com/shouchaobao/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</a:t>
            </a:r>
            <a:r>
              <a:rPr lang="zh-CN" altLang="en-US" sz="12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     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www.1ppt.com/ziti/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endParaRPr lang="zh-CN" altLang="en-US" sz="12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396308" y="2323010"/>
            <a:ext cx="4103687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人学习、研究。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拷贝模板中的内容用于其它幻灯片母版中使用。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896813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anose="05000000000000000000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任何形式的在线付费下载。</a:t>
            </a:r>
            <a:endParaRPr lang="zh-CN" altLang="en-US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anose="05000000000000000000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1612108" y="301332"/>
            <a:ext cx="5919787" cy="17645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01db1edc03859e4dcb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196678" y="915566"/>
            <a:ext cx="6263754" cy="352932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67600" y="1419624"/>
            <a:ext cx="172813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大家仔细观察，有什么发现吗？</a:t>
            </a:r>
            <a:endParaRPr lang="zh-CN" altLang="en-US" sz="32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2" name="图片 11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文本框 1"/>
          <p:cNvSpPr txBox="1"/>
          <p:nvPr/>
        </p:nvSpPr>
        <p:spPr>
          <a:xfrm>
            <a:off x="903858" y="843560"/>
            <a:ext cx="3740150" cy="5847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选购玩具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536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727730" y="1419624"/>
            <a:ext cx="1924390" cy="161308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403652" y="1419624"/>
            <a:ext cx="1852771" cy="1613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1"/>
          <p:cNvSpPr txBox="1"/>
          <p:nvPr/>
        </p:nvSpPr>
        <p:spPr>
          <a:xfrm>
            <a:off x="546550" y="3075808"/>
            <a:ext cx="82867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）买同一种玩具，你会到哪家玩具店？为什么？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286117" y="3490795"/>
            <a:ext cx="6386710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如果买小滑板，我会到企鹅玩具店。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如果买机器人，我会到小熊玩具店。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如果买小布熊，我会到小熊玩具店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812360" y="2351618"/>
            <a:ext cx="820318" cy="1256112"/>
          </a:xfrm>
          <a:prstGeom prst="rect">
            <a:avLst/>
          </a:prstGeom>
        </p:spPr>
      </p:pic>
      <p:sp>
        <p:nvSpPr>
          <p:cNvPr id="3" name="圆角矩形标注 2"/>
          <p:cNvSpPr/>
          <p:nvPr/>
        </p:nvSpPr>
        <p:spPr>
          <a:xfrm>
            <a:off x="6012164" y="1631538"/>
            <a:ext cx="2099819" cy="864096"/>
          </a:xfrm>
          <a:prstGeom prst="wedgeRoundRectCallout">
            <a:avLst>
              <a:gd name="adj1" fmla="val 40896"/>
              <a:gd name="adj2" fmla="val 67399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谁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家便宜去谁家买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7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/>
          <p:nvPr/>
        </p:nvSpPr>
        <p:spPr>
          <a:xfrm>
            <a:off x="523616" y="483518"/>
            <a:ext cx="613661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）用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＞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表示每组小数的大小。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pSp>
        <p:nvGrpSpPr>
          <p:cNvPr id="2" name="组合 7"/>
          <p:cNvGrpSpPr/>
          <p:nvPr/>
        </p:nvGrpSpPr>
        <p:grpSpPr>
          <a:xfrm>
            <a:off x="1187624" y="1707660"/>
            <a:ext cx="6575822" cy="830997"/>
            <a:chOff x="201706" y="3321424"/>
            <a:chExt cx="8767482" cy="1107280"/>
          </a:xfrm>
        </p:grpSpPr>
        <p:sp>
          <p:nvSpPr>
            <p:cNvPr id="16388" name="TextBox 3"/>
            <p:cNvSpPr txBox="1"/>
            <p:nvPr/>
          </p:nvSpPr>
          <p:spPr>
            <a:xfrm>
              <a:off x="201706" y="3321424"/>
              <a:ext cx="8767482" cy="11072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en-US" altLang="zh-CN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15.60     18.00 	8.20     7.60	13.80     13.50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endParaRPr lang="zh-CN" altLang="en-US" sz="2400" b="1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5" name="流程图: 联系 4"/>
            <p:cNvSpPr/>
            <p:nvPr/>
          </p:nvSpPr>
          <p:spPr>
            <a:xfrm>
              <a:off x="1230373" y="3362672"/>
              <a:ext cx="496871" cy="539402"/>
            </a:xfrm>
            <a:prstGeom prst="flowChartConnector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6" name="流程图: 联系 5"/>
            <p:cNvSpPr/>
            <p:nvPr/>
          </p:nvSpPr>
          <p:spPr>
            <a:xfrm>
              <a:off x="4671010" y="3359499"/>
              <a:ext cx="496872" cy="537816"/>
            </a:xfrm>
            <a:prstGeom prst="flowChartConnector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  <p:sp>
          <p:nvSpPr>
            <p:cNvPr id="7" name="流程图: 联系 6"/>
            <p:cNvSpPr/>
            <p:nvPr/>
          </p:nvSpPr>
          <p:spPr>
            <a:xfrm>
              <a:off x="7332740" y="3397574"/>
              <a:ext cx="496871" cy="537816"/>
            </a:xfrm>
            <a:prstGeom prst="flowChartConnector">
              <a:avLst/>
            </a:prstGeom>
            <a:noFill/>
            <a:ln w="285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4481845" y="1735676"/>
            <a:ext cx="49404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09142" y="1729088"/>
            <a:ext cx="49404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＜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TextBox 8"/>
          <p:cNvSpPr txBox="1"/>
          <p:nvPr/>
        </p:nvSpPr>
        <p:spPr>
          <a:xfrm>
            <a:off x="6477650" y="1729246"/>
            <a:ext cx="494046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2366979" y="2629855"/>
            <a:ext cx="415209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哪个价格高，哪个就大。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1"/>
          <p:cNvSpPr txBox="1"/>
          <p:nvPr/>
        </p:nvSpPr>
        <p:spPr>
          <a:xfrm>
            <a:off x="323532" y="627534"/>
            <a:ext cx="8649971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4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六年级三名女同学参加投铅球比赛，成绩如下表。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pic>
        <p:nvPicPr>
          <p:cNvPr id="17411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39556" y="1538659"/>
            <a:ext cx="3443565" cy="2257229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4434408" y="2154510"/>
          <a:ext cx="3810000" cy="109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500"/>
                <a:gridCol w="952500"/>
                <a:gridCol w="952500"/>
                <a:gridCol w="952500"/>
              </a:tblGrid>
              <a:tr h="388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刘畅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陈欣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王欢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8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成绩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4.71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5.20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4.58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"/>
          <p:cNvSpPr txBox="1"/>
          <p:nvPr/>
        </p:nvSpPr>
        <p:spPr>
          <a:xfrm>
            <a:off x="2419817" y="1263412"/>
            <a:ext cx="406273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）请给她们排出名次。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2518598" y="483519"/>
          <a:ext cx="3810000" cy="1097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500"/>
                <a:gridCol w="952500"/>
                <a:gridCol w="952500"/>
                <a:gridCol w="952500"/>
              </a:tblGrid>
              <a:tr h="3886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刘畅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陈欣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王欢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0868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成绩</a:t>
                      </a:r>
                      <a:endParaRPr lang="zh-CN" altLang="en-US" sz="21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4.71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5.20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4.58</a:t>
                      </a:r>
                      <a:r>
                        <a:rPr lang="zh-CN" altLang="en-US" sz="21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1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9" name="文本框 1"/>
          <p:cNvSpPr txBox="1"/>
          <p:nvPr/>
        </p:nvSpPr>
        <p:spPr>
          <a:xfrm>
            <a:off x="2549995" y="1742745"/>
            <a:ext cx="50463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第一名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第二名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第三名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 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</a:t>
            </a:r>
            <a:r>
              <a:rPr lang="en-US" altLang="zh-CN" sz="24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           </a:t>
            </a:r>
            <a:endParaRPr lang="zh-CN" altLang="en-US" sz="2400" b="1" u="sng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0" name="文本框 1"/>
          <p:cNvSpPr txBox="1"/>
          <p:nvPr/>
        </p:nvSpPr>
        <p:spPr>
          <a:xfrm>
            <a:off x="3930321" y="2092096"/>
            <a:ext cx="8426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刘畅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"/>
          <p:cNvSpPr txBox="1"/>
          <p:nvPr/>
        </p:nvSpPr>
        <p:spPr>
          <a:xfrm>
            <a:off x="2669347" y="2092096"/>
            <a:ext cx="8426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陈欣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"/>
          <p:cNvSpPr txBox="1"/>
          <p:nvPr/>
        </p:nvSpPr>
        <p:spPr>
          <a:xfrm>
            <a:off x="5226466" y="2092095"/>
            <a:ext cx="842645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王欢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675810" y="1779662"/>
            <a:ext cx="784622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20419" y="1895500"/>
            <a:ext cx="1278731" cy="1271588"/>
          </a:xfrm>
          <a:prstGeom prst="octagon">
            <a:avLst/>
          </a:prstGeom>
          <a:noFill/>
          <a:ln w="9525">
            <a:noFill/>
          </a:ln>
        </p:spPr>
      </p:pic>
      <p:sp>
        <p:nvSpPr>
          <p:cNvPr id="8" name="圆角矩形标注 7"/>
          <p:cNvSpPr/>
          <p:nvPr/>
        </p:nvSpPr>
        <p:spPr>
          <a:xfrm>
            <a:off x="1164814" y="2831604"/>
            <a:ext cx="3270636" cy="1271742"/>
          </a:xfrm>
          <a:prstGeom prst="wedgeRoundRectCallout">
            <a:avLst>
              <a:gd name="adj1" fmla="val -50237"/>
              <a:gd name="adj2" fmla="val -75786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vl="0"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陈欣投的是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米多，其他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两名同学都投了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米多，陈欣是第一名。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sp>
        <p:nvSpPr>
          <p:cNvPr id="21" name="圆角矩形标注 20"/>
          <p:cNvSpPr/>
          <p:nvPr/>
        </p:nvSpPr>
        <p:spPr>
          <a:xfrm>
            <a:off x="4723482" y="2812176"/>
            <a:ext cx="3395962" cy="1271742"/>
          </a:xfrm>
          <a:prstGeom prst="wedgeRoundRectCallout">
            <a:avLst>
              <a:gd name="adj1" fmla="val 40581"/>
              <a:gd name="adj2" fmla="val -78258"/>
              <a:gd name="adj3" fmla="val 1666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刘畅投了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7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分米多，王欢投了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4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米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5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分米多，刘畅比王欢投的远</a:t>
            </a:r>
            <a:r>
              <a:rPr lang="en-US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  <a:sym typeface="+mn-ea"/>
              </a:rPr>
              <a:t>……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9" name="图片 18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0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8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文本框 1"/>
          <p:cNvSpPr txBox="1"/>
          <p:nvPr/>
        </p:nvSpPr>
        <p:spPr>
          <a:xfrm>
            <a:off x="1115616" y="1995686"/>
            <a:ext cx="6136616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）把三人的投球成绩填在括号里。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1046568" y="2643758"/>
            <a:ext cx="7269849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（    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"/>
          <p:cNvSpPr txBox="1"/>
          <p:nvPr/>
        </p:nvSpPr>
        <p:spPr>
          <a:xfrm>
            <a:off x="4094193" y="2642468"/>
            <a:ext cx="126989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4.71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6542465" y="2643758"/>
            <a:ext cx="126989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5.20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"/>
          <p:cNvSpPr txBox="1"/>
          <p:nvPr/>
        </p:nvSpPr>
        <p:spPr>
          <a:xfrm>
            <a:off x="1664690" y="2634134"/>
            <a:ext cx="1269899" cy="5232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4.58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2195736" y="699543"/>
          <a:ext cx="4448232" cy="123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2058"/>
                <a:gridCol w="1112058"/>
                <a:gridCol w="1112058"/>
                <a:gridCol w="1112058"/>
              </a:tblGrid>
              <a:tr h="434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姓名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刘畅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陈欣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王欢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001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成绩</a:t>
                      </a:r>
                      <a:endParaRPr lang="zh-CN" altLang="en-US" sz="2400" b="1" dirty="0" smtClean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63" marR="68563" marT="34300" marB="343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4.71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5.20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4.58</a:t>
                      </a:r>
                      <a:r>
                        <a:rPr lang="zh-CN" altLang="en-US" sz="2400" b="1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_GB2312" panose="02010609030101010101" charset="-122"/>
                        </a:rPr>
                        <a:t>米</a:t>
                      </a:r>
                      <a:endParaRPr lang="zh-CN" altLang="en-US" sz="24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_GB2312" panose="02010609030101010101" charset="-122"/>
                      </a:endParaRPr>
                    </a:p>
                  </a:txBody>
                  <a:tcPr marL="68563" marR="68563" marT="34300" marB="343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6" y="1275608"/>
            <a:ext cx="7276141" cy="2062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小数比较大小，应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该从小数点左边的整数部分比起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，谁整数部分大谁就大。整数部分若是一样大，再比小数部分，从左向右依次比。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11" name="图片 10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2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"/>
          <p:cNvSpPr txBox="1"/>
          <p:nvPr/>
        </p:nvSpPr>
        <p:spPr>
          <a:xfrm>
            <a:off x="1619672" y="1119393"/>
            <a:ext cx="6092190" cy="310854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1.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在  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填“＞”或“＜”。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2.5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1.5     1.3    0.9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3.7    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 4.0     8.1    9.3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_GB2312" panose="02010609030101010101" charset="-122"/>
              </a:rPr>
              <a:t>7.6     7.3     12.28    12.31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楷体_GB2312" panose="0201060903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415858" y="2108851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321969" y="2973709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2847906" y="1244755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92241" y="3714755"/>
            <a:ext cx="41148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25184" y="2041254"/>
            <a:ext cx="433388" cy="4154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436426" y="2973709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306742" y="2107639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234114" y="2901833"/>
            <a:ext cx="685800" cy="4154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343850" y="2036842"/>
            <a:ext cx="433388" cy="4154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415858" y="3765034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738881" y="3799092"/>
            <a:ext cx="270272" cy="270272"/>
          </a:xfrm>
          <a:prstGeom prst="ellipse">
            <a:avLst/>
          </a:pr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11"/>
          <p:cNvSpPr txBox="1"/>
          <p:nvPr/>
        </p:nvSpPr>
        <p:spPr>
          <a:xfrm>
            <a:off x="2343850" y="2900938"/>
            <a:ext cx="411480" cy="41549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12"/>
          <p:cNvSpPr txBox="1"/>
          <p:nvPr/>
        </p:nvSpPr>
        <p:spPr>
          <a:xfrm>
            <a:off x="2343850" y="3693026"/>
            <a:ext cx="433388" cy="41549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6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1"/>
      <p:bldP spid="15" grpId="0"/>
      <p:bldP spid="21" grpId="0"/>
      <p:bldP spid="23" grpId="0"/>
    </p:bldLst>
  </p:timing>
</p:sld>
</file>

<file path=ppt/tags/tag1.xml><?xml version="1.0" encoding="utf-8"?>
<p:tagLst xmlns:p="http://schemas.openxmlformats.org/presentationml/2006/main">
  <p:tag name="KSO_WPP_MARK_KEY" val="f46a8e83-e59b-4c0e-94da-dcc5de30c32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1931</Words>
  <Application>WPS 演示</Application>
  <PresentationFormat>全屏显示(16:9)</PresentationFormat>
  <Paragraphs>239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楷体_GB2312</vt:lpstr>
      <vt:lpstr>新宋体</vt:lpstr>
      <vt:lpstr>Times New Roman</vt:lpstr>
      <vt:lpstr>Times New Roman</vt:lpstr>
      <vt:lpstr>等线</vt:lpstr>
      <vt:lpstr>Arial</vt:lpstr>
      <vt:lpstr>Calibri</vt:lpstr>
      <vt:lpstr>Arial Unicode MS</vt:lpstr>
      <vt:lpstr>第一PPT模板网-WWW.1PPT.COM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《认识小数》小数的初步认识PPT教学课件(第2课时)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第一PPT模板网-WWW.1PPT.COM</dc:creator>
  <cp:lastModifiedBy>小树</cp:lastModifiedBy>
  <cp:revision>190</cp:revision>
  <dcterms:created xsi:type="dcterms:W3CDTF">2018-07-24T12:10:00Z</dcterms:created>
  <dcterms:modified xsi:type="dcterms:W3CDTF">2023-02-05T09:08:24Z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185CD2A42F154DBD8A356D7091750FCB</vt:lpwstr>
  </property>
</Properties>
</file>