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4" r:id="rId3"/>
    <p:sldId id="364" r:id="rId5"/>
    <p:sldId id="362" r:id="rId6"/>
    <p:sldId id="336" r:id="rId7"/>
    <p:sldId id="359" r:id="rId8"/>
    <p:sldId id="363" r:id="rId9"/>
    <p:sldId id="365" r:id="rId10"/>
    <p:sldId id="366" r:id="rId11"/>
    <p:sldId id="367" r:id="rId12"/>
    <p:sldId id="368" r:id="rId13"/>
    <p:sldId id="376" r:id="rId14"/>
    <p:sldId id="377" r:id="rId15"/>
    <p:sldId id="369" r:id="rId16"/>
    <p:sldId id="370" r:id="rId17"/>
    <p:sldId id="371" r:id="rId18"/>
    <p:sldId id="372" r:id="rId19"/>
    <p:sldId id="373" r:id="rId20"/>
    <p:sldId id="3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FF33"/>
    <a:srgbClr val="FF0066"/>
    <a:srgbClr val="FFD1D1"/>
    <a:srgbClr val="FF3399"/>
    <a:srgbClr val="FF0000"/>
    <a:srgbClr val="CCFF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3" autoAdjust="0"/>
    <p:restoredTop sz="94480" autoAdjust="0"/>
  </p:normalViewPr>
  <p:slideViewPr>
    <p:cSldViewPr>
      <p:cViewPr>
        <p:scale>
          <a:sx n="75" d="100"/>
          <a:sy n="75" d="100"/>
        </p:scale>
        <p:origin x="-2112" y="-82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277C70-78C3-430D-8C8F-8F199F1A50B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2C0168-BD7C-4D3B-8929-E27A9111DA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9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765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808885AD-7318-4556-AAF9-4E94763B59AC}" type="slidenum">
              <a:rPr lang="zh-CN" altLang="en-US" sz="1200" b="0">
                <a:solidFill>
                  <a:schemeClr val="tx1"/>
                </a:solidFill>
              </a:rPr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AD95ADB3-14C3-425F-9E9F-F65AC87E10EE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076D2B9-5CE4-492C-8CA8-C004573154A1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slide" Target="slide9.xml"/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slide" Target="slide13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jpeg"/><Relationship Id="rId2" Type="http://schemas.openxmlformats.org/officeDocument/2006/relationships/slide" Target="slide13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slide" Target="slide13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.jpeg"/><Relationship Id="rId10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hyperlink" Target="file:///D:\..\VID_20140312_100035.mp4" TargetMode="External"/><Relationship Id="rId4" Type="http://schemas.openxmlformats.org/officeDocument/2006/relationships/image" Target="../media/image21.png"/><Relationship Id="rId3" Type="http://schemas.openxmlformats.org/officeDocument/2006/relationships/hyperlink" Target="file:///D:\VID_20140312_100035.mp4" TargetMode="External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7.jpeg"/><Relationship Id="rId4" Type="http://schemas.openxmlformats.org/officeDocument/2006/relationships/audio" Target="../media/audio1.wav"/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7" name="组合 14"/>
          <p:cNvGrpSpPr/>
          <p:nvPr/>
        </p:nvGrpSpPr>
        <p:grpSpPr bwMode="auto">
          <a:xfrm>
            <a:off x="2484438" y="4736257"/>
            <a:ext cx="2159000" cy="1009650"/>
            <a:chOff x="684213" y="4868863"/>
            <a:chExt cx="2159000" cy="1009650"/>
          </a:xfrm>
        </p:grpSpPr>
        <p:sp>
          <p:nvSpPr>
            <p:cNvPr id="13327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8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学习新知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18" name="组合 28"/>
          <p:cNvGrpSpPr/>
          <p:nvPr/>
        </p:nvGrpSpPr>
        <p:grpSpPr bwMode="auto">
          <a:xfrm>
            <a:off x="4554538" y="4736257"/>
            <a:ext cx="2160587" cy="1009650"/>
            <a:chOff x="3708400" y="4868863"/>
            <a:chExt cx="2160588" cy="1009650"/>
          </a:xfrm>
        </p:grpSpPr>
        <p:sp>
          <p:nvSpPr>
            <p:cNvPr id="13325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随堂练习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19" name="Group 44"/>
          <p:cNvGrpSpPr/>
          <p:nvPr/>
        </p:nvGrpSpPr>
        <p:grpSpPr bwMode="auto">
          <a:xfrm>
            <a:off x="6626225" y="4736257"/>
            <a:ext cx="2160588" cy="1009650"/>
            <a:chOff x="4150" y="2976"/>
            <a:chExt cx="1361" cy="636"/>
          </a:xfrm>
        </p:grpSpPr>
        <p:sp>
          <p:nvSpPr>
            <p:cNvPr id="13323" name="Oval 32"/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4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作业设计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grpSp>
        <p:nvGrpSpPr>
          <p:cNvPr id="13320" name="组合 35"/>
          <p:cNvGrpSpPr/>
          <p:nvPr/>
        </p:nvGrpSpPr>
        <p:grpSpPr bwMode="auto">
          <a:xfrm>
            <a:off x="412750" y="4725144"/>
            <a:ext cx="2159000" cy="1009650"/>
            <a:chOff x="684213" y="4868863"/>
            <a:chExt cx="2159000" cy="1009650"/>
          </a:xfrm>
        </p:grpSpPr>
        <p:sp>
          <p:nvSpPr>
            <p:cNvPr id="13321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13322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latin typeface="宋体" panose="02010600030101010101" pitchFamily="2" charset="-122"/>
                </a:rPr>
                <a:t>复习准备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-22225" y="1142999"/>
            <a:ext cx="91662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单元    观察物体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719139" y="154782"/>
            <a:ext cx="46449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六年级数学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上    新课标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[</a:t>
            </a:r>
            <a:r>
              <a:rPr lang="zh-CN" altLang="en-US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北师</a:t>
            </a:r>
            <a:r>
              <a:rPr lang="en-US" altLang="zh-CN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  <a:cs typeface="楷体_GB2312"/>
              </a:rPr>
              <a:t>]</a:t>
            </a:r>
            <a:endParaRPr lang="zh-CN" altLang="en-US" dirty="0">
              <a:solidFill>
                <a:schemeClr val="tx1"/>
              </a:solidFill>
              <a:latin typeface="华文仿宋" pitchFamily="2" charset="-122"/>
              <a:ea typeface="华文仿宋" pitchFamily="2" charset="-122"/>
              <a:cs typeface="楷体_GB231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22226" y="3505329"/>
            <a:ext cx="9166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0" y="2060848"/>
            <a:ext cx="9143999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6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安门广场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38"/>
          <p:cNvGrpSpPr/>
          <p:nvPr/>
        </p:nvGrpSpPr>
        <p:grpSpPr bwMode="auto">
          <a:xfrm>
            <a:off x="3348038" y="188913"/>
            <a:ext cx="1800225" cy="792162"/>
            <a:chOff x="1066" y="2795"/>
            <a:chExt cx="1134" cy="499"/>
          </a:xfrm>
        </p:grpSpPr>
        <p:sp>
          <p:nvSpPr>
            <p:cNvPr id="2356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357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1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33" name="标题 1"/>
          <p:cNvSpPr txBox="1">
            <a:spLocks noChangeArrowheads="1"/>
          </p:cNvSpPr>
          <p:nvPr/>
        </p:nvSpPr>
        <p:spPr bwMode="auto">
          <a:xfrm>
            <a:off x="433388" y="692150"/>
            <a:ext cx="7775575" cy="792163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38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页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题。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 </a:t>
            </a:r>
            <a:br>
              <a:rPr lang="en-US" altLang="zh-CN" sz="3200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</a:br>
            <a:b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555" name="Picture 7" descr="11_副本_副本_副本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716213"/>
            <a:ext cx="6643688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59"/>
          <p:cNvGrpSpPr/>
          <p:nvPr/>
        </p:nvGrpSpPr>
        <p:grpSpPr bwMode="auto">
          <a:xfrm>
            <a:off x="3000375" y="5387975"/>
            <a:ext cx="355600" cy="431800"/>
            <a:chOff x="5327" y="3022"/>
            <a:chExt cx="186" cy="227"/>
          </a:xfrm>
        </p:grpSpPr>
        <p:sp>
          <p:nvSpPr>
            <p:cNvPr id="23567" name="Oval 62"/>
            <p:cNvSpPr>
              <a:spLocks noChangeArrowheads="1"/>
            </p:cNvSpPr>
            <p:nvPr/>
          </p:nvSpPr>
          <p:spPr bwMode="auto">
            <a:xfrm>
              <a:off x="5327" y="3044"/>
              <a:ext cx="179" cy="16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3568" name="Rectangle 63"/>
            <p:cNvSpPr>
              <a:spLocks noChangeArrowheads="1"/>
            </p:cNvSpPr>
            <p:nvPr/>
          </p:nvSpPr>
          <p:spPr bwMode="auto">
            <a:xfrm>
              <a:off x="5333" y="3022"/>
              <a:ext cx="180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2"/>
                  </a:solidFill>
                </a:rPr>
                <a:t>3</a:t>
              </a:r>
              <a:endParaRPr lang="en-US" altLang="zh-CN" sz="2000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Group 64"/>
          <p:cNvGrpSpPr/>
          <p:nvPr/>
        </p:nvGrpSpPr>
        <p:grpSpPr bwMode="auto">
          <a:xfrm>
            <a:off x="6986588" y="4162425"/>
            <a:ext cx="344487" cy="431800"/>
            <a:chOff x="4658" y="3249"/>
            <a:chExt cx="180" cy="227"/>
          </a:xfrm>
        </p:grpSpPr>
        <p:sp>
          <p:nvSpPr>
            <p:cNvPr id="23565" name="Oval 67"/>
            <p:cNvSpPr>
              <a:spLocks noChangeArrowheads="1"/>
            </p:cNvSpPr>
            <p:nvPr/>
          </p:nvSpPr>
          <p:spPr bwMode="auto">
            <a:xfrm>
              <a:off x="4659" y="3275"/>
              <a:ext cx="179" cy="16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3566" name="Rectangle 68"/>
            <p:cNvSpPr>
              <a:spLocks noChangeArrowheads="1"/>
            </p:cNvSpPr>
            <p:nvPr/>
          </p:nvSpPr>
          <p:spPr bwMode="auto">
            <a:xfrm>
              <a:off x="4658" y="3249"/>
              <a:ext cx="179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2"/>
                  </a:solidFill>
                </a:rPr>
                <a:t>1</a:t>
              </a:r>
              <a:endParaRPr lang="en-US" altLang="zh-CN" sz="2000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Group 69"/>
          <p:cNvGrpSpPr/>
          <p:nvPr/>
        </p:nvGrpSpPr>
        <p:grpSpPr bwMode="auto">
          <a:xfrm>
            <a:off x="3667125" y="2501900"/>
            <a:ext cx="350838" cy="431800"/>
            <a:chOff x="5379" y="3474"/>
            <a:chExt cx="183" cy="227"/>
          </a:xfrm>
        </p:grpSpPr>
        <p:sp>
          <p:nvSpPr>
            <p:cNvPr id="23563" name="Oval 72"/>
            <p:cNvSpPr>
              <a:spLocks noChangeArrowheads="1"/>
            </p:cNvSpPr>
            <p:nvPr/>
          </p:nvSpPr>
          <p:spPr bwMode="auto">
            <a:xfrm>
              <a:off x="5383" y="3504"/>
              <a:ext cx="179" cy="16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3564" name="Rectangle 73"/>
            <p:cNvSpPr>
              <a:spLocks noChangeArrowheads="1"/>
            </p:cNvSpPr>
            <p:nvPr/>
          </p:nvSpPr>
          <p:spPr bwMode="auto">
            <a:xfrm>
              <a:off x="5379" y="3474"/>
              <a:ext cx="179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2"/>
                  </a:solidFill>
                </a:rPr>
                <a:t>2</a:t>
              </a:r>
              <a:endParaRPr lang="en-US" altLang="zh-CN" sz="2000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Group 74"/>
          <p:cNvGrpSpPr/>
          <p:nvPr/>
        </p:nvGrpSpPr>
        <p:grpSpPr bwMode="auto">
          <a:xfrm>
            <a:off x="1195388" y="3509963"/>
            <a:ext cx="344487" cy="433387"/>
            <a:chOff x="5863" y="3461"/>
            <a:chExt cx="180" cy="227"/>
          </a:xfrm>
        </p:grpSpPr>
        <p:sp>
          <p:nvSpPr>
            <p:cNvPr id="23561" name="Oval 77"/>
            <p:cNvSpPr>
              <a:spLocks noChangeArrowheads="1"/>
            </p:cNvSpPr>
            <p:nvPr/>
          </p:nvSpPr>
          <p:spPr bwMode="auto">
            <a:xfrm>
              <a:off x="5863" y="3490"/>
              <a:ext cx="179" cy="16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3562" name="Rectangle 78"/>
            <p:cNvSpPr>
              <a:spLocks noChangeArrowheads="1"/>
            </p:cNvSpPr>
            <p:nvPr/>
          </p:nvSpPr>
          <p:spPr bwMode="auto">
            <a:xfrm>
              <a:off x="5864" y="3461"/>
              <a:ext cx="179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2"/>
                  </a:solidFill>
                </a:rPr>
                <a:t>4</a:t>
              </a:r>
              <a:endParaRPr lang="en-US" altLang="zh-CN" sz="2000">
                <a:solidFill>
                  <a:schemeClr val="tx2"/>
                </a:solidFill>
              </a:endParaRPr>
            </a:p>
          </p:txBody>
        </p:sp>
      </p:grpSp>
      <p:sp>
        <p:nvSpPr>
          <p:cNvPr id="23560" name="TextBox 4"/>
          <p:cNvSpPr txBox="1">
            <a:spLocks noChangeArrowheads="1"/>
          </p:cNvSpPr>
          <p:nvPr/>
        </p:nvSpPr>
        <p:spPr bwMode="auto">
          <a:xfrm>
            <a:off x="357188" y="1604963"/>
            <a:ext cx="842962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下图是在空中看到的乐乐家，房子周围有一</a:t>
            </a:r>
            <a:endParaRPr lang="en-US" altLang="zh-CN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棵大树，一个石凳，门前有一条小路。</a:t>
            </a:r>
            <a:endParaRPr lang="zh-CN" altLang="en-US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1" descr="173703_4c87593fc677ea_副本 - 副本_副本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16125" y="3141663"/>
            <a:ext cx="50038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4" descr="11_副本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FF4"/>
              </a:clrFrom>
              <a:clrTo>
                <a:srgbClr val="FEFF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908050"/>
            <a:ext cx="40338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292725" y="981075"/>
            <a:ext cx="3300413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⑴下面四个画面，</a:t>
            </a:r>
            <a:endParaRPr lang="en-US" altLang="zh-CN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分别是站在①</a:t>
            </a:r>
            <a:endParaRPr lang="en-US" altLang="zh-CN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②③④哪个位</a:t>
            </a:r>
            <a:endParaRPr lang="en-US" altLang="zh-CN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置看到的？</a:t>
            </a:r>
            <a:endParaRPr lang="zh-CN" altLang="en-US" sz="3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68625" y="5661025"/>
            <a:ext cx="5953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④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35600" y="5661025"/>
            <a:ext cx="5953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5600" y="4140200"/>
            <a:ext cx="5953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68625" y="4140200"/>
            <a:ext cx="5953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3"/>
          <p:cNvGrpSpPr/>
          <p:nvPr/>
        </p:nvGrpSpPr>
        <p:grpSpPr bwMode="auto">
          <a:xfrm>
            <a:off x="5219700" y="6215063"/>
            <a:ext cx="2376488" cy="523875"/>
            <a:chOff x="5220072" y="5877272"/>
            <a:chExt cx="2376487" cy="877496"/>
          </a:xfrm>
        </p:grpSpPr>
        <p:sp>
          <p:nvSpPr>
            <p:cNvPr id="25608" name="AutoShape 13"/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609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返回作业设计</a:t>
              </a:r>
              <a:endPara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pic>
        <p:nvPicPr>
          <p:cNvPr id="25602" name="Picture 24" descr="11_副本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620713"/>
            <a:ext cx="42497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9275" y="908050"/>
            <a:ext cx="14859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468313" y="2708275"/>
            <a:ext cx="84296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⑵下面两个画面是从房子的东、南、西、北四个方向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中的哪个方向看到的，填一填。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644900"/>
            <a:ext cx="743902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346325" y="5516563"/>
            <a:ext cx="6413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东</a:t>
            </a:r>
            <a:endParaRPr lang="zh-CN" altLang="en-US" sz="280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227763" y="5589588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南</a:t>
            </a:r>
            <a:endParaRPr lang="zh-CN" altLang="en-US" sz="280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663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664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3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6641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642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 基础巩固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  <p:grpSp>
          <p:nvGrpSpPr>
            <p:cNvPr id="2663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6639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640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 提升培优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  <p:grpSp>
          <p:nvGrpSpPr>
            <p:cNvPr id="2663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6637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638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D60093"/>
                    </a:solidFill>
                    <a:latin typeface="华文楷体"/>
                    <a:ea typeface="华文楷体"/>
                    <a:cs typeface="华文楷体"/>
                  </a:rPr>
                  <a:t> 思维创新</a:t>
                </a:r>
                <a:endParaRPr lang="zh-CN" altLang="en-US" sz="3600">
                  <a:solidFill>
                    <a:srgbClr val="D60093"/>
                  </a:solidFill>
                  <a:latin typeface="华文楷体"/>
                  <a:ea typeface="华文楷体"/>
                  <a:cs typeface="华文楷体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62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6631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26632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华文楷体"/>
                  <a:ea typeface="华文楷体"/>
                  <a:cs typeface="华文楷体"/>
                </a:rPr>
                <a:t>作业</a:t>
              </a:r>
              <a:r>
                <a:rPr lang="en-US" altLang="zh-CN" sz="3200"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3200">
                <a:latin typeface="华文楷体"/>
                <a:ea typeface="华文楷体"/>
                <a:cs typeface="华文楷体"/>
              </a:endParaRPr>
            </a:p>
          </p:txBody>
        </p:sp>
      </p:grpSp>
      <p:grpSp>
        <p:nvGrpSpPr>
          <p:cNvPr id="26628" name="组合 3"/>
          <p:cNvGrpSpPr/>
          <p:nvPr/>
        </p:nvGrpSpPr>
        <p:grpSpPr bwMode="auto">
          <a:xfrm>
            <a:off x="1428750" y="5929313"/>
            <a:ext cx="2376488" cy="523875"/>
            <a:chOff x="5220072" y="5877272"/>
            <a:chExt cx="2376487" cy="877496"/>
          </a:xfrm>
        </p:grpSpPr>
        <p:sp>
          <p:nvSpPr>
            <p:cNvPr id="26629" name="AutoShape 13"/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26630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返回作业设计</a:t>
              </a:r>
              <a:endPara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42"/>
          <p:cNvGrpSpPr/>
          <p:nvPr/>
        </p:nvGrpSpPr>
        <p:grpSpPr bwMode="auto">
          <a:xfrm>
            <a:off x="7739063" y="115888"/>
            <a:ext cx="1296987" cy="1296987"/>
            <a:chOff x="4784" y="0"/>
            <a:chExt cx="817" cy="817"/>
          </a:xfrm>
        </p:grpSpPr>
        <p:pic>
          <p:nvPicPr>
            <p:cNvPr id="28683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4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74" name="Text Box 10"/>
          <p:cNvSpPr txBox="1">
            <a:spLocks noChangeArrowheads="1"/>
          </p:cNvSpPr>
          <p:nvPr/>
        </p:nvSpPr>
        <p:spPr bwMode="auto">
          <a:xfrm>
            <a:off x="-36513" y="671513"/>
            <a:ext cx="7993063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1.</a:t>
            </a:r>
            <a:r>
              <a:rPr lang="zh-CN" altLang="en-US" sz="3200">
                <a:solidFill>
                  <a:srgbClr val="FF0066"/>
                </a:solidFill>
                <a:latin typeface="华文楷体"/>
                <a:ea typeface="华文楷体"/>
                <a:cs typeface="华文楷体"/>
              </a:rPr>
              <a:t>（基础题）</a:t>
            </a:r>
            <a:r>
              <a:rPr lang="zh-CN" altLang="en-US" sz="32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下面这些图分别是从哪个方向</a:t>
            </a:r>
            <a:endParaRPr lang="en-US" altLang="zh-CN" sz="32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32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看到的</a:t>
            </a:r>
            <a:r>
              <a:rPr lang="en-US" altLang="zh-CN" sz="32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?</a:t>
            </a:r>
            <a:endParaRPr lang="zh-CN" altLang="en-US" sz="320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3706813" y="319881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i="1"/>
              <a:t>　　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5325" y="4221163"/>
            <a:ext cx="5445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/>
              <a:t>正</a:t>
            </a:r>
            <a:endParaRPr lang="zh-CN" altLang="en-US" sz="28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08625" y="4221163"/>
            <a:ext cx="5445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/>
              <a:t>左</a:t>
            </a:r>
            <a:endParaRPr lang="zh-CN" altLang="en-US" sz="28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626350" y="4221163"/>
            <a:ext cx="5461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/>
              <a:t>上</a:t>
            </a:r>
            <a:endParaRPr lang="zh-CN" altLang="en-US" sz="2800"/>
          </a:p>
        </p:txBody>
      </p:sp>
      <p:pic>
        <p:nvPicPr>
          <p:cNvPr id="28679" name="vv158.jpg" descr="id:2147512290;Founder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628775"/>
            <a:ext cx="886777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Box 6"/>
          <p:cNvSpPr txBox="1">
            <a:spLocks noChangeArrowheads="1"/>
          </p:cNvSpPr>
          <p:nvPr/>
        </p:nvSpPr>
        <p:spPr bwMode="auto">
          <a:xfrm>
            <a:off x="2627313" y="4221163"/>
            <a:ext cx="21605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从（  ）面看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8681" name="TextBox 13"/>
          <p:cNvSpPr txBox="1">
            <a:spLocks noChangeArrowheads="1"/>
          </p:cNvSpPr>
          <p:nvPr/>
        </p:nvSpPr>
        <p:spPr bwMode="auto">
          <a:xfrm>
            <a:off x="4860925" y="4221163"/>
            <a:ext cx="2159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从（  ）面看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8682" name="TextBox 14"/>
          <p:cNvSpPr txBox="1">
            <a:spLocks noChangeArrowheads="1"/>
          </p:cNvSpPr>
          <p:nvPr/>
        </p:nvSpPr>
        <p:spPr bwMode="auto">
          <a:xfrm>
            <a:off x="7021513" y="4221163"/>
            <a:ext cx="2159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从（  ）面看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oup 42"/>
          <p:cNvGrpSpPr/>
          <p:nvPr/>
        </p:nvGrpSpPr>
        <p:grpSpPr bwMode="auto">
          <a:xfrm>
            <a:off x="7739063" y="115888"/>
            <a:ext cx="1296987" cy="1296987"/>
            <a:chOff x="4784" y="0"/>
            <a:chExt cx="817" cy="817"/>
          </a:xfrm>
        </p:grpSpPr>
        <p:pic>
          <p:nvPicPr>
            <p:cNvPr id="29706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7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175" y="692150"/>
            <a:ext cx="75977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indent="-35560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下面的物体从正面、侧面、上面看到的形状分别是什么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请你在方格纸上画出来。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699" name="vv159.jpg" descr="id:2147512297;FounderC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2068513"/>
            <a:ext cx="5761038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vv166.jpg" descr="id:2147512332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0438" y="5110163"/>
            <a:ext cx="1150937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矩形 8"/>
          <p:cNvSpPr>
            <a:spLocks noChangeArrowheads="1"/>
          </p:cNvSpPr>
          <p:nvPr/>
        </p:nvSpPr>
        <p:spPr bwMode="auto">
          <a:xfrm>
            <a:off x="1285875" y="5326063"/>
            <a:ext cx="1016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正面</a:t>
            </a:r>
            <a:r>
              <a:rPr lang="en-US" altLang="zh-CN"/>
              <a:t>: </a:t>
            </a:r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29702" name="矩形 9"/>
          <p:cNvSpPr>
            <a:spLocks noChangeArrowheads="1"/>
          </p:cNvSpPr>
          <p:nvPr/>
        </p:nvSpPr>
        <p:spPr bwMode="auto">
          <a:xfrm>
            <a:off x="3432175" y="5326063"/>
            <a:ext cx="9572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侧面</a:t>
            </a:r>
            <a:r>
              <a:rPr lang="en-US" altLang="zh-CN"/>
              <a:t>: </a:t>
            </a:r>
            <a:endParaRPr lang="zh-CN" altLang="en-US"/>
          </a:p>
        </p:txBody>
      </p:sp>
      <p:sp>
        <p:nvSpPr>
          <p:cNvPr id="29703" name="矩形 10"/>
          <p:cNvSpPr>
            <a:spLocks noChangeArrowheads="1"/>
          </p:cNvSpPr>
          <p:nvPr/>
        </p:nvSpPr>
        <p:spPr bwMode="auto">
          <a:xfrm>
            <a:off x="5521325" y="5326063"/>
            <a:ext cx="9572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/>
              <a:t>上面</a:t>
            </a:r>
            <a:r>
              <a:rPr lang="en-US" altLang="zh-CN"/>
              <a:t>: </a:t>
            </a:r>
            <a:endParaRPr lang="zh-CN" altLang="en-US"/>
          </a:p>
        </p:txBody>
      </p:sp>
      <p:pic>
        <p:nvPicPr>
          <p:cNvPr id="18" name="vv166a.jpg" descr="id:2147512339;FounderC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8488" y="5038725"/>
            <a:ext cx="4857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vv166b.jpg" descr="id:2147512346;FounderCES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5563" y="5326063"/>
            <a:ext cx="11525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Group 42"/>
          <p:cNvGrpSpPr/>
          <p:nvPr/>
        </p:nvGrpSpPr>
        <p:grpSpPr bwMode="auto">
          <a:xfrm>
            <a:off x="7739063" y="115888"/>
            <a:ext cx="1296987" cy="1296987"/>
            <a:chOff x="4784" y="0"/>
            <a:chExt cx="817" cy="817"/>
          </a:xfrm>
        </p:grpSpPr>
        <p:pic>
          <p:nvPicPr>
            <p:cNvPr id="31756" name="Picture 7" descr="Golden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7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1746" name="Group 8"/>
          <p:cNvGrpSpPr/>
          <p:nvPr/>
        </p:nvGrpSpPr>
        <p:grpSpPr bwMode="auto">
          <a:xfrm>
            <a:off x="4356100" y="6237288"/>
            <a:ext cx="1943100" cy="525462"/>
            <a:chOff x="1474" y="3702"/>
            <a:chExt cx="952" cy="499"/>
          </a:xfrm>
        </p:grpSpPr>
        <p:sp>
          <p:nvSpPr>
            <p:cNvPr id="31754" name="AutoShap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55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950" y="601663"/>
            <a:ext cx="74866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5600" indent="-355600"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观察下面三张照片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然后回答问题。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4213" y="2209800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③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03788" y="2228850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74975" y="2232025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895475" y="2232025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/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1752" name="矩形 1"/>
          <p:cNvSpPr>
            <a:spLocks noChangeArrowheads="1"/>
          </p:cNvSpPr>
          <p:nvPr/>
        </p:nvSpPr>
        <p:spPr bwMode="auto">
          <a:xfrm>
            <a:off x="379413" y="1727200"/>
            <a:ext cx="82962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这三张照片按照从远到近的顺序排列是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),(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),(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);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其中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en-US" sz="32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号照片应该是在树下拍摄的。</a:t>
            </a:r>
            <a:endParaRPr lang="zh-CN" altLang="en-US" sz="32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31753" name="vv160.jpg" descr="id:2147512304;FounderCE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938" y="3382963"/>
            <a:ext cx="8024812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8"/>
          <p:cNvGrpSpPr/>
          <p:nvPr/>
        </p:nvGrpSpPr>
        <p:grpSpPr bwMode="auto">
          <a:xfrm>
            <a:off x="7740650" y="120650"/>
            <a:ext cx="1295400" cy="1292225"/>
            <a:chOff x="4944" y="210"/>
            <a:chExt cx="816" cy="814"/>
          </a:xfrm>
        </p:grpSpPr>
        <p:pic>
          <p:nvPicPr>
            <p:cNvPr id="33803" name="Picture 8" descr="Pink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4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3794" name="Group 8"/>
          <p:cNvGrpSpPr/>
          <p:nvPr/>
        </p:nvGrpSpPr>
        <p:grpSpPr bwMode="auto">
          <a:xfrm>
            <a:off x="5580063" y="6143625"/>
            <a:ext cx="1943100" cy="525463"/>
            <a:chOff x="1474" y="3702"/>
            <a:chExt cx="952" cy="499"/>
          </a:xfrm>
        </p:grpSpPr>
        <p:sp>
          <p:nvSpPr>
            <p:cNvPr id="33801" name="AutoShape 9"/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802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-36513" y="500063"/>
            <a:ext cx="8064501" cy="15716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下面的照片是在空中看到的小君的家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房子旁边有一个亭子和一棵树。下面四幅图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分别是站在①②③④哪个位置看到的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27175" y="3576638"/>
            <a:ext cx="5969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③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08463" y="4787900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457325" y="4652963"/>
            <a:ext cx="593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68850" y="3573463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④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3800" name="vv161.jpg" descr="id:2147512311;FounderCES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4513" y="2109788"/>
            <a:ext cx="520223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14"/>
          <p:cNvGrpSpPr/>
          <p:nvPr/>
        </p:nvGrpSpPr>
        <p:grpSpPr bwMode="auto">
          <a:xfrm>
            <a:off x="7667625" y="115888"/>
            <a:ext cx="1292225" cy="1292225"/>
            <a:chOff x="4946" y="164"/>
            <a:chExt cx="814" cy="814"/>
          </a:xfrm>
        </p:grpSpPr>
        <p:pic>
          <p:nvPicPr>
            <p:cNvPr id="34831" name="Picture 6" descr="Blue-Green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2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2388" y="669925"/>
            <a:ext cx="3367087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如图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再添一个同样大小的小正方体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小明就把图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小丽搭的积木变成了图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六种不同的形状。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4819" name="Group 8"/>
          <p:cNvGrpSpPr/>
          <p:nvPr/>
        </p:nvGrpSpPr>
        <p:grpSpPr bwMode="auto">
          <a:xfrm>
            <a:off x="5580063" y="6288088"/>
            <a:ext cx="1943100" cy="525462"/>
            <a:chOff x="1474" y="3702"/>
            <a:chExt cx="952" cy="499"/>
          </a:xfrm>
        </p:grpSpPr>
        <p:sp>
          <p:nvSpPr>
            <p:cNvPr id="34829" name="AutoShape 9"/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830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返回作业</a:t>
              </a:r>
              <a:r>
                <a:rPr lang="en-US" altLang="zh-CN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endPara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34820" name="矩形 2"/>
          <p:cNvSpPr>
            <a:spLocks noChangeArrowheads="1"/>
          </p:cNvSpPr>
          <p:nvPr/>
        </p:nvSpPr>
        <p:spPr bwMode="auto">
          <a:xfrm>
            <a:off x="276225" y="4149725"/>
            <a:ext cx="83280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(1)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从左面看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小明搭的积木中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号和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号的形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状和小丽搭的是相同的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;</a:t>
            </a:r>
            <a:endParaRPr lang="zh-CN" altLang="en-US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4821" name="矩形 3"/>
          <p:cNvSpPr>
            <a:spLocks noChangeArrowheads="1"/>
          </p:cNvSpPr>
          <p:nvPr/>
        </p:nvSpPr>
        <p:spPr bwMode="auto">
          <a:xfrm>
            <a:off x="276225" y="5270500"/>
            <a:ext cx="85439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(2)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从正面看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小明搭的积木中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形状相同的是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号和</a:t>
            </a:r>
            <a:endParaRPr lang="en-US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    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或者是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号和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(</a:t>
            </a:r>
            <a:r>
              <a:rPr lang="zh-CN" altLang="zh-CN" sz="2800" i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)</a:t>
            </a:r>
            <a:r>
              <a:rPr lang="zh-CN" altLang="zh-CN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号。</a:t>
            </a:r>
            <a:endParaRPr lang="zh-CN" altLang="zh-CN" sz="280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59338" y="4149725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319463" y="5653088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④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497638" y="4149725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134225" y="5270500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00113" y="5724525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973638" y="5653088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⑥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482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3616325" y="585788"/>
            <a:ext cx="3763963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5370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1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536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864225"/>
            <a:ext cx="1655762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6084888" y="6223000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返回目录</a:t>
            </a:r>
            <a:endParaRPr lang="zh-CN" altLang="en-US" sz="1800" b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25" y="674688"/>
            <a:ext cx="6824663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下面两幅图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哪幅图是在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点看到的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哪幅图是在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点看到的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1600200" y="1628775"/>
            <a:ext cx="32607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vv154a.jpg" descr="id:2147512234;FounderCE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 contrast="-100000"/>
          </a:blip>
          <a:srcRect/>
          <a:stretch>
            <a:fillRect/>
          </a:stretch>
        </p:blipFill>
        <p:spPr bwMode="auto">
          <a:xfrm>
            <a:off x="1512888" y="3636963"/>
            <a:ext cx="5630862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矩形 13"/>
          <p:cNvSpPr>
            <a:spLocks noChangeArrowheads="1"/>
          </p:cNvSpPr>
          <p:nvPr/>
        </p:nvSpPr>
        <p:spPr bwMode="auto">
          <a:xfrm>
            <a:off x="6359525" y="1924050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i="1"/>
              <a:t>　　　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72038" y="1919288"/>
            <a:ext cx="39862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/>
              <a:t>①</a:t>
            </a:r>
            <a:r>
              <a:rPr lang="zh-CN" altLang="zh-CN" sz="3200" dirty="0"/>
              <a:t>是在</a:t>
            </a:r>
            <a:r>
              <a:rPr lang="en-US" altLang="zh-CN" sz="3200" i="1" dirty="0"/>
              <a:t>B</a:t>
            </a:r>
            <a:r>
              <a:rPr lang="zh-CN" altLang="zh-CN" sz="3200" dirty="0"/>
              <a:t>点观察到的</a:t>
            </a:r>
            <a:r>
              <a:rPr lang="zh-CN" altLang="en-US" sz="3200" dirty="0"/>
              <a:t>。</a:t>
            </a:r>
            <a:endParaRPr lang="zh-CN" altLang="en-US" sz="3200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859338" y="2822575"/>
            <a:ext cx="41417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/>
              <a:t>②</a:t>
            </a:r>
            <a:r>
              <a:rPr lang="zh-CN" altLang="zh-CN" sz="3200" dirty="0"/>
              <a:t>是在</a:t>
            </a:r>
            <a:r>
              <a:rPr lang="en-US" altLang="zh-CN" sz="3200" i="1" dirty="0"/>
              <a:t>A</a:t>
            </a:r>
            <a:r>
              <a:rPr lang="zh-CN" altLang="zh-CN" sz="3200" dirty="0"/>
              <a:t>点观察到的。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 bwMode="auto">
          <a:xfrm>
            <a:off x="928688" y="1357313"/>
            <a:ext cx="7286625" cy="4872037"/>
            <a:chOff x="-2571800" y="1000108"/>
            <a:chExt cx="7286676" cy="4871055"/>
          </a:xfrm>
        </p:grpSpPr>
        <p:pic>
          <p:nvPicPr>
            <p:cNvPr id="16419" name="Picture 14" descr="D:\掘金2016\20160510北六上课件\图片\新建文件夹\untitled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2571800" y="1000108"/>
              <a:ext cx="7286676" cy="4857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0" name="TextBox 24"/>
            <p:cNvSpPr txBox="1">
              <a:spLocks noChangeArrowheads="1"/>
            </p:cNvSpPr>
            <p:nvPr/>
          </p:nvSpPr>
          <p:spPr bwMode="auto">
            <a:xfrm>
              <a:off x="2571736" y="5286388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万里长城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1714500" y="942975"/>
            <a:ext cx="6299200" cy="4370388"/>
            <a:chOff x="-5215006" y="5286388"/>
            <a:chExt cx="6298883" cy="4370989"/>
          </a:xfrm>
        </p:grpSpPr>
        <p:pic>
          <p:nvPicPr>
            <p:cNvPr id="16417" name="Picture 15" descr="D:\掘金2016\20160510北六上课件\图片\新建文件夹\u=1767750205,2184009935&amp;fm=21&amp;gp=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5215006" y="5286388"/>
              <a:ext cx="6298883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8" name="TextBox 26"/>
            <p:cNvSpPr txBox="1">
              <a:spLocks noChangeArrowheads="1"/>
            </p:cNvSpPr>
            <p:nvPr/>
          </p:nvSpPr>
          <p:spPr bwMode="auto">
            <a:xfrm>
              <a:off x="-916277" y="9072602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桂林山水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42938" y="1214438"/>
            <a:ext cx="8128000" cy="4991100"/>
            <a:chOff x="71438" y="0"/>
            <a:chExt cx="8128000" cy="4991100"/>
          </a:xfrm>
        </p:grpSpPr>
        <p:pic>
          <p:nvPicPr>
            <p:cNvPr id="16415" name="Picture 16" descr="D:\掘金2016\20160510北六上课件\图片\新建文件夹\北京故宫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438" y="0"/>
              <a:ext cx="8128000" cy="499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6" name="TextBox 45"/>
            <p:cNvSpPr txBox="1">
              <a:spLocks noChangeArrowheads="1"/>
            </p:cNvSpPr>
            <p:nvPr/>
          </p:nvSpPr>
          <p:spPr bwMode="auto">
            <a:xfrm>
              <a:off x="214282" y="4286256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北京故宫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1643063" y="1057275"/>
            <a:ext cx="6496050" cy="4872038"/>
            <a:chOff x="7429519" y="4008645"/>
            <a:chExt cx="6495431" cy="4871573"/>
          </a:xfrm>
        </p:grpSpPr>
        <p:pic>
          <p:nvPicPr>
            <p:cNvPr id="16413" name="Picture 6" descr="D:\掘金2016\20160510北六上课件\图片\新建文件夹\杭州西湖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429519" y="4008645"/>
              <a:ext cx="6495431" cy="487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4" name="TextBox 34"/>
            <p:cNvSpPr txBox="1">
              <a:spLocks noChangeArrowheads="1"/>
            </p:cNvSpPr>
            <p:nvPr/>
          </p:nvSpPr>
          <p:spPr bwMode="auto">
            <a:xfrm>
              <a:off x="7643834" y="7715280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杭州西湖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000125" y="1000125"/>
            <a:ext cx="6572250" cy="4929188"/>
            <a:chOff x="-4071998" y="571480"/>
            <a:chExt cx="6572296" cy="4929222"/>
          </a:xfrm>
        </p:grpSpPr>
        <p:pic>
          <p:nvPicPr>
            <p:cNvPr id="16411" name="Picture 8" descr="D:\掘金2016\20160510北六上课件\图片\新建文件夹\苏州园林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4071998" y="571480"/>
              <a:ext cx="6572296" cy="4929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2" name="TextBox 43"/>
            <p:cNvSpPr txBox="1">
              <a:spLocks noChangeArrowheads="1"/>
            </p:cNvSpPr>
            <p:nvPr/>
          </p:nvSpPr>
          <p:spPr bwMode="auto">
            <a:xfrm>
              <a:off x="-3929122" y="4786322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苏州园林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1000125" y="1143000"/>
            <a:ext cx="6858000" cy="4892675"/>
            <a:chOff x="6215074" y="4488662"/>
            <a:chExt cx="6858048" cy="4892075"/>
          </a:xfrm>
        </p:grpSpPr>
        <p:pic>
          <p:nvPicPr>
            <p:cNvPr id="16409" name="Picture 3" descr="D:\掘金2016\20160510北六上课件\图片\新建文件夹\安徽黄山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215074" y="4488662"/>
              <a:ext cx="6858048" cy="489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0" name="TextBox 41"/>
            <p:cNvSpPr txBox="1">
              <a:spLocks noChangeArrowheads="1"/>
            </p:cNvSpPr>
            <p:nvPr/>
          </p:nvSpPr>
          <p:spPr bwMode="auto">
            <a:xfrm>
              <a:off x="6215074" y="8501098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安徽黄山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428750" y="1143000"/>
            <a:ext cx="6591300" cy="4948238"/>
            <a:chOff x="6429388" y="3035239"/>
            <a:chExt cx="6590955" cy="4948286"/>
          </a:xfrm>
        </p:grpSpPr>
        <p:pic>
          <p:nvPicPr>
            <p:cNvPr id="16407" name="Picture 10" descr="D:\掘金2016\20160510北六上课件\图片\新建文件夹\长江三峡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429388" y="3035239"/>
              <a:ext cx="6590955" cy="4948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TextBox 28"/>
            <p:cNvSpPr txBox="1">
              <a:spLocks noChangeArrowheads="1"/>
            </p:cNvSpPr>
            <p:nvPr/>
          </p:nvSpPr>
          <p:spPr bwMode="auto">
            <a:xfrm>
              <a:off x="6643702" y="7286652"/>
              <a:ext cx="1832553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长江三峡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1071563" y="1085850"/>
            <a:ext cx="6715125" cy="5035550"/>
            <a:chOff x="5929322" y="2774108"/>
            <a:chExt cx="6715172" cy="5036379"/>
          </a:xfrm>
        </p:grpSpPr>
        <p:pic>
          <p:nvPicPr>
            <p:cNvPr id="16405" name="Picture 7" descr="D:\掘金2016\20160510北六上课件\图片\新建文件夹\日月潭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929322" y="2774108"/>
              <a:ext cx="6715172" cy="5036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6" name="TextBox 32"/>
            <p:cNvSpPr txBox="1">
              <a:spLocks noChangeArrowheads="1"/>
            </p:cNvSpPr>
            <p:nvPr/>
          </p:nvSpPr>
          <p:spPr bwMode="auto">
            <a:xfrm>
              <a:off x="6072198" y="7072338"/>
              <a:ext cx="2244525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台湾日月潭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1000125" y="1108075"/>
            <a:ext cx="6786563" cy="5321300"/>
            <a:chOff x="4429124" y="5701600"/>
            <a:chExt cx="6786610" cy="5320702"/>
          </a:xfrm>
        </p:grpSpPr>
        <p:pic>
          <p:nvPicPr>
            <p:cNvPr id="16403" name="Picture 5" descr="D:\掘金2016\20160510北六上课件\图片\新建文件夹\承德避暑山庄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429124" y="5701600"/>
              <a:ext cx="6786610" cy="5320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4" name="TextBox 39"/>
            <p:cNvSpPr txBox="1">
              <a:spLocks noChangeArrowheads="1"/>
            </p:cNvSpPr>
            <p:nvPr/>
          </p:nvSpPr>
          <p:spPr bwMode="auto">
            <a:xfrm>
              <a:off x="4714876" y="10215610"/>
              <a:ext cx="2656496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承德避暑山庄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1428750" y="1135063"/>
            <a:ext cx="6413500" cy="5080000"/>
            <a:chOff x="7858148" y="4287148"/>
            <a:chExt cx="6413488" cy="5080685"/>
          </a:xfrm>
        </p:grpSpPr>
        <p:pic>
          <p:nvPicPr>
            <p:cNvPr id="16401" name="Picture 9" descr="D:\掘金2016\20160510北六上课件\图片\新建文件夹\西安秦兵马俑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858148" y="4287148"/>
              <a:ext cx="6413488" cy="5080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2" name="TextBox 30"/>
            <p:cNvSpPr txBox="1">
              <a:spLocks noChangeArrowheads="1"/>
            </p:cNvSpPr>
            <p:nvPr/>
          </p:nvSpPr>
          <p:spPr bwMode="auto">
            <a:xfrm>
              <a:off x="8001024" y="8643998"/>
              <a:ext cx="2656496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楷体_GB2312"/>
                  <a:cs typeface="楷体_GB2312"/>
                </a:rPr>
                <a:t>西安秦兵马俑</a:t>
              </a:r>
              <a:endParaRPr lang="zh-CN" altLang="en-US" sz="3200">
                <a:ea typeface="楷体_GB2312"/>
                <a:cs typeface="楷体_GB2312"/>
              </a:endParaRPr>
            </a:p>
          </p:txBody>
        </p:sp>
      </p:grpSp>
      <p:grpSp>
        <p:nvGrpSpPr>
          <p:cNvPr id="16395" name="Group 8"/>
          <p:cNvGrpSpPr/>
          <p:nvPr/>
        </p:nvGrpSpPr>
        <p:grpSpPr bwMode="auto">
          <a:xfrm>
            <a:off x="6551613" y="0"/>
            <a:ext cx="2592387" cy="1008063"/>
            <a:chOff x="0" y="0"/>
            <a:chExt cx="1633" cy="635"/>
          </a:xfrm>
        </p:grpSpPr>
        <p:pic>
          <p:nvPicPr>
            <p:cNvPr id="16399" name="Picture 9" descr="1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857250" y="357188"/>
            <a:ext cx="57308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你有过外出拍摄照片的经历吗</a:t>
            </a:r>
            <a:r>
              <a:rPr lang="en-US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397" name="AutoShape 10" descr="data:image/jpeg;base64,/9j/4AAQSkZJRgABAQAAAQABAAD/2wBDAAgGBgcGBQgHBwcJCQgKDBQNDAsLDBkSEw8UHRofHh0aHBwgJC4nICIsIxwcKDcpLDAxNDQ0Hyc5PTgyPC4zNDL/2wBDAQkJCQwLDBgNDRgyIRwhMjIyMjIyMjIyMjIyMjIyMjIyMjIyMjIyMjIyMjIyMjIyMjIyMjIyMjIyMjIyMjIyMjL/wAARCADcAUoDASIAAhEBAxEB/8QAHAAAAgMBAQEBAAAAAAAAAAAAAwQCBQYBAAcI/8QARxAAAgEDAwIEBAMGAwYEBAcAAQIDAAQREiExBUETIlFhBhRxgTKRoQcjQrHB0RVS8CRTYpLh8VRyk7IWM0OiJTRVVmNklP/EABoBAAMBAQEBAAAAAAAAAAAAAAECAwAEBQb/xAAmEQACAgICAQQDAQEBAAAAAAAAAQIRITEDEkEEEyJRFDJhQiNS/9oADAMBAAIRAxEAPwDFqo2wN/rUhuckbDgV0RsDjOc+tdIKsMggZwDX0dnzfVnTpIGf51zAAz6V1tz9u1RyPTegFnNOd6ft7rRF4eQo5O2c0kp8tEUZGR960s7DBuLtB5YgxV04x5gO1RxkZyNqJA5QDSMng571A6cjAA24FKn4HcfI3ZXUkYMUbBdXJI3/AFpiO8urErJBIR5iQSoIP6VWYOckbinLQNJGUJ8udxQkksjwbljyaW1+LY3i/wBpgbxB3jxg/nxT0XxFYSqWLSRgHHmX9dqxvgRgkeJoOdid1I+vaoAvHwAcjlTyKT24PRVcvJHZ9GjnjmjEkbq6HhlORU9VfPLfqM9rJqtpWTJ3XsfqKsz8T3Ww0RD3wTn9am+F+Ci54+TX6q9qqitPiCCcYlzE3qfw/n2qyFwrDKsCPUGkcGtlFNPQ3rr2sUp4wr3jUOoew5rHrXNdU911eK3OlR4j+gOw+tVVz1a5ufLq8NOMKcZ+pp1xNiS5oo1okBGc17XWMj6jcW6GOKYqv5/lUH6pd5LfMyZO2xpvYYn5CXg191fwWaapnC+gG5P2qlufiV9Y+WjAUfi8Qbn8qz8kzyOXkcsx5JO5obOMjiqR4YrZGfqJPWBq8u5LudppSNR9BsBSzOFGTxS8s4THf6UHxg8hLEhQNgpxvVsJELt5GBcjONJzXpbgISCCWpLJO+T7E15iHdTk8+buawthAx1kk7mvLs1dlkiLEpHoHYZzUQ+k0AtUzud8/Y15tOwHJ71Fjg7cGoFxjfGRRsFBQfKQe29Dd9II7ntQmuTwmMkckUvqLHPb3oWGg7lvYVHOBvsc8V7UzHc5XihsH381ImF40HRz4eM8UuWKtk/nXVf6A1Bjk4FMgPKC6hpY5HbY96GDtgfc+1Rxjc7mvEjdRn+VazUSGCP5V3Mn+d/zqABBzzXtX/CKDYyQw6ur4YFTjvRFY4APFEh+LLgk/N2VrMrEZGnG3pVlB/gl+Xc3C2oCgjYgqfQjgj3Fcf5KX7I7V6ZP9WVjP4i6XXJXhhsRUNByO49Qas7zos9vG0ifvozgq8e4YUisMgXzRsp9SKvHli1aZGfDJPKBgADGDR0UaTnOT6cV4xS+HraJ9P8AmxtQw2HAB2pu1ideuyY8rYPFdOxB7VHOo7Df+dSOxKnII9qNgolr1Z8uBnjNeAZDlCQaGPLgVIPlccf1rWYZ+YYDEoypGNjihE6GODsdxv2oZfAzzUY2JJDfasjNtjKO0rhAASOMc4+tS0YIVuCeRv8Aalg+k7Ej1+lFR/FnRQRlmCjJ9dsb1nKshjk7GwyQTj02pi2ubiG4zCZNZG4AzVtH8MqqRNedWsbMSjWI2Jd1XYgkLxz3pO4ktell16VcT3Vw40/MSp4aqO+leSfft77Y5p+s41iOToh6aSzLBZr1c+CrPGdecHB2J9qXm6lPcERRqRrIAA5JPass8hCjW/gsTlSx1ccjFWnTjCi5uDK5IBRxIAEPrjByOKl+Ukr6j+05OrDzCSGV45UZJEbDKwwQaGZM/ag3F7nzOWkH+YnfH9aGJQV8p5rp4fUx5FnDObk4nF40HaUdyaE0hJoeoCol98fxGukjsm7gDOeOag7BkB1leTjPP29ahIFD41aj2xxQDs+Mg4oXegtVsNcyITpijCLttn2oS5wARyajJgsDnava9wTvjtW8CPMrDXDZZExjSDnFRwBgKxYY5xQS2RqyNzjmuazuurtxihdDVbsPIBkH2qBkGc+tALFuX3r2SAfN+dDsbqTkmIGM/agsdZxnaouNIDPsD39aiWJPoOwrORlEJjtgDNdVcb5BzUFbSSSeR3rsblPNkH7UjbHSRMHS+AcEjj1rnipwefahzS+ZWO4AwM0FGZ3LHYVjPdINken0riuM5GOakXYRBc7Hf70NcHKDit2N1+hpAuohzp+2aBM6o2Ezk+vNT1LpGQSeCTz7UCVSZATk7dqCeRpawGjOuMljgg96h5P8rfnQiWQZ2AOe9D1VjEfIeIyqep2oqnTGSM7cnPahhiyLqkYn25rqyYODkjPIGK86ztGIOp3liG+Uu3i1D8IbY/Y12frV7fjFxPqGcgAAY/KgPbTTxPPCjyJHjXsNs0DyjBwB9KKpmuSL2w+Jr7p0awIY5bfc6JUAJz6kVZR/EnS7gH5zpYRj/FCRx+lY9ipIwSDjY1MFcAa9+2RW6/Q3uS0bWNvhy4GmO+8JmO3iggj7nakeoXXR4GZobtrqY5xpG351lWcMcagW+hzXEjI1FiAfXGf1pk5fYOyf+UayDrnSpoVS4tZY2K+ZkAYf3piI2SxTNEonimGA4OTGexxyMH0rGavPkNv70SKaeJi8MzR+pXvS0/sZT+0XTWtyXwSJd9jG239xTEfTLw27FkaI7lcrnfGfy7feqn/HOoKuVkVT6hBmpL8RdYRnK30mGG6kDH29K1y3YK49UMaJI1iLifUWy4CHyr9f6VrbL4g6Z06yhH+A2s83ImmOQD/5QP5781hD1zqUiIj3jsQ2QSPN98UVviO+WUSOy6F20mIAH696Ek5KmGM4x0X0nUmuLu4nmVS8jl2ZDjOd+3pQLuVmMbRl9JJDAb5BqsXr1vMx8WxBkbYeGSKurWC4mieQpFZW0R0yyv5hFvjGe7eijPvU+iiFJS8in+HXTp4qWxEKRvICT2H4j61yOVI4kCklWAIB7Gu3vXmdZbOyV47Y4DyMcyzgd3PYf8I2qmknkCHyk4/lRqxZNeBu7mYyhFJGDk75qSXQ1KpzqHBqq+aZDr8LAzvsc1IXzNugUtwATvT1gQtxcuFAJz79/vXnnQIcnPvVYt5K4J8jDtgHNGMmtMMQB6Grx9RKKpknxJu0Mm68VgNxnYbUTEKLqe5jXbOOTVfLA6OyF9DjlWGDQHjkXJ0lh6jcU0fUS+wPhjtosDdQqSNZONthQvnFZwoVs/Sk4kDrg5Vi3fjH/eiWZdZxoIWT8KkkYGTuTmi+WQFxRDC6TVk525p4Wc7R+OF8oXPODj6VXXEUcNwkUconYKdZQYGr29qLNcSrZokUjBnOXw22n0PrvvS+7IdcUc2ddikhyg3435qLTjGQSPQURbm3MMjuxDswCg74GMZ4xXLaWz8WZJtUgCHw2QEebt9qePMnsSXC/wDLIOfE8M8bV7QBxz9a8Ghk0BWOd8g7Y/vUmUYJU507YPJorli8CvjayRkJCHJrjq6tjbBANc8TJ8wGwqDuA2AcntinTJ0eYA7nYemc13JAGNh6VwfhJOx5xUQ2WH9KNhqgiISfMTUyQQCoxjkUMEMdS5B4rmrS5080th0EyPOdzt2oesnY7jgYrkr7AqeRuKgmrG4x7UTbPLxkjPsahhf+Gpas8kkZoWpP8tGwUN2yiRczoc+u4P60WS1kVNceJouSOGFXSdCuQsjSwSRiM4c4zjIyP+9VmoxzFRwMj6/X1rx1yW8HpSg47EIrqWJ2SKWSMHBIGxNdOl5CWIRh+FgNj9aNcxpJ5gFBGxHfFDjizHnSdPGqqqS2T/gvOhVgrjJJOpqA7KN4xhc8Z4p7x1KmNsEg4z6/WlJ7Z4yrxnMbb+4qkZfYrIIz6tWMg75opBPv3oaNgZP51Fn1tgPjHpRMdKFjjhe5zXi2AedjXs6BgnJ4+tTC4GooAfXmtZgfBwTnP51wZ1DCkn681AtqfQgyxOMAcV44A9O+T3ogDZVdXGeTqHFCZy+AGG3YDNRyApGcjn6VHVjzZye1YxZ9Hsnu79EiAaUEeGMbaycL+u/0FXXX+qi4mTptq7fIWSiKIA7SMOXP1OcVV9IBi6Zd3ALK4DYYHvpCj/3mlvC0jBGNs4xipyyyl1GkGJOjy7MPWunY+pxwKFtjbOfWvSF8jQ2ke4oCAJSDsyNjH60GNVL4Ctk7gYrty8iFRqOTyBTFkrs48hyOcgk4prpGWWEZcALt9tqkgYtsPLjfamLlIjqkgbxEztkYbHqRx/2r1vbs1nI4KroY4yRuAM7fpU7wMo2yGhJBokLFc/iHK/SgBXiGlsA9mHBoqks7at99875obXCaiqMME+bA2opvQGShnwyk4IByQT+ldMyK5L20Ok7jORt9eaYijjRWXSiylcAvuB7gf1qvnR/EYSk59TnemjJNm0grXIBJhURr2GdX/WgPcyN5Q/P5UO4QDSeDUUCGRAzHTncgVRJbB5JyOTpQHIA54zTUcPy8cckgUlxlVJ7etDi80zSQqpw2E14BPptTN3GEjiEhLNsFK447jPtQf0UUcNiif/OAJ7537U5FIXYIBtnAJNLRxvJOuiMqNXccCnokEelCEUlidT7bb0sgRjYNgkmQG0sDv70GWN0TygkZ3Peh3Lk3LupOGOc4596NFOzIG5I2IqkeSUSMuNMHCTyTz60eFNM4YahlTwfb1rmYicFSvrjijwxHxAQfKActkVVcqbJ+20JRvgg9q5JKpO3PrUREz5AIA980N0ZSMjb17VRNWI0yYO2e/rRVBClsqB9aCAAoAIP0rxwABWbsKVBGKnfJGed9qFqT/Qr2oKTsCO4Fe8Qf7pfz/wCtCwpH0y+kgFyvT7NSIolMs0jszB2wSuUA7Y5P5YFZjrIt3uGntXV48DUR+ENjJx3pgdbu4ekvZNGkVvLknREqEY3ySNz6YzVHO6tbkx5y4wFHJ/LvXi8cWmeny8nZUhK5n8Ux+FvgAsxGAatunpISkSFvPkEkatqRtrMxuAHESPkBnbcH39PrVraXYjmHglJFVgSJN8ke3cGrTlikSgleRW9sYzIQjBtsjSf5GkWeWFFR0Xw1yNu/1p678TxXlZiWZiSw7k0uJA+fEPmxyRijCWMivboQkRdLPEp0/wCXOaDG4RBkkE8DFPTo6qFQYVTnAP6igvbiVQWOGI2bPP1qykqEoDEe5++ea9PLqDbDQdsA0Mq6ZwDn3O1cLiRguPfHOKYF+DqKANbqAe2ecVFnMhOD5R3rpJ9T7mothT5VIxRAcJOcKu3fahnOe23ajAajknG3HrTo6J1SfDRWFwwbhhGce29a0tm6t6HrWLR8NeJx4kpbHqCwUf8AtP5Ui22S1XvWbSfp3TrWxkj8NyinTkhlVQQCR2yS5qjZGwdLZz6DvUlK8lJ7o4pzkEHI70RyVj1N/DyRvQh5WIxv32qCuZGGD+77UREeVGZ/Fb8PYelGUssmoOwBGCMc01JH/sySEAZJGNWfvQdIlCDTpXucbUO1j9aG7RWdHiWAPlT5jnIpcsChwRjg1ZQyLHG81s504JKncjtvtjft9apLm4QqFYFNJzpA4zzSxyxpJJLJFp3ijUqVcEgEY/Wi22JJ2dlUKPbOfahJH4jlyOcYBG/FNxxOGxEupMcDIP2/tTNpCUM6w+CRuPSoyKrjS4J9MdqZt7AsuqYhNvWmIupdOsZGEIE88QBD6hgHNSboouNveCmuejX8yoYbO4lUEZKwnb60N+jdRQENbEAHHmIGPrmtraftE6lDGiRwW4jjBDaicse2fT7UKfr8PWZ5HmjjJY/vImJK57EHkH3/AJ0q556of2uN6ZkhZT2ccTsxRjuCeAaUMpJL3BJH/Ccb+ta+86ZJHatN06SS4tgpaWORQTH/AOb+4qmlsra64HhScbH8J9xxTx5//SFnxuOEJ2RZZPEJyFGoew/13q8W26LetEJ+pSQk+XSkGd8jGN/c/kaU6Pa6+r2tk84VJn0yaTpYoN2xn2FXUPS0ll6i8a5SzkiZQw7PIAAc98UZTTymU4Y3GqJyfs4unmdI7hVQNhWbckZ5wPz+4rN9Z6VL8PdUNrNJ4oEaOzBcDzDOK+8z2Pgu8Ut/OzBchEbT7k4GPT9TWd67fdC6RaJdyWlve3bsAizMCWUcsScnAJNQXqWnTyW5PTQaxg+P+DLLE00MTvEDguqkgfWhpNJC/B098nmvorfGiXPmNhAI0AAhU+QHucVWX3WT1q9kF8kDQ4IRbeIBo9sAe/A5o/lVuJzvgitSM088DxF2IXHJ9KtP2fyL1L4yt4IoNcMAeaWVhsFC43HfJIFBvei2EssZaKSONhuPEyxPpivoX7Pugq1rPB0+a3hh1gXMnh/v5V4G+2Bz9ye9LL1UWusRuPiqWRL466LB1HovSuoQQxWZZpNKLGBqTIwTjHpnHvXzdelXE0ihWVo8kGRdwv8A1r6J8adUXqXV5reF3S3tGEESZ2OnbIx75rPPOq3kvgMmJkIwo0gN7UnF63k4/jtG5+KE5WZy/wCmeC4e3Lsn8WWzikPkpf8Acn/X3rXTNF8pqkeRpFIxGy5wO5/kKr/8S/8A60H5H+1dH583qJJ+njsRWdZozAF3xgnk7+/ajQg2xOkNK7EA47fbsKqyqWpRIWHhndtIIb9aLJdwx4YM3iHYgb7UXG9GvyEdLZrptSEaTuwYnc+33r0DIsmvUqkkjLMQfuPWkhIofxFjKORnf19SKXaRVuAwY6Tu2/H9qdQ8AtI1HjxywNFNEcjAIXGR7g1XTxGB1YZeP/MB/Oo2d1iDVFGrOvAIyQPQGn1f5iHxVTBIIKn1qWYsLVlaZCp/FjuMDtXtAcMUIQ9vQ/2ossOrPhgjH8PcUrFI4YxMBn1NVT+iemCkQht9j6Gl8KurOxPI4qzdElTwpNm7N3FJTweHIQ4B9D2qkZAYIKSO/wBKlpwM9zxUBNvsN+MY5oqFm8oGWbYegpnYAeArZbVtzjcj7Vv7br9/0zovihwssgWBPRDpDO2PUalUem9Y6zsWnvrWAO6hpAHKjPl5b9M1pOoQtdTQW3irGUtDO3iPga3zJp+uCoA+lR5GnRfjtJtFPIGdDpPmHck0FVfdXxntR9QWcug0x9lLZ7d65dg+EHiKsO+TjFJfgk0KO0rv4K5Vc5ZKOIRGe+3BrlsrSjWjDWw3Gw2p9ozFGxmIAXuTRlNLAUnsBPOGt/Ajx4cZOMHJLY5+lSspJGjSBWbwyS+jkE0rK1uuZFjJA7tx+VSacIqzCQZUgp5BlfYfn70vdFFbds1HTPhe2vkcSXOC3maJXxgevFM3nwV0m3iD3E7DH+c8+3vWJ/xPqFr4rW88us7CVW5GOPbFJXN5dyoskt1NMzHTqZzt3xQqTeGV7Qr9S/dumdOLobtMZI0qAT+lLP1u3l/dWgkDkgByMn3rM6S7BFzknkkAfc0zarpd99OUIyBqx9ao1SJ9/pD03jmP5hzLoZiMs+fKduAdq509Y3aUJHucYwcYH1PNQ+aWKQBUiaNQNSjffgbVZEK/jMnMaZAVdOnPcHjeouTSMgJgdBIj6jHJyDxjtiogiOL92cMQRnOCaOqvJptiXDaCyS+hI4996GjptFNIp0774OMe9JdmayWXR+r3cJ8XW8cw8pw4OQdiCOPtVf1jq1r823hQLAx/E0XGcdlqtkZyjrGQUJwuk478fSkbm2kRyr5zjPrTKmxrdUXPwsxPxt0x5Jg+pmAA5/A2K356rD0kdYtTA0sl5dQac7KqoA+57ZOBXzf4KhMnxn0pcEAzYGe+xrb/ABVbXMF1d+GqGSOWIrzv5G/WjyawV48RGLn416nNdSTTy27StnyhDhB/w/65zWdv5Jri4F0ZJJWKiMjAOE7YHb6UFLgTxRAwFnBJJVgM+2PzrvhqULKG04yGXnH9a5kqBKbapnUuPAkDAxhY2OvKY+/0NNwygzPIFWPAGl1bJweDVbdBLVRLKgdQA6s3mI33HrRbWbw5vF/HFINWggAEd8bVpU1aELgPHNHJHMXKs2QSfT0pvp8svTrsS29w6MQVDhiM+xqpyxjLW+NJwV9HGOfY4piGS4jXU6arYx74bJJ9v0rnaDbvA3cSTQ5ignLRjyypnHlO+c/19arZlnHiDxRs2Vdc7+gPoeKsnLzxSFyymMDYDKshOAT9DQZbKSB/GZn28rKvBHYn0xW43gLyEEQmttBY+MVHmPJI327Z4qp/wi7/ANw3/Of7VZ2BkndYYyxaEZkVskFQCcgUH/FB/ml/SinJYQtGX6kWVQ6EkdjjiloFA8zZbO+Dxn+tN3MLjQJVyR6HAI/rS5ARBpU6e4/6V7EXijm8gnuFf+LjYE8ivZWQqGVeMAKNqC+ktgoNhkY703ApOJCvlA2H9aZ4CsjkVv4UYXTg/TemI5flznBAz6Zz96NbRxzwjzKh7FjzStwPCTDAHfcHuKhdumNRYGNLgCRBiTG+Ns0lcWplZpVVYZBvjOzf9aHBcEPqiBXGMnnardrdriHUi6jnJAzwBzS24MNWUragoVk83pxQLpdUTKxyR71ayxNPEZBGVaLnHceuapbnKlAsoEbgkZOd6rB2yckBhiB844yMA75p+3jGPEKAaTupPv8Aype3jkTGCACcnam2YrFnLFgdjznfuKacrAsDvw+iy9emdUDKkD7A8ayI8/YMasOpul51aRoAMPKx1ucArnC8/hGBVV0bqMXSuoyzyhsNA0flIO5IIOfTagS9RSSNVSLxFBILuNvYYzUpJuRdP4JFksCSW9zIZI0ESEjU+ksdtgMbtvxSJvitrJFFCCv4i0igtk7D7ClPHeRFkkIwDpUDbH2FJuwt7pjJnUPKQpB2oJeAeByKSYuuqMuFBzpQ7difTam7i48iyRsWLIfIG9CPX6UDwLaa1Fykr2/GFLkgnufaoQQwXkjliZMAZKqARt75zxSNpuwokHWYLJEiBx+NdXJ9vT0ry3EZgbUhIJBXHbfcEUO3fMhR3DOoAA4Y59e1FZZXLxQBdQB4YAHP17+1Z1owpczRtI4UmJcEkZyc+n39alb2j3NqogQ6mcg62GAo9ffevS2kBlVkhl0YGVUE7jvmrEXK2cTJHN5QuRFngYoylS+IEsiPySWqa1jcSJgl5AME+w7UzO0j2qrgPNnAI2JGDwe9Dk6lLLEDHGmhm3LHbJ9jxXWvJUVcyRsowfKOPekcpPLDRBLOW5t42a08yjDFwVxnj64zmu/uLeE2ssyawSGeIltW22/evXcRvpmPzpEYUeX3+uaQbpE6yFmnQ+XUAp3z9Kyknt0Mkh22uI5HaQzAux8uP6A1y7tnmIdIwwJJLJ39BVM9rcwweO0ZABwcHdfr6UROoNqRcnAzjT3o9M3FgPSh4AA1vIF5GsEb1AXLgh3kZiTgqTT97MJbDkZDgjUDniqoxnI7H3qkMrJrL34LZU+Oej4JI+aUD9a+j/FkCz9S6gXEyujwFdP/AJWBz7b18t+HJUg+KOmSDHluE8w+tfWvixFk6pOxj8HxIEkUhs7o+CPuGxScv6stxq4sx09uyEmNWwRqR1I329u/9qXj884EjAcYYeU8VbSWN2ssJW1k8CbUEfVs7bbHt3zSDZWV0fSoV/I2rPm3G2exxjHrXJF2hHFrYbqXUJ7uG0ttcMcEahQnhgLI2+WJxnJ/Sq63MsZeJrZ0hAyCTkA+xrxDTO0QURDIUunAx6j70wsUkTNLAxZVJBiO2oY7f9f6U36qgNtu2dsfEku47dJzEwcDf8JB3zim7jPzM0ClSsb4BVtjgkZ/LuOaWJilEMxXS6ZOlWwM1Hp8Vxc/MRx27FoYjO5C5Cx5BLZ5xk/rSyV5Da0i86QwXxheXOopqVSBuFIOS3qQdO3ej36LbMq60n0Irho+QCBx7e1UcdwsZQABnzoJBPccGnJrppbILBERIp59h2xn0zuKg4PtY3ZNUxtGWeUFDGHAz5SN87f6FK/KN/v3/wDSNKwwRw6mSUCRyHUMMal75/vT/wA5/wDzp/yn+9PX0KZaC6g8PDnIGT5u9I9QQaWZR6Hy7ZFQD50kSNpJxk4orTkRNESWK4OnOftXrJU7RzvInAGuCUd1QBc5AyadhlCRhAWbH4tQ5+lRt7aPLuwOBvktgj2xR2YM2pVBONsmtJ5o1YySS4VAzKCRyN9gf6V5necFsqqgeUHcVAeZg2MNyoz+m1ERl1jsvdCOPcUhhVtSyAbDcDbgGnrG8nt5yqPMrAadSZwQeR+VKSo6y5jYhSc49DXoZm0bsfMw3z/OmaTQVI0MdzIUnVG0pIArgdx6GqW76foYiOE8EgqBpY/Si2s4iIRgyhgdyeD7Zp5riJIQ0rE+Gc4/iyPSpJuDwbZXWkcfy2rUwYDhzjvQLi7iIBRoyBkjbOn2pe6vvmJCECopOw7ZoAuEicySx+NKRk9gD74qvV3bAiRYzyl5F0R8jbn7ds+tNTQhGhCyRkFdZTgD2z/WgSappowuYkYjOs4BPP3pgzmeYSMAr8ebYY9qWTY6QvcoUt0bQNIbIAbt2zXorOaXKtGEC4Y4G++4yaWluZZWeJlVstny7Db/AL1a28UiWgWVlQkHILE5/KhKTjE29Cc6BLd4HnVTE2VR85A9vWiWVqY4IZA4jkZskTKfMPb1pz/ZI5zJjXcDgscZP9KB1PqFxAqsNADZG0eCvrg1P3HL4xGodayUXJlkbkZ0xjYf9aUisz4rmG5zvnI3LVVG7ljtGdJDqcYzq4H0qfTrwhArM/h5AGDjSaDjOtmwN3U8+pI4mARvKGY4Ixz9Kq+oGVZwjhsj+IjkVfrFa3jI0brG4fsefaptbJtbtIniLqMaFCVPNCPIohwZdZ2jyCpOrG4PpRLm4y0ZKhSwBODgVZRi1uV0zLGpYnLKukqaW6nZLF4aqNyM7HIPuKqppujNA0vgSQBgNjIAzii/NTfMKokZlxjTwf1+lTs0RrIrKUGeRj+dd6dGZZvBSBJTq0506iTwMD+1B1nBkgrzNHdIThVIOQe5A5qv6jZOLp5IPDaIgMNOBgfStvF+zrqXWbKG4E8Fq2sAxEMWRckFiuNsY45oj/s7+IbVdUN1b3bvJ4CICVJU8OcjAX6n60sWllDe3L6PnoeRwA7MwB4zXHU8EkCtBc/CXXrSMyP0i4MeC2uNNYwG0k7HjVtVJImG0sAHyRoOxBHIPpVVJCU1sJ05WF3DIo8qOMtnYV9x+IoPm+ldOvY5MmbCKSNv3ibf/cBXwhXdSAqAjIOe1fZ7i7K/CfRCQjGUwBTzsGyP0pJqy/FplOLqUQKQFR4VGNXAcZwSO671RfNFrloL1YxLnzBt875yCPXmrZVmhJidTG4JR0c6scbb9uearp7dGzH8s6tEVPlOcE7bA7gY32rzuN1sSTbwwLAQSSSBnKswLKdxxv70wJiyANgZGoNG2QQO+D39a5ewhVUrIxVoymlN9W3P13P5UpaXI8IbNKQPNkDKnjO/51W7VoQaWMRRziTYlS3lbBHYkZ+3PepRw3DMViuTE0yrFKV21RlgcH1H37UV8NEjQkOBksjDJ39N+NqVmneKNfBAyRlg5AZD7ZxkH0oK28BWBjqMMdlczCCZJNExCsBuVPBOPqP1oltcMZx5zkY8hbIbGAMe+KQLeNcRiVGVpBu6eo/tRpHaG4hhljB8QksQNtu/G2KDVhedFiQl4jFH1ZHk1Lhh/eufKN/4Yf8ANVRNNNZX5ljLG2bGdW+k52Hrj+9Mf4vF/lm/5T/ah1l/kBXT2ltcoZIAsEgGcE5Rv7UhNDLDMrXFu66Rk7bH3HY06iiBdJkbGf4jxT9neOFUAhkGcqVzn6V2rklFfZOkxGO4a6zbMkUKORh85IAG/wCeKXIXWAz6lx+IitE0NvcnDLGMYwAuD9M8YoEtnaudOhlkxjb/AKdqK5kxmrKU+CNIVtWD2/pQ7gjQFjKsy4HOGFaVbDprwOkUMKy+XSWBOk9z753rt6scrCFLOC3wAdarnb0JPNMpoz48bMys8jEK8TcZ/Dkj7VwAq5GECA/5cAGtG3V/kWItTH44QEMqqdQ55xn7Vm+o3c95M4BdpXfW4CDAPfAHbvTRdiSgl5OS3ccMY8OQSOTsdsKRSA1zS4kc+bcnGfyFaqw/Zl8S9Q8SSe1+UIQSIs+zODnAAHfY7HHatNB+yC4WVkl6rEkRQZeKEu2rJ8vmIwO+eKPeMfI0eGb8HzWS3jjK4bV3DEYb6Ypteny/Lxv8s3mbSo1eZts8cAVtrz9mV2kULDqHnC5l1JhUOM7EHJGds4rO3thddMu/3+ESHMZkU5Vj9e3396nLk+h/acdoqkumWDUwlEXB1L3xjamGEiCOFYSdQBDMMlfQ5qd5fuIt7iIxHzAEb5/vSo6lHcz+ZpDGRg8Yz9KTs3lIWgiXQS5ZW0xN/mGDlqXa+iMzPl3CAjOcEf6NLNAjyyNC+S2SEIxj2PeuWcesGMWzlpDgAKWz7fWj1Ww5HcwSlJwv7xuQxJBHf71Hq0S/KkpoiKgNnc6vanemfC94JWnv3W2gWTS8R3crzkZ2GxHNbbo9l0i48axSwMkbHLMy6mIyCBqx2oNU7RSPG5Hx8kzeiqPVtq7+AEKdvrX6NTo/RluPmn6FA8mjQR8qNONWr8OnGe2eaJZdA6BELXwehxg2+fDZrcFm2I85K+bnO/cCm95D/jv7Pz30/wCaLCO3QuW8owCcH6Ct50n4d69dWrzt06YxeEJQ7kDUM4BAO5OQa+y2fTYLeSKO26cItLPKjomAjNnUQdtzqP2ovV7uDovT3uLuVIgqkpGuF1t2A4GTUeSalsZenXlnxrrfwT1izW4vI7QfucPOVcOrKc6iCOcYOccZrF30Ust5qZSqMAEydIH/AE719uuvjm1+aW2S0M0cxKAeIGY9t1xgAnIAJ39qqbuX4Qu72a6u7EfOQzh5R4WSmjAO3ZdtwQTud6SHIkwS4V4Z856Z8L3t2sUzN4VoZDGbiRcqBudt8sdsbbZIrfdD+GrLo4WV1SJwTmeYkSMGyBq38oxjb132o3Wb636Gi3saI9zJl4g6BFjDbkqo2BPqd/pXzq76r1Lql/cSz3RdN2SMHyrxn6/WquUpLAyjHj/rPs9n8Q9Akuoem2s63NzK/hgxxlkz337/AK1f2sFlOZEgMchjbS4Q/hOM4OK+L9ImuOnnQjQl7mA6GVlwhODkkfxdvXNNr8RSWMok8OUzQlNSFsLkklmcc57ZrlcpJlFyqvkfYzZRYOC2rnBIOKRuvhTpfUS0l506xuJZN3doACx7nNfLovj/AOKphcl7uJQzYjCIuFGf4cjPHrmox/GvxDCNK9QkKuW2PlwQfU8Z9Kb3GngR80GaLrn7FrHqF38x0+5l6bGwxJCkAkQ+67jH60Lr/TR0+86B0RHLCK4hiXUuCQoG5xR+m/tJ6v8AJzrNawTtbIpd9weQMnPJPpz6VS9d+JLj4huob0LFbXFv5omiZiM77+tUXOvIvaCVoWkk8K5vpLhgkAk0QR5DsQy5AIz2H3FVZhIuPHjl0gv5tRPH9D70pNBOLObx/wB/gAsVOrO2M+uRQrW5eCNVKySeXG52yPbmoKDr4kpPsy4u4lmiWMKysCCGDAZPA9u/P0qhlX5G88QSldLnxC38RON/bbNWCXyRqkeh2ZjwMbEelDuUe7JcIwdTuo4HfcHf7VuO4YehK8nAs1tGJ4nE0ef/AJak5Xf0+lS6jc5t1l8ENGDoaNxj8j+X614gxyFHVo9RGC26/avTmC4gngZlQ5ymCdjjnf3xTWrsGWICAwAyozmMvqJ7p/rim5laG3V7eJZ1wXdNeWXJzn1xjelbr5q1aB0kEltgDWhwWOOCP5Udb24S4ZxCHCoFyNyB7/nzVG3sOWiFy6ywSS5MYLhSo5AI5PqM53oeg/8AjYf9fan4ovHtGZo9YIJBC7oTzydx3+1U/wAncf54fzoLOAFte2glj1gBSDyOPvSMcq2+QZNPsRsPb2qcfUGh1JeREwkbHHr60a5tIr631wJqGPwdyKorWHoX+jImR1UHDgjGM7EYoS3c0ThfDRo8/uyMnAH8qqrdThiq4kjJCj8O3pirAMyuqjQFbGUzx7itKKQbGo5bdpdSShcnJJ329M0G5txPn/aZljGQQo2A+n/eqxwbaVyozG7gc6QvvW2+F/hG+uUkn6iTZWPheIjzof3gJOOOOPr3FHKymNGLnhFR8OfC1/1lh4ZzatL4cl0RqEII5wcZO2PQbE19K+FejdI6UjW/SLZZLtY/BubtkOmbJyeec8YHuOKZtujG9Jten2/yHRw2rSgKtOcAZOfwrgD3PNXPU+q9K+D+mK08sMblcQRd3I5Cgfz/ADoynSydUOJQVjrwQ2Fm097chIo/M8kjbDP6fasn1b466XY9O+cgsbq8TUUB1BVVh2Izk/XFfPviT4u6h8Q3a+NKI4twtsh8qeh35PvVBLIBGAWVeysMZz6+49vaudyk2K+fxE2KfHvz8YMUckd0WBUp+DT7+/v7d6IvV7LqbE9RtDHLnzOFBVscalOx5PpWDjilaWNGsi8hbTqiVhqA2/hq46b1aysLi4inW48aM4jIHBHIIPNPGTi/tCxnJv5F/N8EfDHUQHjlCMZC5KOVLA5OAu4HbB9qSl/Zv0WNi3z9wFDeVNQxp22OBnPPHtUpPi6ylPnsEfCkaiASfp6Gln+KbWS38SHpMZcZAJYhM9hmn91j/wDPY1/8JdHidpBJJrGNHn4AxsR3zuNvWvX0vSOgwSuFjQyYYR/ic44x3HGay9z8T9ZnMhiSOCMn/wCiABj681TPO17OWkeN5XwGZgd8d80yTexHOK/VGjfr8/UHbXEujblScDuD6fUVd9Ofq81ysPS1LSjdtCA4AHr/AFNUHSYoIpw06FoE3d4/xKM8+/1rYxdbijijNutvBAoUSxSh447jG+CRkseBv6cevPySzgaGctlxb9fuukSrF1O78SYLmaGaPSYwDucjv/w759apIf2n309+Xt7WJbfkIy5Krnv6n9KW+KutdPna4W0ihSEQpFEY1Olm1apG1Hf1A27msTbEwzowSQ4ydWcfTbilhG0wz5GnUWfTOpftB63cCKzW0lsfE/ea1jbLrwBn0+lVnXZuo2TRST3tzPFIyyRSTDXHkpqAPYNz29aT6bLfX9rNbi7lk6oJY2tlkmIwpyXXvzscH0r6l0jx7rox6H1CW3u/EhGk3CYZH320kDWAQDtg/WlpXkKTlk+aW3UXsJ471GDmVPF1Mu+rc6gecbnNGhuLm86jEvTLWG4vVVvFmKAvIp2GSdmAH+tq+j337P7LqfS/CnWK2vcYja0BCJxxnff7e1Z/oFhJ0X4oPTrh0kYjUhwVJIyDpzxwTjvyM0JpxyUVv4+D551S6e76hNfdTmjkit5/DWEnDFl539M7+h4qpa/8a7d2QBHOV0rjY8/b296H8WQG2671dFmeW2e6YxOgzqOScVWWbSvA0vgLIQMeYlSPpvXXGPxshKe0i1X97KJFkMUqIFRF2U+2Prvmr7qlrFDbwTxXCTeKmVUxkMvOzHP6VmoJzIya4v3ZfV5Rgqcb+1WHjsrNE6vjGkDsf9be1S5IybJuVrKJQxyxXMOqUAZzq4D7cH3qRMyzhVYOuCSMhsg9/rUBKjWm7qo2cEnBHbcfY12ORwzeJJkN+HK8egJHvikrIgxFLKIZUTy5ABQD8YGce5x6UBpz065Yl3eKbGQu+lsDtUopdKnWAsitjVjY98/XFMukcsJcRBgAW2ABKn09/wBNqGnlGRFppIXE0bSmM79vLjb8qE3VYZbhbeZQzYGlmUg474NXXULm36j8PWqRzytPaxskYSJVAUEeViO+M429jWWhEfjRTtBGJVzlZUyNXpz+frRgltjtJaZbNbRFFk1xyHktJHvp9NvQ1GRXSVAY0wgO4bVgexH9adfqc1xa3NupgEcirllQBlIOV0nkHOR71SaiZkk8ULI41ZBOHOe49dqEc7M6WhsySODEREzchWfBYZ59uKXuLKc3DThSgZd0O33BHNPWXSD1G5dHntLeULiNZG0s55AGOBv3pGyaZfiaxtmldYGnEUjBgyNg4JIPA9jVILLoK43sEqmQOkupYyuw53z79+K7ZeI0pTORuCR3zxX0LrHw102XJEmS8bSIVTSXYKSMKDgAgH7rWJ+WWNigeOSIjYgHH555H96VciaoPJxSg8iUktxDKItE0lvIfK+fw7/h24x705qtP9yn/pn+1c8aWKJ/EjjkycZOQp3xvj+dc8eH/wACf/WP96ZT/hITiSUxsskUgZTvkf6yKlbzPHIFC50DOof3G1buz/ZteQTuk/U4kiChkZFL6icgjfGMYH51cWv7POjo8b3Ynusr+8jZtKljjJBXG3P1qu9jR4pM+aXVpHdx64wIZ25K9z7+9P8AS/h3qfUpY4EtGMchIE0x0JgDdgfUe1fWumfC3TunLb/J9PUyW4ISYqNbE8lttzxVoyfIQ5mMFpbAZ1lgozkkgDf1JoaVWUXp/sxvQPgm06RJC92r3l28JBt5owyoSec8DAyMn12xitnF0iEBLi70KkKgIhOI4wBtgHbOABk+lfMPir45m/xBLXpJljt4my04GDK49Ad8VQ9T+IeqdflWSa5luQm3hEYC/biklNrQ6nGOEj6b1n9pXSelPJb2ETXkyZXWPLEG+vJ+3518t6hd3/XL+4vLp5bmZyWfSmoIvYAdlFLPAw3mkWMuThDuy/X0qXzc0EYFrI0ZRixaNypYYxg47Y7VJtsnKbk/kLato0YZyNyVK432yaZh6da3QkW7mFvAWJXTl3zzkAfz4pa6ubiYmRmd0LZ8zGvRShYi7Dbdi/8Aw0errAidOxu7vJbdxaWt2U6dE4aPMYUyMB+IkebnsTVXGlu88k0TtJIpyyhuD9KlHJaXThAww64ChsY9qW8BEum8E6WRwWOkklc8GqRi47A5NsnE8YWTUAAW3JXYn/WKGJ52kwyllIAV+R96dEEWGUbyb6TI2QQex/lmq5i0kL3ETyFUOPDByKMcsyQvdvKpKOT4pOhvPnv/ANaZj6PLblvLIMDBOnOR3xil7eO4vb4ZXUqDZSdJIHJ+lXz20vTLlVMrGMNllbfI32znB2p5z64Cl5NT0LoNunQrG5vLwSfNFI4YfAbUGJ3DDggepxzWgbqU3R7y7iitILuGxXEyhQisckeXXsSASccE96+f2nUb61juhbTSJJKoMRUjYcD8t8EcVXieZAIp3kfDD944OQ3qfQ/3rmcezbLe8oxqKGurXEl88zyxQqY8ahHCq6lznJHc7iq6whd5SjQO6avKR5cY/l/KnWjVWcjJUrjTwfbGP+1LJbmGMFXkKlNO5/Tj2708WupC7dsNPO6XcbxSnxEKlQCNQA7HOxr6j8L/ABl1VOl3v+Jf7RFbW3iwSygZclwoXV33OK+P3UJE6vrYkcY7+1aK06lbiAWqXVxF+ElHA0sc6sfng7UJ4SaKQnTs+sx/tEfplxFZ9b6ZcROygi4QAK44yB2325rN9U+MumdO+Mj1S2E9/wCIuJvHPlg83/08jYYBI/8ANSHV+vP8Q9Ht7MxTy3tuyyCRVLFhwdgM7j+lZLqlncLYu6B2aJs5j5xzxtng/SkUu1JsefI08DnxvFBL8RXF509dNlfxpPEgHl1EENt/CcjjjesbBC1qLmKRwzsy4Gdj9R61bw3SXmh/GGonUudyMUj1O4W1uop0jDPIpV0K43HfB4NdXG3pku1ysGsfgsqSqwctrAzjnGNhsKsY2Zi0kbMQRkgnOk8H/tVVHcXM90/i6MCMHC8LnAGPU74xV3brGzTArIJV/h4wO+RQ5DNXo5hmcxSRZwQoK4GT3Jr0pjji/eKYwu+WOQQO+1ctolDFI1aNlfP4gVY4O478UIk3H+yTqQMH94AO/fAPFSq2Kwkof5ZbiBjn8TKp2Prn/Wact3D4kX940eASGJzj6E+tVsatGEWN86DnS25+oNGsJIop/PbaUbYrnQGx3BxtjajKODIfgdSSERdUg82nY7nketemsXnW1ulmgDEshUPgjB/iHbOa8JIPmYDMHCrLqlC41FQd9P143qHVjGl6XskdbYyOU8R/Oi5wv3xzUo3Zq+xu7+ZErz3fhsJpSAyJsWwMsNs4xgCh9OSzkkS4upDEP4ta60yDv999qZgsJLvpl1c+PbFoF1LET53GPyHO1UHSurrC1wJbdvA8UqgY40+2/wD1opNp0UzaZY9aRReaop1SFmLE684wNtxwSN8HiqmBms/iS0u0YOUdJTqXUu2+478etabqM9lLY2cvT547gyqRcKyA6T2+ox6jtXuoT9PntrQWhXxvERbtVGhgFHP55poTrDKUnK26NNbTfEk9xaTXPy6xYUMyxktGuNW7YwThjj0zVV8QrNf2T20llFClnKk6GNMSMCCG1ADbO2c47c5oF1+0ExSR9N6ZGxESBHlmAJOABgDj796Ws+tTPcseoXs9wGjYvpbSCSNsDg422IxU3GUXdFeScP1sr5murOd7MPIsch0SRoN8ruM/2qHyV1/vZ/8AkP8Aaiv1CLWsltATGkgbytpkYf5WPIz3q0/+LYv/ANK/+96fP0c/wbyz6jL1r4cspHE3Vo3KqGOhtX/t3/WlLn9oPwz06NfADTSEgaVTT2/zNXxSN4mTYspP4lLbMvtUGgdcTCRtLuF1OOCfcnHanuT2w+8z6T1P9qvUJ9I6bb29vCVPmY+K2f0A/WsJ1Tq1/wBVu5rm6vGnaUlirHZdtgo7AUg76DEEZCQ2CACcge/vUZJP9rHhqFXIwFbO9DrbJSm5eR+IWKQI8ru5A82hxswOcknj04rvzTrFptwFjbdiMZf0JPbeq24VUnEgUkupDbeU59RXI5VTQo0gHBKkZ+oxmt0/obGUl1nQ2FlzsCcZFRS5VtWVjyuDgHLHO24O2f7UCTwGc6mTythcA5TPHvgHFNvJKkQQvHpP8cabhu3HbNGkJki886xPEy4QHbVkkDsd+NqhGIZ5JWSQxTqGCANsds/lTASVbWGKaPTLgJqZdm5Izv7VXz36WaaJI2xupRRye+49fWjFW6Riu6nKcIyRIGfkqxOSPTHFWVlDdC3WSUjzAEIDuT7+lJ2MPioZsaGZsoHbgeo9RVlHBMurVgKBlQm+Gz27085Vgx5YYLoGOaZ0mUYDDzHG+dhSy/KrGY3t8JjGlgQdu+e/arOG0ma1IR28dzgSABSG25Ub496DcXA2s7uUrPFwcbZ49e1J28DZWRnot1F0rpPVhHBFcTX0Yt0mmkyYoxgnB5ySR+VGs+pWg6Vf20tnHJJPEiq0gwYsNnUv3qnt7N4rG4uEmZoU8jFGG/OdI9P5U3N1BbhYY9CIsKBdl3J7liO5zQnkbtghDpjLBvwHjvj6dx/KiWD2VpfzJcM9yrE4RnKhmPfPOPYVKKAxukqoskY3Kk4yKdvVs+oXdszW/wAsJQI2OAVONsjbYgY270ikhVHyeu/lpURLeDwXiBMis5bWDjBye/PYbe9VcFvIDM8UjtHrAYqM4z6+npg1t7n4F6pD0u4CQukSR5a5yAzqSPKBknVnG1Z8dM6pBb3EcLSMgcLcggHLqMgHG4Iz3FaLZTo3tGfuxef4ksMlphWPlYodLbcjH+s1opAYrI2rrDrbAITYx+hwRse+3tSV3PJc/Il5LjTCGOlXLqyk+gHlORx3pG+6yJbzwZI4zHyHRApJAIxnnGD+dPXZJICajaNvd/EyWDdEvumQsbqwtjHcjOgFDxnuwyDVzb28XX0vup9W6VMrSp8wkkahUjGnBOCc76Tv2rKfD1vcz3kk1rAJYLbFw+o7JpGcN3K7VYJ1mSzv4/nI5HnkQeHBKrLGYjk7cawcn223rnleq0UT8yMtdWkLTsyq0Phv5WTdWA/7fpVH1mEyzCZUk0BipBYsAPUbbVtfiq0/w69ez6czRWEziZVjfyhSM5Hrg7e3FZMS3VtgXSI8bvoypJ1e+P7108T82Rl8XRXWcaB1InCo2kMz42Gcj3/Kr2a/eWF4La3jijU+VUO59y3JOM8+tURCCU4jkEYORpP4NzVj4DxWas6DzbjfB9Bkdt6rOnVgUmlQQK8jyEQqY1Xys53z/eiw3C3UJ/dHUF0EEAaj6jjPFIiZWVQ+lBkjI7GrLohgsLo3Vza+LGPKqMfK+Rt34BA37UjWDRy6PGwWRgurTnARsaAffPO2KuOjWHSIfiKaC6vnuYIYdMEoGf3rc5B5A9PUVVX8QiuLeVLlZIDqZ1U+ZAT6Ec/SlQqJ1SQCYrEzEaiDuvI27HvSZcdjp9Xo+l3fwxfXvS5P/wAZtJ4ywgYS24DAEr+AjjcDb61X/EvSoulfC3SI2jEdxJNIWT8RPlG+r6gHHviq3prda6V0Lx+nst50x3HiXEaFvCcY5B3UYxvwfWk36zf9blj/AMTu42W1DaVOACudwMDk8b+lSS+y0pwaqssa6L07qtp1K8iQp4dtBJLcwMcgYjJGpc7/AIhj0JrDLOhu5SdckYfA0jILEDcj12r6Z8LJ1Dql91e+huESSZowzyk6Qr7FSRyPbttvtXzV5EHU5bbUSI3wSo8pI/65q3Ftk5JJKjaWXRrU/BkLwQyR3cbzNO3hnDBc4DdgRtsPc1QP09RcuyErrjKhgw4Hr7571fdLvVjs+pgaxC1mw8Itk8Y1AA7e9V0USX98sKHw0kcKrOvCkAbfcHb3qdytuwciTSoqehdP/wAR6oTcv8rE7EmViPKuP0O21a++6V0VGijh67aFEI1Fk1tjG+COf+lY676d1HoUjLM6SwnIjMUgkRlBwcMOfpzXlEkK/LeLH4uxUKdQGRwSPuPtVeSLllPAFLqqcQzTsoQONUZfcgZIH3H+sUX5qD/Kv5LSg8XxE1BV0sQMb/l/ah/OW/8Au2//AM9bqSGLVgyBFZVO+NJz+lODSFJD4wMrnzLzuPp3oFxLApBJIVu3A+x9aejvTbR+FLgLKoAZlJ053JB7dv1pH9lEkKhIptQt5MFsMy5/D/XtSxCswLBFKnfBzkj1ozGIuH0aGGx1jBxxsfTegOCkzoWXUMbgZGcd/SiI/wCE8O8TBSWRjqKqc79/oaHLAs8StqJCt5Xz+E+/eoZCMToy2N1Vtx7g0ykehlcKHRlbOSAQD2O1bWQHQirgGNZYlAOoaSw9ed8VwRw+CphkKqDuuBkb7D3G9cLeDdx6XcAqWGkZ7bYrwndi/hycsTqVQNJI3yO+fajeDBpiLa0MkzNLpbPOD9tt+azNzM97cFo4pG32Gc4qyur5o/Etmh8QNnBV8jP9KFazxRgqUCz5Gok7k0/FFxVsBy1umLB/CJjCljlcAVaw+IMhl8MachvxLmlgkcx2Kh1B0nOP5UazUwKRFq3wSG9e+OcfSlm0MhiCa9a4IXTIo3bQuMH1xUHuI7xJWuYQG3QHTjf+1Ht5oor2K4IZERSsh2Y47ex37H6Ua9jgklMtvIfDYZUsgBPvgbd/sKl2p6D4Km3Vo40VGMehslUP4s+or0MIN/D4lzGtvkF5DGSMHuQP6UWYpHbM7YBI8rg5HPcfnUZIWkRJFdIpG/djG4J33+mKqpWay3gvbUa4GiKw4DCdE3AB3OPernp8djN0ee5ucwtBiSK6XIIfJ0rkZG/I8tVHTei9VvUY6WEMGxYEksTsoA/FvgfSvonUba1+HvhbqVu1uUjjtsCTAYuSPxfUNt9x6VFpJ4OiEW1bMxa/EvU73p6JdSSf4fGVWWRlJzvtlhuT3xXLv4js4lnFtaPe3gkEpllCq7krjJAwcjfv3qusfi+7680MXy8VpBCoMjR22oqB+KT9f1qlu4p16tf39vKZDpJHk20DbPPoAcUVBqWQOckviyvtLu5ub2WeYyZBy0rj8Pp79qZkC3Nw80bR+OCDo0nIx37VG0vpA6SR6A2SSynBBPPtVwvSYYIE6n1BvFF2NQXXpc52yfbngVaTz9Eox7P+mv8Ag8p0r4WmuIHDdSuJQIIPEGZApAIA5Iwcn2FW3xL0+26WvSZepPJfXCxC1ijOkMjA5L5HI7EcHas70WDo9qLW/UtYiGE6cyeaSUE+dNQzp3A3H8q3K3ydQ6FadbulQRW6NIIpl1kSqCA2QQMn0PrUHmzrWqPn/wAa9Rmv7eDqbxrGltN8oAB5Tq/h/TnfesV16cQMs6oV4HlfHmO+SO/rWyvviWL4g+F72CXp+gpdxsxUFgD5vxeh32x6Vj76BbzVaTup8NA6zLt5j6+38qbjpPJzctdrRTfOQC9RUOoSAayx21en0q5Ihe0V0XAbGMgscAb1mTD4E4SaH94pwykkA+4xV/DKiQvbNGzqvnXQwIH+jXTyR1RJIldWsN0U8QFkXllJyMbZNWFzddOS3McNtKRGPK7y50LvnAA74H2pTzeFG4EpfSRtyQR6VHw3dVCq0ijcZBDL7fSpWFSa0aGCT4c6rDKnUZp7eBogIlQ58LSMgg8k59dt8VVXdzbMyDp3jxwiFI2Zmy7HuzDtknt2FV8NlLPbzSQRyKc8MVXQAe2exFTtIIZrgR3dzHFBw0rDOkduKHWvIzk2lgdg611G36ZI8HUJY449vDhkYavUkbZ+9an4etLa8vYh1iygt4JrAiFwunxCDqVyeNX5Eimfgzo3SVSe4uGll/dvbOqBV5/jGRzjvTj/ABF0Bbef4c/wm7h6eraIrgASuxzkk544H0FJKvBaEGsyMz8P/ED/AAx1SaeJJZUli2tw4UPncE55xWL6oxPxReSRIiCWQy+Ugjzebb8zWovHi6fdRz9Y6fLO4iURxeJoC4YqNRHbAxtVB1z5a86201tlf3CKM8lgoHf6VXi3ZOb+NNms6bYXfWfhq5ktGKxQAvMz+SOTAJ0KBye/pSME83RQlxgC4bDoHj8wQjY44x3+1d6V18hem28k8gjh1qY420KysO+Od6Q611K86hdu9y0JljCozQjnAG+3pxSdXdGk41fkbmaST4SjiDo3h3A1QuwG+CVK7bA5YH61QR20KzsfEEekAhCMnPpVx0fps/XJo7NFRVjXxJLljsgzgZHGMkfn7VD4x6FJ8P8AX5rdj4sRRZY3A/EjLsfTnI9KeGHQjtrsIzRiRUijmYFBrXA0kf6ztS2m/wDVv+c0a1ljJU5OV5JHHriiYs/88f5UybWBEy0l6VdWEqW8i6nYZDKhIz6fWnb2wh6XYx3jy64XUBQVyWkPK4O4xvnNLX95c2nSLc288kfzBbxgrbPg4GaD8QXdxeWPSjcSGQtAzEnknUR/KopOTR0tRSbK2a4jKaQz+Gwwu3GDnB/TeueI0mQy4Ykajsf5d8UhE7FtJOQG2/SnZABIgCgAsoOBVWksHNsirAadTYBY4fURjG29OJKzxgMo8QHDb7/T70GZFhvoYUUeG+dSkZzv71C0/wDyznAzq05x2xSNWrMNSJ4qFWwMsGDZI++3ekbq8PimEKiuwwJOR9x3pS4uJhbr+8b8YHPtVU9xMCjiRg3rVYcV5Zi0jlKIFKu+N9SbZwd/rRZoluRL+7/eIAdWN/pSpmco0mRryu+kd9qlNK8Zm0OR5M7etM0Yc6e0vh+JJC67FgQMjPuO4pzxmEyoLcgsDqbbGPY9jmkEkdokJbdowSRtvQfEdU1hjq3OSc71Nx7OzFwHdz5opEAIBZW7HcZH9KYUL4bSKcaVyyEA7H6e2KrrSeRlwWzt6e4/uat4IU8Yrp2BJAz9ajNGZVXESfLNKZSqAhsoMsoydz7U1FbQS4lmv9ChsAIvmJGMbCpA6biJQF07bFQRxVjZW8XjXahSApjIAYjGWwcfUU3elQ0N0aXp/UPh3pdxbSie8e+ji1lh+H2BJ4x/ag3huPiQzXc0kkEVtbkjMez4JJyRgE8b+/eqL4hhjsviSSK3QIgmVQvIxt60OXqF23QflzcSeCLspoztp32/SpqOS/fa8F5EnVj0qzXo/Tlj8SMFpiQ0kmGJIxt5cjJx6Cs5eXMNyXt5GUNoXxJWIIY87eoGO9PdQvrnpHTOnNYzNCbiOTxD+LPnx3zgY9KqfmJY7gxo+IzN+DA08E8fUU6+xZSwj3w50DqHVetTWvTTgHZnYhRjHP5Z4qx6pb2omFhZ3aXs0Y0GQKSM54A24/nXbC9uen9L6glpO8CthmCHGSOP5mkfh0eF1u4kj8rqfKw5GfT0/pTt38gxSpJeTSGw6dcWltddWke0v2iW3t7S2Qs2FO34jv8Ai9edua1EPWbP4c6XHYPaXMnT3jJmuZYyoDnYDB44/lVV8X3EtlDZpbtoBAYkgEk45yd60nwdZW/UuiTR3qNcKJuJXLZ2B3yd9/Wp12L0k6R80vOpTWUstq8QSKSXxGKLgORk7fYgn61SdXAtr4ytqUlEYNpOQP7YyDVpcMWS31EnEr4z2we3pS/X4I1sEcLhikikgngcD9BWhSkjjlllZeLFdRFnUl48BWwCQNtvep9D6X811RLZ5lgjl21yZ2OM4wOM8UtFI4itnBwxzuKsmkdFMisQ6Asp9CAMH9as24qkLF0zX9UHTOi34S3SH5G0Rcx6dUsrsozk/wCUE8kdqx988Nys0sEbqzE6gScjfb+23FJ3UsksHzEksjyldRZmJycHmouxMMZJOTGCf1oKPXI8+S8LRCQiSVEV5G1bKGABBPFWSW95bdZhgms1aaLDSo41ELz5gM9uarXuJfBil1nWuCG7jt/KlYOoXdr1UPBcSROwClkbBIOAd6KyImjVdTvLm36jHdwRtG0nlJJ06/4ixB33BGM+lN3XW/nelst3PcRXCamTwQAHY50qfRe9Q+FLK36x1rweoR/MRm9EeHJzpCnAzzX263+F+hTwrBL0izaODMcY8IbL6Z78d6RRTLx7PKZ+b7q78QxxPcyMSmhSxJwwzx+v51XmUicygEnA1dgR61pPjXpdl0u7eGygEUaTDSAxON29T7Csc+1/EOQRuDvnauiCVEZRrZd2zvHcJNDCuVGxxupwQf512eJGtiPEkjmLBTkD8J7++D/OlunMfCkXgAjAG2OKPpEk0RcAkkgk+mDSP9hLpFx8N2dreXiRXN40Ua5SVmcIJVPAA9c0z1rrFh1Tp8MIhlW5tLcRRTuxfxcfiBHYZJPfFZVPIyhf8ze9NLK8lskjNlwVw3ekkvlZRcnxpIe6D0ee7t7kJDGqRjzXc0mlYfUgn+le/wAJ6V/+4rD8m/tSM8rwxLLGcOGK5xnbHvSPyQ/383/MP7VWMW82ZNVlH//Z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8" name="AutoShape 12" descr="data:image/jpeg;base64,/9j/4AAQSkZJRgABAQAAAQABAAD/2wBDAAgGBgcGBQgHBwcJCQgKDBQNDAsLDBkSEw8UHRofHh0aHBwgJC4nICIsIxwcKDcpLDAxNDQ0Hyc5PTgyPC4zNDL/2wBDAQkJCQwLDBgNDRgyIRwhMjIyMjIyMjIyMjIyMjIyMjIyMjIyMjIyMjIyMjIyMjIyMjIyMjIyMjIyMjIyMjIyMjL/wAARCADcAUoDASIAAhEBAxEB/8QAHAAAAgMBAQEBAAAAAAAAAAAAAwQCBQYBAAcI/8QARxAAAgEDAwIEBAMGAwYEBAcAAQIDAAQREiExBUETIlFhBhRxgTKRoQcjQrHB0RVS8CRTYpLh8VRyk7IWM0OiJTRVVmNklP/EABoBAAMBAQEBAAAAAAAAAAAAAAECAwAEBQb/xAAmEQACAgICAQQDAQEBAAAAAAAAAQIRITEDEkEEEyJRFDJhQiNS/9oADAMBAAIRAxEAPwDFqo2wN/rUhuckbDgV0RsDjOc+tdIKsMggZwDX0dnzfVnTpIGf51zAAz6V1tz9u1RyPTegFnNOd6ft7rRF4eQo5O2c0kp8tEUZGR960s7DBuLtB5YgxV04x5gO1RxkZyNqJA5QDSMng571A6cjAA24FKn4HcfI3ZXUkYMUbBdXJI3/AFpiO8urErJBIR5iQSoIP6VWYOckbinLQNJGUJ8udxQkksjwbljyaW1+LY3i/wBpgbxB3jxg/nxT0XxFYSqWLSRgHHmX9dqxvgRgkeJoOdid1I+vaoAvHwAcjlTyKT24PRVcvJHZ9GjnjmjEkbq6HhlORU9VfPLfqM9rJqtpWTJ3XsfqKsz8T3Ww0RD3wTn9am+F+Ci54+TX6q9qqitPiCCcYlzE3qfw/n2qyFwrDKsCPUGkcGtlFNPQ3rr2sUp4wr3jUOoew5rHrXNdU911eK3OlR4j+gOw+tVVz1a5ufLq8NOMKcZ+pp1xNiS5oo1okBGc17XWMj6jcW6GOKYqv5/lUH6pd5LfMyZO2xpvYYn5CXg191fwWaapnC+gG5P2qlufiV9Y+WjAUfi8Qbn8qz8kzyOXkcsx5JO5obOMjiqR4YrZGfqJPWBq8u5LudppSNR9BsBSzOFGTxS8s4THf6UHxg8hLEhQNgpxvVsJELt5GBcjONJzXpbgISCCWpLJO+T7E15iHdTk8+buawthAx1kk7mvLs1dlkiLEpHoHYZzUQ+k0AtUzud8/Y15tOwHJ71Fjg7cGoFxjfGRRsFBQfKQe29Dd9II7ntQmuTwmMkckUvqLHPb3oWGg7lvYVHOBvsc8V7UzHc5XihsH381ImF40HRz4eM8UuWKtk/nXVf6A1Bjk4FMgPKC6hpY5HbY96GDtgfc+1Rxjc7mvEjdRn+VazUSGCP5V3Mn+d/zqABBzzXtX/CKDYyQw6ur4YFTjvRFY4APFEh+LLgk/N2VrMrEZGnG3pVlB/gl+Xc3C2oCgjYgqfQjgj3Fcf5KX7I7V6ZP9WVjP4i6XXJXhhsRUNByO49Qas7zos9vG0ifvozgq8e4YUisMgXzRsp9SKvHli1aZGfDJPKBgADGDR0UaTnOT6cV4xS+HraJ9P8AmxtQw2HAB2pu1ideuyY8rYPFdOxB7VHOo7Df+dSOxKnII9qNgolr1Z8uBnjNeAZDlCQaGPLgVIPlccf1rWYZ+YYDEoypGNjihE6GODsdxv2oZfAzzUY2JJDfasjNtjKO0rhAASOMc4+tS0YIVuCeRv8Aalg+k7Ej1+lFR/FnRQRlmCjJ9dsb1nKshjk7GwyQTj02pi2ubiG4zCZNZG4AzVtH8MqqRNedWsbMSjWI2Jd1XYgkLxz3pO4ktell16VcT3Vw40/MSp4aqO+leSfft77Y5p+s41iOToh6aSzLBZr1c+CrPGdecHB2J9qXm6lPcERRqRrIAA5JPass8hCjW/gsTlSx1ccjFWnTjCi5uDK5IBRxIAEPrjByOKl+Ukr6j+05OrDzCSGV45UZJEbDKwwQaGZM/ag3F7nzOWkH+YnfH9aGJQV8p5rp4fUx5FnDObk4nF40HaUdyaE0hJoeoCol98fxGukjsm7gDOeOag7BkB1leTjPP29ahIFD41aj2xxQDs+Mg4oXegtVsNcyITpijCLttn2oS5wARyajJgsDnava9wTvjtW8CPMrDXDZZExjSDnFRwBgKxYY5xQS2RqyNzjmuazuurtxihdDVbsPIBkH2qBkGc+tALFuX3r2SAfN+dDsbqTkmIGM/agsdZxnaouNIDPsD39aiWJPoOwrORlEJjtgDNdVcb5BzUFbSSSeR3rsblPNkH7UjbHSRMHS+AcEjj1rnipwefahzS+ZWO4AwM0FGZ3LHYVjPdINken0riuM5GOakXYRBc7Hf70NcHKDit2N1+hpAuohzp+2aBM6o2Ezk+vNT1LpGQSeCTz7UCVSZATk7dqCeRpawGjOuMljgg96h5P8rfnQiWQZ2AOe9D1VjEfIeIyqep2oqnTGSM7cnPahhiyLqkYn25rqyYODkjPIGK86ztGIOp3liG+Uu3i1D8IbY/Y12frV7fjFxPqGcgAAY/KgPbTTxPPCjyJHjXsNs0DyjBwB9KKpmuSL2w+Jr7p0awIY5bfc6JUAJz6kVZR/EnS7gH5zpYRj/FCRx+lY9ipIwSDjY1MFcAa9+2RW6/Q3uS0bWNvhy4GmO+8JmO3iggj7nakeoXXR4GZobtrqY5xpG351lWcMcagW+hzXEjI1FiAfXGf1pk5fYOyf+UayDrnSpoVS4tZY2K+ZkAYf3piI2SxTNEonimGA4OTGexxyMH0rGavPkNv70SKaeJi8MzR+pXvS0/sZT+0XTWtyXwSJd9jG239xTEfTLw27FkaI7lcrnfGfy7feqn/HOoKuVkVT6hBmpL8RdYRnK30mGG6kDH29K1y3YK49UMaJI1iLifUWy4CHyr9f6VrbL4g6Z06yhH+A2s83ImmOQD/5QP5781hD1zqUiIj3jsQ2QSPN98UVviO+WUSOy6F20mIAH696Ek5KmGM4x0X0nUmuLu4nmVS8jl2ZDjOd+3pQLuVmMbRl9JJDAb5BqsXr1vMx8WxBkbYeGSKurWC4mieQpFZW0R0yyv5hFvjGe7eijPvU+iiFJS8in+HXTp4qWxEKRvICT2H4j61yOVI4kCklWAIB7Gu3vXmdZbOyV47Y4DyMcyzgd3PYf8I2qmknkCHyk4/lRqxZNeBu7mYyhFJGDk75qSXQ1KpzqHBqq+aZDr8LAzvsc1IXzNugUtwATvT1gQtxcuFAJz79/vXnnQIcnPvVYt5K4J8jDtgHNGMmtMMQB6Grx9RKKpknxJu0Mm68VgNxnYbUTEKLqe5jXbOOTVfLA6OyF9DjlWGDQHjkXJ0lh6jcU0fUS+wPhjtosDdQqSNZONthQvnFZwoVs/Sk4kDrg5Vi3fjH/eiWZdZxoIWT8KkkYGTuTmi+WQFxRDC6TVk525p4Wc7R+OF8oXPODj6VXXEUcNwkUconYKdZQYGr29qLNcSrZokUjBnOXw22n0PrvvS+7IdcUc2ddikhyg3435qLTjGQSPQURbm3MMjuxDswCg74GMZ4xXLaWz8WZJtUgCHw2QEebt9qePMnsSXC/wDLIOfE8M8bV7QBxz9a8Ghk0BWOd8g7Y/vUmUYJU507YPJorli8CvjayRkJCHJrjq6tjbBANc8TJ8wGwqDuA2AcntinTJ0eYA7nYemc13JAGNh6VwfhJOx5xUQ2WH9KNhqgiISfMTUyQQCoxjkUMEMdS5B4rmrS5080th0EyPOdzt2oesnY7jgYrkr7AqeRuKgmrG4x7UTbPLxkjPsahhf+Gpas8kkZoWpP8tGwUN2yiRczoc+u4P60WS1kVNceJouSOGFXSdCuQsjSwSRiM4c4zjIyP+9VmoxzFRwMj6/X1rx1yW8HpSg47EIrqWJ2SKWSMHBIGxNdOl5CWIRh+FgNj9aNcxpJ5gFBGxHfFDjizHnSdPGqqqS2T/gvOhVgrjJJOpqA7KN4xhc8Z4p7x1KmNsEg4z6/WlJ7Z4yrxnMbb+4qkZfYrIIz6tWMg75opBPv3oaNgZP51Fn1tgPjHpRMdKFjjhe5zXi2AedjXs6BgnJ4+tTC4GooAfXmtZgfBwTnP51wZ1DCkn681AtqfQgyxOMAcV44A9O+T3ogDZVdXGeTqHFCZy+AGG3YDNRyApGcjn6VHVjzZye1YxZ9Hsnu79EiAaUEeGMbaycL+u/0FXXX+qi4mTptq7fIWSiKIA7SMOXP1OcVV9IBi6Zd3ALK4DYYHvpCj/3mlvC0jBGNs4xipyyyl1GkGJOjy7MPWunY+pxwKFtjbOfWvSF8jQ2ke4oCAJSDsyNjH60GNVL4Ctk7gYrty8iFRqOTyBTFkrs48hyOcgk4prpGWWEZcALt9tqkgYtsPLjfamLlIjqkgbxEztkYbHqRx/2r1vbs1nI4KroY4yRuAM7fpU7wMo2yGhJBokLFc/iHK/SgBXiGlsA9mHBoqks7at99875obXCaiqMME+bA2opvQGShnwyk4IByQT+ldMyK5L20Ok7jORt9eaYijjRWXSiylcAvuB7gf1qvnR/EYSk59TnemjJNm0grXIBJhURr2GdX/WgPcyN5Q/P5UO4QDSeDUUCGRAzHTncgVRJbB5JyOTpQHIA54zTUcPy8cckgUlxlVJ7etDi80zSQqpw2E14BPptTN3GEjiEhLNsFK447jPtQf0UUcNiif/OAJ7537U5FIXYIBtnAJNLRxvJOuiMqNXccCnokEelCEUlidT7bb0sgRjYNgkmQG0sDv70GWN0TygkZ3Peh3Lk3LupOGOc4596NFOzIG5I2IqkeSUSMuNMHCTyTz60eFNM4YahlTwfb1rmYicFSvrjijwxHxAQfKActkVVcqbJ+20JRvgg9q5JKpO3PrUREz5AIA980N0ZSMjb17VRNWI0yYO2e/rRVBClsqB9aCAAoAIP0rxwABWbsKVBGKnfJGed9qFqT/Qr2oKTsCO4Fe8Qf7pfz/wCtCwpH0y+kgFyvT7NSIolMs0jszB2wSuUA7Y5P5YFZjrIt3uGntXV48DUR+ENjJx3pgdbu4ekvZNGkVvLknREqEY3ySNz6YzVHO6tbkx5y4wFHJ/LvXi8cWmeny8nZUhK5n8Ux+FvgAsxGAatunpISkSFvPkEkatqRtrMxuAHESPkBnbcH39PrVraXYjmHglJFVgSJN8ke3cGrTlikSgleRW9sYzIQjBtsjSf5GkWeWFFR0Xw1yNu/1p678TxXlZiWZiSw7k0uJA+fEPmxyRijCWMivboQkRdLPEp0/wCXOaDG4RBkkE8DFPTo6qFQYVTnAP6igvbiVQWOGI2bPP1qykqEoDEe5++ea9PLqDbDQdsA0Mq6ZwDn3O1cLiRguPfHOKYF+DqKANbqAe2ecVFnMhOD5R3rpJ9T7mothT5VIxRAcJOcKu3fahnOe23ajAajknG3HrTo6J1SfDRWFwwbhhGce29a0tm6t6HrWLR8NeJx4kpbHqCwUf8AtP5Ui22S1XvWbSfp3TrWxkj8NyinTkhlVQQCR2yS5qjZGwdLZz6DvUlK8lJ7o4pzkEHI70RyVj1N/DyRvQh5WIxv32qCuZGGD+77UREeVGZ/Fb8PYelGUssmoOwBGCMc01JH/sySEAZJGNWfvQdIlCDTpXucbUO1j9aG7RWdHiWAPlT5jnIpcsChwRjg1ZQyLHG81s504JKncjtvtjft9apLm4QqFYFNJzpA4zzSxyxpJJLJFp3ijUqVcEgEY/Wi22JJ2dlUKPbOfahJH4jlyOcYBG/FNxxOGxEupMcDIP2/tTNpCUM6w+CRuPSoyKrjS4J9MdqZt7AsuqYhNvWmIupdOsZGEIE88QBD6hgHNSboouNveCmuejX8yoYbO4lUEZKwnb60N+jdRQENbEAHHmIGPrmtraftE6lDGiRwW4jjBDaicse2fT7UKfr8PWZ5HmjjJY/vImJK57EHkH3/AJ0q556of2uN6ZkhZT2ccTsxRjuCeAaUMpJL3BJH/Ccb+ta+86ZJHatN06SS4tgpaWORQTH/AOb+4qmlsra64HhScbH8J9xxTx5//SFnxuOEJ2RZZPEJyFGoew/13q8W26LetEJ+pSQk+XSkGd8jGN/c/kaU6Pa6+r2tk84VJn0yaTpYoN2xn2FXUPS0ll6i8a5SzkiZQw7PIAAc98UZTTymU4Y3GqJyfs4unmdI7hVQNhWbckZ5wPz+4rN9Z6VL8PdUNrNJ4oEaOzBcDzDOK+8z2Pgu8Ut/OzBchEbT7k4GPT9TWd67fdC6RaJdyWlve3bsAizMCWUcsScnAJNQXqWnTyW5PTQaxg+P+DLLE00MTvEDguqkgfWhpNJC/B098nmvorfGiXPmNhAI0AAhU+QHucVWX3WT1q9kF8kDQ4IRbeIBo9sAe/A5o/lVuJzvgitSM088DxF2IXHJ9KtP2fyL1L4yt4IoNcMAeaWVhsFC43HfJIFBvei2EssZaKSONhuPEyxPpivoX7Pugq1rPB0+a3hh1gXMnh/v5V4G+2Bz9ye9LL1UWusRuPiqWRL466LB1HovSuoQQxWZZpNKLGBqTIwTjHpnHvXzdelXE0ihWVo8kGRdwv8A1r6J8adUXqXV5reF3S3tGEESZ2OnbIx75rPPOq3kvgMmJkIwo0gN7UnF63k4/jtG5+KE5WZy/wCmeC4e3Lsn8WWzikPkpf8Acn/X3rXTNF8pqkeRpFIxGy5wO5/kKr/8S/8A60H5H+1dH583qJJ+njsRWdZozAF3xgnk7+/ajQg2xOkNK7EA47fbsKqyqWpRIWHhndtIIb9aLJdwx4YM3iHYgb7UXG9GvyEdLZrptSEaTuwYnc+33r0DIsmvUqkkjLMQfuPWkhIofxFjKORnf19SKXaRVuAwY6Tu2/H9qdQ8AtI1HjxywNFNEcjAIXGR7g1XTxGB1YZeP/MB/Oo2d1iDVFGrOvAIyQPQGn1f5iHxVTBIIKn1qWYsLVlaZCp/FjuMDtXtAcMUIQ9vQ/2ossOrPhgjH8PcUrFI4YxMBn1NVT+iemCkQht9j6Gl8KurOxPI4qzdElTwpNm7N3FJTweHIQ4B9D2qkZAYIKSO/wBKlpwM9zxUBNvsN+MY5oqFm8oGWbYegpnYAeArZbVtzjcj7Vv7br9/0zovihwssgWBPRDpDO2PUalUem9Y6zsWnvrWAO6hpAHKjPl5b9M1pOoQtdTQW3irGUtDO3iPga3zJp+uCoA+lR5GnRfjtJtFPIGdDpPmHck0FVfdXxntR9QWcug0x9lLZ7d65dg+EHiKsO+TjFJfgk0KO0rv4K5Vc5ZKOIRGe+3BrlsrSjWjDWw3Gw2p9ozFGxmIAXuTRlNLAUnsBPOGt/Ajx4cZOMHJLY5+lSspJGjSBWbwyS+jkE0rK1uuZFjJA7tx+VSacIqzCQZUgp5BlfYfn70vdFFbds1HTPhe2vkcSXOC3maJXxgevFM3nwV0m3iD3E7DH+c8+3vWJ/xPqFr4rW88us7CVW5GOPbFJXN5dyoskt1NMzHTqZzt3xQqTeGV7Qr9S/dumdOLobtMZI0qAT+lLP1u3l/dWgkDkgByMn3rM6S7BFzknkkAfc0zarpd99OUIyBqx9ao1SJ9/pD03jmP5hzLoZiMs+fKduAdq509Y3aUJHucYwcYH1PNQ+aWKQBUiaNQNSjffgbVZEK/jMnMaZAVdOnPcHjeouTSMgJgdBIj6jHJyDxjtiogiOL92cMQRnOCaOqvJptiXDaCyS+hI4996GjptFNIp0774OMe9JdmayWXR+r3cJ8XW8cw8pw4OQdiCOPtVf1jq1r823hQLAx/E0XGcdlqtkZyjrGQUJwuk478fSkbm2kRyr5zjPrTKmxrdUXPwsxPxt0x5Jg+pmAA5/A2K356rD0kdYtTA0sl5dQac7KqoA+57ZOBXzf4KhMnxn0pcEAzYGe+xrb/ABVbXMF1d+GqGSOWIrzv5G/WjyawV48RGLn416nNdSTTy27StnyhDhB/w/65zWdv5Jri4F0ZJJWKiMjAOE7YHb6UFLgTxRAwFnBJJVgM+2PzrvhqULKG04yGXnH9a5kqBKbapnUuPAkDAxhY2OvKY+/0NNwygzPIFWPAGl1bJweDVbdBLVRLKgdQA6s3mI33HrRbWbw5vF/HFINWggAEd8bVpU1aELgPHNHJHMXKs2QSfT0pvp8svTrsS29w6MQVDhiM+xqpyxjLW+NJwV9HGOfY4piGS4jXU6arYx74bJJ9v0rnaDbvA3cSTQ5ignLRjyypnHlO+c/19arZlnHiDxRs2Vdc7+gPoeKsnLzxSFyymMDYDKshOAT9DQZbKSB/GZn28rKvBHYn0xW43gLyEEQmttBY+MVHmPJI327Z4qp/wi7/ANw3/Of7VZ2BkndYYyxaEZkVskFQCcgUH/FB/ml/SinJYQtGX6kWVQ6EkdjjiloFA8zZbO+Dxn+tN3MLjQJVyR6HAI/rS5ARBpU6e4/6V7EXijm8gnuFf+LjYE8ivZWQqGVeMAKNqC+ktgoNhkY703ApOJCvlA2H9aZ4CsjkVv4UYXTg/TemI5flznBAz6Zz96NbRxzwjzKh7FjzStwPCTDAHfcHuKhdumNRYGNLgCRBiTG+Ns0lcWplZpVVYZBvjOzf9aHBcEPqiBXGMnnardrdriHUi6jnJAzwBzS24MNWUragoVk83pxQLpdUTKxyR71ayxNPEZBGVaLnHceuapbnKlAsoEbgkZOd6rB2yckBhiB844yMA75p+3jGPEKAaTupPv8Aype3jkTGCACcnam2YrFnLFgdjznfuKacrAsDvw+iy9emdUDKkD7A8ayI8/YMasOpul51aRoAMPKx1ucArnC8/hGBVV0bqMXSuoyzyhsNA0flIO5IIOfTagS9RSSNVSLxFBILuNvYYzUpJuRdP4JFksCSW9zIZI0ESEjU+ksdtgMbtvxSJvitrJFFCCv4i0igtk7D7ClPHeRFkkIwDpUDbH2FJuwt7pjJnUPKQpB2oJeAeByKSYuuqMuFBzpQ7difTam7i48iyRsWLIfIG9CPX6UDwLaa1Fykr2/GFLkgnufaoQQwXkjliZMAZKqARt75zxSNpuwokHWYLJEiBx+NdXJ9vT0ry3EZgbUhIJBXHbfcEUO3fMhR3DOoAA4Y59e1FZZXLxQBdQB4YAHP17+1Z1owpczRtI4UmJcEkZyc+n39alb2j3NqogQ6mcg62GAo9ffevS2kBlVkhl0YGVUE7jvmrEXK2cTJHN5QuRFngYoylS+IEsiPySWqa1jcSJgl5AME+w7UzO0j2qrgPNnAI2JGDwe9Dk6lLLEDHGmhm3LHbJ9jxXWvJUVcyRsowfKOPekcpPLDRBLOW5t42a08yjDFwVxnj64zmu/uLeE2ssyawSGeIltW22/evXcRvpmPzpEYUeX3+uaQbpE6yFmnQ+XUAp3z9Kyknt0Mkh22uI5HaQzAux8uP6A1y7tnmIdIwwJJLJ39BVM9rcwweO0ZABwcHdfr6UROoNqRcnAzjT3o9M3FgPSh4AA1vIF5GsEb1AXLgh3kZiTgqTT97MJbDkZDgjUDniqoxnI7H3qkMrJrL34LZU+Oej4JI+aUD9a+j/FkCz9S6gXEyujwFdP/AJWBz7b18t+HJUg+KOmSDHluE8w+tfWvixFk6pOxj8HxIEkUhs7o+CPuGxScv6stxq4sx09uyEmNWwRqR1I329u/9qXj884EjAcYYeU8VbSWN2ssJW1k8CbUEfVs7bbHt3zSDZWV0fSoV/I2rPm3G2exxjHrXJF2hHFrYbqXUJ7uG0ttcMcEahQnhgLI2+WJxnJ/Sq63MsZeJrZ0hAyCTkA+xrxDTO0QURDIUunAx6j70wsUkTNLAxZVJBiO2oY7f9f6U36qgNtu2dsfEku47dJzEwcDf8JB3zim7jPzM0ClSsb4BVtjgkZ/LuOaWJilEMxXS6ZOlWwM1Hp8Vxc/MRx27FoYjO5C5Cx5BLZ5xk/rSyV5Da0i86QwXxheXOopqVSBuFIOS3qQdO3ej36LbMq60n0Irho+QCBx7e1UcdwsZQABnzoJBPccGnJrppbILBERIp59h2xn0zuKg4PtY3ZNUxtGWeUFDGHAz5SN87f6FK/KN/v3/wDSNKwwRw6mSUCRyHUMMal75/vT/wA5/wDzp/yn+9PX0KZaC6g8PDnIGT5u9I9QQaWZR6Hy7ZFQD50kSNpJxk4orTkRNESWK4OnOftXrJU7RzvInAGuCUd1QBc5AyadhlCRhAWbH4tQ5+lRt7aPLuwOBvktgj2xR2YM2pVBONsmtJ5o1YySS4VAzKCRyN9gf6V5necFsqqgeUHcVAeZg2MNyoz+m1ERl1jsvdCOPcUhhVtSyAbDcDbgGnrG8nt5yqPMrAadSZwQeR+VKSo6y5jYhSc49DXoZm0bsfMw3z/OmaTQVI0MdzIUnVG0pIArgdx6GqW76foYiOE8EgqBpY/Si2s4iIRgyhgdyeD7Zp5riJIQ0rE+Gc4/iyPSpJuDwbZXWkcfy2rUwYDhzjvQLi7iIBRoyBkjbOn2pe6vvmJCECopOw7ZoAuEicySx+NKRk9gD74qvV3bAiRYzyl5F0R8jbn7ds+tNTQhGhCyRkFdZTgD2z/WgSappowuYkYjOs4BPP3pgzmeYSMAr8ebYY9qWTY6QvcoUt0bQNIbIAbt2zXorOaXKtGEC4Y4G++4yaWluZZWeJlVstny7Db/AL1a28UiWgWVlQkHILE5/KhKTjE29Cc6BLd4HnVTE2VR85A9vWiWVqY4IZA4jkZskTKfMPb1pz/ZI5zJjXcDgscZP9KB1PqFxAqsNADZG0eCvrg1P3HL4xGodayUXJlkbkZ0xjYf9aUisz4rmG5zvnI3LVVG7ljtGdJDqcYzq4H0qfTrwhArM/h5AGDjSaDjOtmwN3U8+pI4mARvKGY4Ixz9Kq+oGVZwjhsj+IjkVfrFa3jI0brG4fsefaptbJtbtIniLqMaFCVPNCPIohwZdZ2jyCpOrG4PpRLm4y0ZKhSwBODgVZRi1uV0zLGpYnLKukqaW6nZLF4aqNyM7HIPuKqppujNA0vgSQBgNjIAzii/NTfMKokZlxjTwf1+lTs0RrIrKUGeRj+dd6dGZZvBSBJTq0506iTwMD+1B1nBkgrzNHdIThVIOQe5A5qv6jZOLp5IPDaIgMNOBgfStvF+zrqXWbKG4E8Fq2sAxEMWRckFiuNsY45oj/s7+IbVdUN1b3bvJ4CICVJU8OcjAX6n60sWllDe3L6PnoeRwA7MwB4zXHU8EkCtBc/CXXrSMyP0i4MeC2uNNYwG0k7HjVtVJImG0sAHyRoOxBHIPpVVJCU1sJ05WF3DIo8qOMtnYV9x+IoPm+ldOvY5MmbCKSNv3ibf/cBXwhXdSAqAjIOe1fZ7i7K/CfRCQjGUwBTzsGyP0pJqy/FplOLqUQKQFR4VGNXAcZwSO671RfNFrloL1YxLnzBt875yCPXmrZVmhJidTG4JR0c6scbb9uearp7dGzH8s6tEVPlOcE7bA7gY32rzuN1sSTbwwLAQSSSBnKswLKdxxv70wJiyANgZGoNG2QQO+D39a5ewhVUrIxVoymlN9W3P13P5UpaXI8IbNKQPNkDKnjO/51W7VoQaWMRRziTYlS3lbBHYkZ+3PepRw3DMViuTE0yrFKV21RlgcH1H37UV8NEjQkOBksjDJ39N+NqVmneKNfBAyRlg5AZD7ZxkH0oK28BWBjqMMdlczCCZJNExCsBuVPBOPqP1oltcMZx5zkY8hbIbGAMe+KQLeNcRiVGVpBu6eo/tRpHaG4hhljB8QksQNtu/G2KDVhedFiQl4jFH1ZHk1Lhh/eufKN/4Yf8ANVRNNNZX5ljLG2bGdW+k52Hrj+9Mf4vF/lm/5T/ah1l/kBXT2ltcoZIAsEgGcE5Rv7UhNDLDMrXFu66Rk7bH3HY06iiBdJkbGf4jxT9neOFUAhkGcqVzn6V2rklFfZOkxGO4a6zbMkUKORh85IAG/wCeKXIXWAz6lx+IitE0NvcnDLGMYwAuD9M8YoEtnaudOhlkxjb/AKdqK5kxmrKU+CNIVtWD2/pQ7gjQFjKsy4HOGFaVbDprwOkUMKy+XSWBOk9z753rt6scrCFLOC3wAdarnb0JPNMpoz48bMys8jEK8TcZ/Dkj7VwAq5GECA/5cAGtG3V/kWItTH44QEMqqdQ55xn7Vm+o3c95M4BdpXfW4CDAPfAHbvTRdiSgl5OS3ccMY8OQSOTsdsKRSA1zS4kc+bcnGfyFaqw/Zl8S9Q8SSe1+UIQSIs+zODnAAHfY7HHatNB+yC4WVkl6rEkRQZeKEu2rJ8vmIwO+eKPeMfI0eGb8HzWS3jjK4bV3DEYb6Ypteny/Lxv8s3mbSo1eZts8cAVtrz9mV2kULDqHnC5l1JhUOM7EHJGds4rO3thddMu/3+ESHMZkU5Vj9e3396nLk+h/acdoqkumWDUwlEXB1L3xjamGEiCOFYSdQBDMMlfQ5qd5fuIt7iIxHzAEb5/vSo6lHcz+ZpDGRg8Yz9KTs3lIWgiXQS5ZW0xN/mGDlqXa+iMzPl3CAjOcEf6NLNAjyyNC+S2SEIxj2PeuWcesGMWzlpDgAKWz7fWj1Ww5HcwSlJwv7xuQxJBHf71Hq0S/KkpoiKgNnc6vanemfC94JWnv3W2gWTS8R3crzkZ2GxHNbbo9l0i48axSwMkbHLMy6mIyCBqx2oNU7RSPG5Hx8kzeiqPVtq7+AEKdvrX6NTo/RluPmn6FA8mjQR8qNONWr8OnGe2eaJZdA6BELXwehxg2+fDZrcFm2I85K+bnO/cCm95D/jv7Pz30/wCaLCO3QuW8owCcH6Ct50n4d69dWrzt06YxeEJQ7kDUM4BAO5OQa+y2fTYLeSKO26cItLPKjomAjNnUQdtzqP2ovV7uDovT3uLuVIgqkpGuF1t2A4GTUeSalsZenXlnxrrfwT1izW4vI7QfucPOVcOrKc6iCOcYOccZrF30Ust5qZSqMAEydIH/AE719uuvjm1+aW2S0M0cxKAeIGY9t1xgAnIAJ39qqbuX4Qu72a6u7EfOQzh5R4WSmjAO3ZdtwQTud6SHIkwS4V4Z856Z8L3t2sUzN4VoZDGbiRcqBudt8sdsbbZIrfdD+GrLo4WV1SJwTmeYkSMGyBq38oxjb132o3Wb636Gi3saI9zJl4g6BFjDbkqo2BPqd/pXzq76r1Lql/cSz3RdN2SMHyrxn6/WquUpLAyjHj/rPs9n8Q9Akuoem2s63NzK/hgxxlkz337/AK1f2sFlOZEgMchjbS4Q/hOM4OK+L9ImuOnnQjQl7mA6GVlwhODkkfxdvXNNr8RSWMok8OUzQlNSFsLkklmcc57ZrlcpJlFyqvkfYzZRYOC2rnBIOKRuvhTpfUS0l506xuJZN3doACx7nNfLovj/AOKphcl7uJQzYjCIuFGf4cjPHrmox/GvxDCNK9QkKuW2PlwQfU8Z9Kb3GngR80GaLrn7FrHqF38x0+5l6bGwxJCkAkQ+67jH60Lr/TR0+86B0RHLCK4hiXUuCQoG5xR+m/tJ6v8AJzrNawTtbIpd9weQMnPJPpz6VS9d+JLj4huob0LFbXFv5omiZiM77+tUXOvIvaCVoWkk8K5vpLhgkAk0QR5DsQy5AIz2H3FVZhIuPHjl0gv5tRPH9D70pNBOLObx/wB/gAsVOrO2M+uRQrW5eCNVKySeXG52yPbmoKDr4kpPsy4u4lmiWMKysCCGDAZPA9u/P0qhlX5G88QSldLnxC38RON/bbNWCXyRqkeh2ZjwMbEelDuUe7JcIwdTuo4HfcHf7VuO4YehK8nAs1tGJ4nE0ef/AJak5Xf0+lS6jc5t1l8ENGDoaNxj8j+X614gxyFHVo9RGC26/avTmC4gngZlQ5ymCdjjnf3xTWrsGWICAwAyozmMvqJ7p/rim5laG3V7eJZ1wXdNeWXJzn1xjelbr5q1aB0kEltgDWhwWOOCP5Udb24S4ZxCHCoFyNyB7/nzVG3sOWiFy6ywSS5MYLhSo5AI5PqM53oeg/8AjYf9fan4ovHtGZo9YIJBC7oTzydx3+1U/wAncf54fzoLOAFte2glj1gBSDyOPvSMcq2+QZNPsRsPb2qcfUGh1JeREwkbHHr60a5tIr631wJqGPwdyKorWHoX+jImR1UHDgjGM7EYoS3c0ThfDRo8/uyMnAH8qqrdThiq4kjJCj8O3pirAMyuqjQFbGUzx7itKKQbGo5bdpdSShcnJJ329M0G5txPn/aZljGQQo2A+n/eqxwbaVyozG7gc6QvvW2+F/hG+uUkn6iTZWPheIjzof3gJOOOOPr3FHKymNGLnhFR8OfC1/1lh4ZzatL4cl0RqEII5wcZO2PQbE19K+FejdI6UjW/SLZZLtY/BubtkOmbJyeec8YHuOKZtujG9Jten2/yHRw2rSgKtOcAZOfwrgD3PNXPU+q9K+D+mK08sMblcQRd3I5Cgfz/ADoynSydUOJQVjrwQ2Fm097chIo/M8kjbDP6fasn1b466XY9O+cgsbq8TUUB1BVVh2Izk/XFfPviT4u6h8Q3a+NKI4twtsh8qeh35PvVBLIBGAWVeysMZz6+49vaudyk2K+fxE2KfHvz8YMUckd0WBUp+DT7+/v7d6IvV7LqbE9RtDHLnzOFBVscalOx5PpWDjilaWNGsi8hbTqiVhqA2/hq46b1aysLi4inW48aM4jIHBHIIPNPGTi/tCxnJv5F/N8EfDHUQHjlCMZC5KOVLA5OAu4HbB9qSl/Zv0WNi3z9wFDeVNQxp22OBnPPHtUpPi6ylPnsEfCkaiASfp6Gln+KbWS38SHpMZcZAJYhM9hmn91j/wDPY1/8JdHidpBJJrGNHn4AxsR3zuNvWvX0vSOgwSuFjQyYYR/ic44x3HGay9z8T9ZnMhiSOCMn/wCiABj681TPO17OWkeN5XwGZgd8d80yTexHOK/VGjfr8/UHbXEujblScDuD6fUVd9Ofq81ysPS1LSjdtCA4AHr/AFNUHSYoIpw06FoE3d4/xKM8+/1rYxdbijijNutvBAoUSxSh447jG+CRkseBv6cevPySzgaGctlxb9fuukSrF1O78SYLmaGaPSYwDucjv/w759apIf2n309+Xt7WJbfkIy5Krnv6n9KW+KutdPna4W0ihSEQpFEY1Olm1apG1Hf1A27msTbEwzowSQ4ydWcfTbilhG0wz5GnUWfTOpftB63cCKzW0lsfE/ea1jbLrwBn0+lVnXZuo2TRST3tzPFIyyRSTDXHkpqAPYNz29aT6bLfX9rNbi7lk6oJY2tlkmIwpyXXvzscH0r6l0jx7rox6H1CW3u/EhGk3CYZH320kDWAQDtg/WlpXkKTlk+aW3UXsJ471GDmVPF1Mu+rc6gecbnNGhuLm86jEvTLWG4vVVvFmKAvIp2GSdmAH+tq+j337P7LqfS/CnWK2vcYja0BCJxxnff7e1Z/oFhJ0X4oPTrh0kYjUhwVJIyDpzxwTjvyM0JpxyUVv4+D551S6e76hNfdTmjkit5/DWEnDFl539M7+h4qpa/8a7d2QBHOV0rjY8/b296H8WQG2671dFmeW2e6YxOgzqOScVWWbSvA0vgLIQMeYlSPpvXXGPxshKe0i1X97KJFkMUqIFRF2U+2Prvmr7qlrFDbwTxXCTeKmVUxkMvOzHP6VmoJzIya4v3ZfV5Rgqcb+1WHjsrNE6vjGkDsf9be1S5IybJuVrKJQxyxXMOqUAZzq4D7cH3qRMyzhVYOuCSMhsg9/rUBKjWm7qo2cEnBHbcfY12ORwzeJJkN+HK8egJHvikrIgxFLKIZUTy5ABQD8YGce5x6UBpz065Yl3eKbGQu+lsDtUopdKnWAsitjVjY98/XFMukcsJcRBgAW2ABKn09/wBNqGnlGRFppIXE0bSmM79vLjb8qE3VYZbhbeZQzYGlmUg474NXXULm36j8PWqRzytPaxskYSJVAUEeViO+M429jWWhEfjRTtBGJVzlZUyNXpz+frRgltjtJaZbNbRFFk1xyHktJHvp9NvQ1GRXSVAY0wgO4bVgexH9adfqc1xa3NupgEcirllQBlIOV0nkHOR71SaiZkk8ULI41ZBOHOe49dqEc7M6WhsySODEREzchWfBYZ59uKXuLKc3DThSgZd0O33BHNPWXSD1G5dHntLeULiNZG0s55AGOBv3pGyaZfiaxtmldYGnEUjBgyNg4JIPA9jVILLoK43sEqmQOkupYyuw53z79+K7ZeI0pTORuCR3zxX0LrHw102XJEmS8bSIVTSXYKSMKDgAgH7rWJ+WWNigeOSIjYgHH555H96VciaoPJxSg8iUktxDKItE0lvIfK+fw7/h24x705qtP9yn/pn+1c8aWKJ/EjjkycZOQp3xvj+dc8eH/wACf/WP96ZT/hITiSUxsskUgZTvkf6yKlbzPHIFC50DOof3G1buz/ZteQTuk/U4kiChkZFL6icgjfGMYH51cWv7POjo8b3Ynusr+8jZtKljjJBXG3P1qu9jR4pM+aXVpHdx64wIZ25K9z7+9P8AS/h3qfUpY4EtGMchIE0x0JgDdgfUe1fWumfC3TunLb/J9PUyW4ISYqNbE8lttzxVoyfIQ5mMFpbAZ1lgozkkgDf1JoaVWUXp/sxvQPgm06RJC92r3l28JBt5owyoSec8DAyMn12xitnF0iEBLi70KkKgIhOI4wBtgHbOABk+lfMPir45m/xBLXpJljt4my04GDK49Ad8VQ9T+IeqdflWSa5luQm3hEYC/biklNrQ6nGOEj6b1n9pXSelPJb2ETXkyZXWPLEG+vJ+3518t6hd3/XL+4vLp5bmZyWfSmoIvYAdlFLPAw3mkWMuThDuy/X0qXzc0EYFrI0ZRixaNypYYxg47Y7VJtsnKbk/kLato0YZyNyVK432yaZh6da3QkW7mFvAWJXTl3zzkAfz4pa6ubiYmRmd0LZ8zGvRShYi7Dbdi/8Aw0errAidOxu7vJbdxaWt2U6dE4aPMYUyMB+IkebnsTVXGlu88k0TtJIpyyhuD9KlHJaXThAww64ChsY9qW8BEum8E6WRwWOkklc8GqRi47A5NsnE8YWTUAAW3JXYn/WKGJ52kwyllIAV+R96dEEWGUbyb6TI2QQex/lmq5i0kL3ETyFUOPDByKMcsyQvdvKpKOT4pOhvPnv/ANaZj6PLblvLIMDBOnOR3xil7eO4vb4ZXUqDZSdJIHJ+lXz20vTLlVMrGMNllbfI32znB2p5z64Cl5NT0LoNunQrG5vLwSfNFI4YfAbUGJ3DDggepxzWgbqU3R7y7iitILuGxXEyhQisckeXXsSASccE96+f2nUb61juhbTSJJKoMRUjYcD8t8EcVXieZAIp3kfDD944OQ3qfQ/3rmcezbLe8oxqKGurXEl88zyxQqY8ahHCq6lznJHc7iq6whd5SjQO6avKR5cY/l/KnWjVWcjJUrjTwfbGP+1LJbmGMFXkKlNO5/Tj2708WupC7dsNPO6XcbxSnxEKlQCNQA7HOxr6j8L/ABl1VOl3v+Jf7RFbW3iwSygZclwoXV33OK+P3UJE6vrYkcY7+1aK06lbiAWqXVxF+ElHA0sc6sfng7UJ4SaKQnTs+sx/tEfplxFZ9b6ZcROygi4QAK44yB2325rN9U+MumdO+Mj1S2E9/wCIuJvHPlg83/08jYYBI/8ANSHV+vP8Q9Ht7MxTy3tuyyCRVLFhwdgM7j+lZLqlncLYu6B2aJs5j5xzxtng/SkUu1JsefI08DnxvFBL8RXF509dNlfxpPEgHl1EENt/CcjjjesbBC1qLmKRwzsy4Gdj9R61bw3SXmh/GGonUudyMUj1O4W1uop0jDPIpV0K43HfB4NdXG3pku1ysGsfgsqSqwctrAzjnGNhsKsY2Zi0kbMQRkgnOk8H/tVVHcXM90/i6MCMHC8LnAGPU74xV3brGzTArIJV/h4wO+RQ5DNXo5hmcxSRZwQoK4GT3Jr0pjji/eKYwu+WOQQO+1ctolDFI1aNlfP4gVY4O478UIk3H+yTqQMH94AO/fAPFSq2Kwkof5ZbiBjn8TKp2Prn/Wact3D4kX940eASGJzj6E+tVsatGEWN86DnS25+oNGsJIop/PbaUbYrnQGx3BxtjajKODIfgdSSERdUg82nY7nketemsXnW1ulmgDEshUPgjB/iHbOa8JIPmYDMHCrLqlC41FQd9P143qHVjGl6XskdbYyOU8R/Oi5wv3xzUo3Zq+xu7+ZErz3fhsJpSAyJsWwMsNs4xgCh9OSzkkS4upDEP4ta60yDv999qZgsJLvpl1c+PbFoF1LET53GPyHO1UHSurrC1wJbdvA8UqgY40+2/wD1opNp0UzaZY9aRReaop1SFmLE684wNtxwSN8HiqmBms/iS0u0YOUdJTqXUu2+478etabqM9lLY2cvT547gyqRcKyA6T2+ox6jtXuoT9PntrQWhXxvERbtVGhgFHP55poTrDKUnK26NNbTfEk9xaTXPy6xYUMyxktGuNW7YwThjj0zVV8QrNf2T20llFClnKk6GNMSMCCG1ADbO2c47c5oF1+0ExSR9N6ZGxESBHlmAJOABgDj796Ws+tTPcseoXs9wGjYvpbSCSNsDg422IxU3GUXdFeScP1sr5murOd7MPIsch0SRoN8ruM/2qHyV1/vZ/8AkP8Aaiv1CLWsltATGkgbytpkYf5WPIz3q0/+LYv/ANK/+96fP0c/wbyz6jL1r4cspHE3Vo3KqGOhtX/t3/WlLn9oPwz06NfADTSEgaVTT2/zNXxSN4mTYspP4lLbMvtUGgdcTCRtLuF1OOCfcnHanuT2w+8z6T1P9qvUJ9I6bb29vCVPmY+K2f0A/WsJ1Tq1/wBVu5rm6vGnaUlirHZdtgo7AUg76DEEZCQ2CACcge/vUZJP9rHhqFXIwFbO9DrbJSm5eR+IWKQI8ru5A82hxswOcknj04rvzTrFptwFjbdiMZf0JPbeq24VUnEgUkupDbeU59RXI5VTQo0gHBKkZ+oxmt0/obGUl1nQ2FlzsCcZFRS5VtWVjyuDgHLHO24O2f7UCTwGc6mTythcA5TPHvgHFNvJKkQQvHpP8cabhu3HbNGkJki886xPEy4QHbVkkDsd+NqhGIZ5JWSQxTqGCANsds/lTASVbWGKaPTLgJqZdm5Izv7VXz36WaaJI2xupRRye+49fWjFW6Riu6nKcIyRIGfkqxOSPTHFWVlDdC3WSUjzAEIDuT7+lJ2MPioZsaGZsoHbgeo9RVlHBMurVgKBlQm+Gz27085Vgx5YYLoGOaZ0mUYDDzHG+dhSy/KrGY3t8JjGlgQdu+e/arOG0ma1IR28dzgSABSG25Ub496DcXA2s7uUrPFwcbZ49e1J28DZWRnot1F0rpPVhHBFcTX0Yt0mmkyYoxgnB5ySR+VGs+pWg6Vf20tnHJJPEiq0gwYsNnUv3qnt7N4rG4uEmZoU8jFGG/OdI9P5U3N1BbhYY9CIsKBdl3J7liO5zQnkbtghDpjLBvwHjvj6dx/KiWD2VpfzJcM9yrE4RnKhmPfPOPYVKKAxukqoskY3Kk4yKdvVs+oXdszW/wAsJQI2OAVONsjbYgY270ikhVHyeu/lpURLeDwXiBMis5bWDjBye/PYbe9VcFvIDM8UjtHrAYqM4z6+npg1t7n4F6pD0u4CQukSR5a5yAzqSPKBknVnG1Z8dM6pBb3EcLSMgcLcggHLqMgHG4Iz3FaLZTo3tGfuxef4ksMlphWPlYodLbcjH+s1opAYrI2rrDrbAITYx+hwRse+3tSV3PJc/Il5LjTCGOlXLqyk+gHlORx3pG+6yJbzwZI4zHyHRApJAIxnnGD+dPXZJICajaNvd/EyWDdEvumQsbqwtjHcjOgFDxnuwyDVzb28XX0vup9W6VMrSp8wkkahUjGnBOCc76Tv2rKfD1vcz3kk1rAJYLbFw+o7JpGcN3K7VYJ1mSzv4/nI5HnkQeHBKrLGYjk7cawcn223rnleq0UT8yMtdWkLTsyq0Phv5WTdWA/7fpVH1mEyzCZUk0BipBYsAPUbbVtfiq0/w69ez6czRWEziZVjfyhSM5Hrg7e3FZMS3VtgXSI8bvoypJ1e+P7108T82Rl8XRXWcaB1InCo2kMz42Gcj3/Kr2a/eWF4La3jijU+VUO59y3JOM8+tURCCU4jkEYORpP4NzVj4DxWas6DzbjfB9Bkdt6rOnVgUmlQQK8jyEQqY1Xys53z/eiw3C3UJ/dHUF0EEAaj6jjPFIiZWVQ+lBkjI7GrLohgsLo3Vza+LGPKqMfK+Rt34BA37UjWDRy6PGwWRgurTnARsaAffPO2KuOjWHSIfiKaC6vnuYIYdMEoGf3rc5B5A9PUVVX8QiuLeVLlZIDqZ1U+ZAT6Ec/SlQqJ1SQCYrEzEaiDuvI27HvSZcdjp9Xo+l3fwxfXvS5P/wAZtJ4ywgYS24DAEr+AjjcDb61X/EvSoulfC3SI2jEdxJNIWT8RPlG+r6gHHviq3prda6V0Lx+nst50x3HiXEaFvCcY5B3UYxvwfWk36zf9blj/AMTu42W1DaVOACudwMDk8b+lSS+y0pwaqssa6L07qtp1K8iQp4dtBJLcwMcgYjJGpc7/AIhj0JrDLOhu5SdckYfA0jILEDcj12r6Z8LJ1Dql91e+huESSZowzyk6Qr7FSRyPbttvtXzV5EHU5bbUSI3wSo8pI/65q3Ftk5JJKjaWXRrU/BkLwQyR3cbzNO3hnDBc4DdgRtsPc1QP09RcuyErrjKhgw4Hr7571fdLvVjs+pgaxC1mw8Itk8Y1AA7e9V0USX98sKHw0kcKrOvCkAbfcHb3qdytuwciTSoqehdP/wAR6oTcv8rE7EmViPKuP0O21a++6V0VGijh67aFEI1Fk1tjG+COf+lY676d1HoUjLM6SwnIjMUgkRlBwcMOfpzXlEkK/LeLH4uxUKdQGRwSPuPtVeSLllPAFLqqcQzTsoQONUZfcgZIH3H+sUX5qD/Kv5LSg8XxE1BV0sQMb/l/ah/OW/8Au2//AM9bqSGLVgyBFZVO+NJz+lODSFJD4wMrnzLzuPp3oFxLApBJIVu3A+x9aejvTbR+FLgLKoAZlJ053JB7dv1pH9lEkKhIptQt5MFsMy5/D/XtSxCswLBFKnfBzkj1ozGIuH0aGGx1jBxxsfTegOCkzoWXUMbgZGcd/SiI/wCE8O8TBSWRjqKqc79/oaHLAs8StqJCt5Xz+E+/eoZCMToy2N1Vtx7g0ykehlcKHRlbOSAQD2O1bWQHQirgGNZYlAOoaSw9ed8VwRw+CphkKqDuuBkb7D3G9cLeDdx6XcAqWGkZ7bYrwndi/hycsTqVQNJI3yO+fajeDBpiLa0MkzNLpbPOD9tt+azNzM97cFo4pG32Gc4qyur5o/Etmh8QNnBV8jP9KFazxRgqUCz5Gok7k0/FFxVsBy1umLB/CJjCljlcAVaw+IMhl8MachvxLmlgkcx2Kh1B0nOP5UazUwKRFq3wSG9e+OcfSlm0MhiCa9a4IXTIo3bQuMH1xUHuI7xJWuYQG3QHTjf+1Ht5oor2K4IZERSsh2Y47ex37H6Ua9jgklMtvIfDYZUsgBPvgbd/sKl2p6D4Km3Vo40VGMehslUP4s+or0MIN/D4lzGtvkF5DGSMHuQP6UWYpHbM7YBI8rg5HPcfnUZIWkRJFdIpG/djG4J33+mKqpWay3gvbUa4GiKw4DCdE3AB3OPernp8djN0ee5ucwtBiSK6XIIfJ0rkZG/I8tVHTei9VvUY6WEMGxYEksTsoA/FvgfSvonUba1+HvhbqVu1uUjjtsCTAYuSPxfUNt9x6VFpJ4OiEW1bMxa/EvU73p6JdSSf4fGVWWRlJzvtlhuT3xXLv4js4lnFtaPe3gkEpllCq7krjJAwcjfv3qusfi+7680MXy8VpBCoMjR22oqB+KT9f1qlu4p16tf39vKZDpJHk20DbPPoAcUVBqWQOckviyvtLu5ub2WeYyZBy0rj8Pp79qZkC3Nw80bR+OCDo0nIx37VG0vpA6SR6A2SSynBBPPtVwvSYYIE6n1BvFF2NQXXpc52yfbngVaTz9Eox7P+mv8Ag8p0r4WmuIHDdSuJQIIPEGZApAIA5Iwcn2FW3xL0+26WvSZepPJfXCxC1ijOkMjA5L5HI7EcHas70WDo9qLW/UtYiGE6cyeaSUE+dNQzp3A3H8q3K3ydQ6FadbulQRW6NIIpl1kSqCA2QQMn0PrUHmzrWqPn/wAa9Rmv7eDqbxrGltN8oAB5Tq/h/TnfesV16cQMs6oV4HlfHmO+SO/rWyvviWL4g+F72CXp+gpdxsxUFgD5vxeh32x6Vj76BbzVaTup8NA6zLt5j6+38qbjpPJzctdrRTfOQC9RUOoSAayx21en0q5Ihe0V0XAbGMgscAb1mTD4E4SaH94pwykkA+4xV/DKiQvbNGzqvnXQwIH+jXTyR1RJIldWsN0U8QFkXllJyMbZNWFzddOS3McNtKRGPK7y50LvnAA74H2pTzeFG4EpfSRtyQR6VHw3dVCq0ijcZBDL7fSpWFSa0aGCT4c6rDKnUZp7eBogIlQ58LSMgg8k59dt8VVXdzbMyDp3jxwiFI2Zmy7HuzDtknt2FV8NlLPbzSQRyKc8MVXQAe2exFTtIIZrgR3dzHFBw0rDOkduKHWvIzk2lgdg611G36ZI8HUJY449vDhkYavUkbZ+9an4etLa8vYh1iygt4JrAiFwunxCDqVyeNX5Eimfgzo3SVSe4uGll/dvbOqBV5/jGRzjvTj/ABF0Bbef4c/wm7h6eraIrgASuxzkk544H0FJKvBaEGsyMz8P/ED/AAx1SaeJJZUli2tw4UPncE55xWL6oxPxReSRIiCWQy+Ugjzebb8zWovHi6fdRz9Y6fLO4iURxeJoC4YqNRHbAxtVB1z5a86201tlf3CKM8lgoHf6VXi3ZOb+NNms6bYXfWfhq5ktGKxQAvMz+SOTAJ0KBye/pSME83RQlxgC4bDoHj8wQjY44x3+1d6V18hem28k8gjh1qY420KysO+Od6Q611K86hdu9y0JljCozQjnAG+3pxSdXdGk41fkbmaST4SjiDo3h3A1QuwG+CVK7bA5YH61QR20KzsfEEekAhCMnPpVx0fps/XJo7NFRVjXxJLljsgzgZHGMkfn7VD4x6FJ8P8AX5rdj4sRRZY3A/EjLsfTnI9KeGHQjtrsIzRiRUijmYFBrXA0kf6ztS2m/wDVv+c0a1ljJU5OV5JHHriiYs/88f5UybWBEy0l6VdWEqW8i6nYZDKhIz6fWnb2wh6XYx3jy64XUBQVyWkPK4O4xvnNLX95c2nSLc288kfzBbxgrbPg4GaD8QXdxeWPSjcSGQtAzEnknUR/KopOTR0tRSbK2a4jKaQz+Gwwu3GDnB/TeueI0mQy4Ykajsf5d8UhE7FtJOQG2/SnZABIgCgAsoOBVWksHNsirAadTYBY4fURjG29OJKzxgMo8QHDb7/T70GZFhvoYUUeG+dSkZzv71C0/wDyznAzq05x2xSNWrMNSJ4qFWwMsGDZI++3ekbq8PimEKiuwwJOR9x3pS4uJhbr+8b8YHPtVU9xMCjiRg3rVYcV5Zi0jlKIFKu+N9SbZwd/rRZoluRL+7/eIAdWN/pSpmco0mRryu+kd9qlNK8Zm0OR5M7etM0Yc6e0vh+JJC67FgQMjPuO4pzxmEyoLcgsDqbbGPY9jmkEkdokJbdowSRtvQfEdU1hjq3OSc71Nx7OzFwHdz5opEAIBZW7HcZH9KYUL4bSKcaVyyEA7H6e2KrrSeRlwWzt6e4/uat4IU8Yrp2BJAz9ajNGZVXESfLNKZSqAhsoMsoydz7U1FbQS4lmv9ChsAIvmJGMbCpA6biJQF07bFQRxVjZW8XjXahSApjIAYjGWwcfUU3elQ0N0aXp/UPh3pdxbSie8e+ji1lh+H2BJ4x/ag3huPiQzXc0kkEVtbkjMez4JJyRgE8b+/eqL4hhjsviSSK3QIgmVQvIxt60OXqF23QflzcSeCLspoztp32/SpqOS/fa8F5EnVj0qzXo/Tlj8SMFpiQ0kmGJIxt5cjJx6Cs5eXMNyXt5GUNoXxJWIIY87eoGO9PdQvrnpHTOnNYzNCbiOTxD+LPnx3zgY9KqfmJY7gxo+IzN+DA08E8fUU6+xZSwj3w50DqHVetTWvTTgHZnYhRjHP5Z4qx6pb2omFhZ3aXs0Y0GQKSM54A24/nXbC9uen9L6glpO8CthmCHGSOP5mkfh0eF1u4kj8rqfKw5GfT0/pTt38gxSpJeTSGw6dcWltddWke0v2iW3t7S2Qs2FO34jv8Ai9edua1EPWbP4c6XHYPaXMnT3jJmuZYyoDnYDB44/lVV8X3EtlDZpbtoBAYkgEk45yd60nwdZW/UuiTR3qNcKJuJXLZ2B3yd9/Wp12L0k6R80vOpTWUstq8QSKSXxGKLgORk7fYgn61SdXAtr4ytqUlEYNpOQP7YyDVpcMWS31EnEr4z2we3pS/X4I1sEcLhikikgngcD9BWhSkjjlllZeLFdRFnUl48BWwCQNtvep9D6X811RLZ5lgjl21yZ2OM4wOM8UtFI4itnBwxzuKsmkdFMisQ6Asp9CAMH9as24qkLF0zX9UHTOi34S3SH5G0Rcx6dUsrsozk/wCUE8kdqx988Nys0sEbqzE6gScjfb+23FJ3UsksHzEksjyldRZmJycHmouxMMZJOTGCf1oKPXI8+S8LRCQiSVEV5G1bKGABBPFWSW95bdZhgms1aaLDSo41ELz5gM9uarXuJfBil1nWuCG7jt/KlYOoXdr1UPBcSROwClkbBIOAd6KyImjVdTvLm36jHdwRtG0nlJJ06/4ixB33BGM+lN3XW/nelst3PcRXCamTwQAHY50qfRe9Q+FLK36x1rweoR/MRm9EeHJzpCnAzzX263+F+hTwrBL0izaODMcY8IbL6Z78d6RRTLx7PKZ+b7q78QxxPcyMSmhSxJwwzx+v51XmUicygEnA1dgR61pPjXpdl0u7eGygEUaTDSAxON29T7Csc+1/EOQRuDvnauiCVEZRrZd2zvHcJNDCuVGxxupwQf512eJGtiPEkjmLBTkD8J7++D/OlunMfCkXgAjAG2OKPpEk0RcAkkgk+mDSP9hLpFx8N2dreXiRXN40Ua5SVmcIJVPAA9c0z1rrFh1Tp8MIhlW5tLcRRTuxfxcfiBHYZJPfFZVPIyhf8ze9NLK8lskjNlwVw3ekkvlZRcnxpIe6D0ee7t7kJDGqRjzXc0mlYfUgn+le/wAJ6V/+4rD8m/tSM8rwxLLGcOGK5xnbHvSPyQ/383/MP7VWMW82ZNVlH//Z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00062" y="1285875"/>
            <a:ext cx="84644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拍摄某一地方的景色</a:t>
            </a:r>
            <a:r>
              <a:rPr lang="en-US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经常按照什么顺序拍摄</a:t>
            </a:r>
            <a:r>
              <a:rPr lang="en-US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1563" y="4857750"/>
            <a:ext cx="62071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atin typeface="+mn-ea"/>
                <a:ea typeface="+mn-ea"/>
              </a:rPr>
              <a:t>一般会按照行走的路线拍摄。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7411" name="AutoShape 10" descr="data:image/jpeg;base64,/9j/4AAQSkZJRgABAQAAAQABAAD/2wBDAAgGBgcGBQgHBwcJCQgKDBQNDAsLDBkSEw8UHRofHh0aHBwgJC4nICIsIxwcKDcpLDAxNDQ0Hyc5PTgyPC4zNDL/2wBDAQkJCQwLDBgNDRgyIRwhMjIyMjIyMjIyMjIyMjIyMjIyMjIyMjIyMjIyMjIyMjIyMjIyMjIyMjIyMjIyMjIyMjL/wAARCADcAUoDASIAAhEBAxEB/8QAHAAAAgMBAQEBAAAAAAAAAAAAAwQCBQYBAAcI/8QARxAAAgEDAwIEBAMGAwYEBAcAAQIDAAQREiExBUETIlFhBhRxgTKRoQcjQrHB0RVS8CRTYpLh8VRyk7IWM0OiJTRVVmNklP/EABoBAAMBAQEBAAAAAAAAAAAAAAECAwAEBQb/xAAmEQACAgICAQQDAQEBAAAAAAAAAQIRITEDEkEEEyJRFDJhQiNS/9oADAMBAAIRAxEAPwDFqo2wN/rUhuckbDgV0RsDjOc+tdIKsMggZwDX0dnzfVnTpIGf51zAAz6V1tz9u1RyPTegFnNOd6ft7rRF4eQo5O2c0kp8tEUZGR960s7DBuLtB5YgxV04x5gO1RxkZyNqJA5QDSMng571A6cjAA24FKn4HcfI3ZXUkYMUbBdXJI3/AFpiO8urErJBIR5iQSoIP6VWYOckbinLQNJGUJ8udxQkksjwbljyaW1+LY3i/wBpgbxB3jxg/nxT0XxFYSqWLSRgHHmX9dqxvgRgkeJoOdid1I+vaoAvHwAcjlTyKT24PRVcvJHZ9GjnjmjEkbq6HhlORU9VfPLfqM9rJqtpWTJ3XsfqKsz8T3Ww0RD3wTn9am+F+Ci54+TX6q9qqitPiCCcYlzE3qfw/n2qyFwrDKsCPUGkcGtlFNPQ3rr2sUp4wr3jUOoew5rHrXNdU911eK3OlR4j+gOw+tVVz1a5ufLq8NOMKcZ+pp1xNiS5oo1okBGc17XWMj6jcW6GOKYqv5/lUH6pd5LfMyZO2xpvYYn5CXg191fwWaapnC+gG5P2qlufiV9Y+WjAUfi8Qbn8qz8kzyOXkcsx5JO5obOMjiqR4YrZGfqJPWBq8u5LudppSNR9BsBSzOFGTxS8s4THf6UHxg8hLEhQNgpxvVsJELt5GBcjONJzXpbgISCCWpLJO+T7E15iHdTk8+buawthAx1kk7mvLs1dlkiLEpHoHYZzUQ+k0AtUzud8/Y15tOwHJ71Fjg7cGoFxjfGRRsFBQfKQe29Dd9II7ntQmuTwmMkckUvqLHPb3oWGg7lvYVHOBvsc8V7UzHc5XihsH381ImF40HRz4eM8UuWKtk/nXVf6A1Bjk4FMgPKC6hpY5HbY96GDtgfc+1Rxjc7mvEjdRn+VazUSGCP5V3Mn+d/zqABBzzXtX/CKDYyQw6ur4YFTjvRFY4APFEh+LLgk/N2VrMrEZGnG3pVlB/gl+Xc3C2oCgjYgqfQjgj3Fcf5KX7I7V6ZP9WVjP4i6XXJXhhsRUNByO49Qas7zos9vG0ifvozgq8e4YUisMgXzRsp9SKvHli1aZGfDJPKBgADGDR0UaTnOT6cV4xS+HraJ9P8AmxtQw2HAB2pu1ideuyY8rYPFdOxB7VHOo7Df+dSOxKnII9qNgolr1Z8uBnjNeAZDlCQaGPLgVIPlccf1rWYZ+YYDEoypGNjihE6GODsdxv2oZfAzzUY2JJDfasjNtjKO0rhAASOMc4+tS0YIVuCeRv8Aalg+k7Ej1+lFR/FnRQRlmCjJ9dsb1nKshjk7GwyQTj02pi2ubiG4zCZNZG4AzVtH8MqqRNedWsbMSjWI2Jd1XYgkLxz3pO4ktell16VcT3Vw40/MSp4aqO+leSfft77Y5p+s41iOToh6aSzLBZr1c+CrPGdecHB2J9qXm6lPcERRqRrIAA5JPass8hCjW/gsTlSx1ccjFWnTjCi5uDK5IBRxIAEPrjByOKl+Ukr6j+05OrDzCSGV45UZJEbDKwwQaGZM/ag3F7nzOWkH+YnfH9aGJQV8p5rp4fUx5FnDObk4nF40HaUdyaE0hJoeoCol98fxGukjsm7gDOeOag7BkB1leTjPP29ahIFD41aj2xxQDs+Mg4oXegtVsNcyITpijCLttn2oS5wARyajJgsDnava9wTvjtW8CPMrDXDZZExjSDnFRwBgKxYY5xQS2RqyNzjmuazuurtxihdDVbsPIBkH2qBkGc+tALFuX3r2SAfN+dDsbqTkmIGM/agsdZxnaouNIDPsD39aiWJPoOwrORlEJjtgDNdVcb5BzUFbSSSeR3rsblPNkH7UjbHSRMHS+AcEjj1rnipwefahzS+ZWO4AwM0FGZ3LHYVjPdINken0riuM5GOakXYRBc7Hf70NcHKDit2N1+hpAuohzp+2aBM6o2Ezk+vNT1LpGQSeCTz7UCVSZATk7dqCeRpawGjOuMljgg96h5P8rfnQiWQZ2AOe9D1VjEfIeIyqep2oqnTGSM7cnPahhiyLqkYn25rqyYODkjPIGK86ztGIOp3liG+Uu3i1D8IbY/Y12frV7fjFxPqGcgAAY/KgPbTTxPPCjyJHjXsNs0DyjBwB9KKpmuSL2w+Jr7p0awIY5bfc6JUAJz6kVZR/EnS7gH5zpYRj/FCRx+lY9ipIwSDjY1MFcAa9+2RW6/Q3uS0bWNvhy4GmO+8JmO3iggj7nakeoXXR4GZobtrqY5xpG351lWcMcagW+hzXEjI1FiAfXGf1pk5fYOyf+UayDrnSpoVS4tZY2K+ZkAYf3piI2SxTNEonimGA4OTGexxyMH0rGavPkNv70SKaeJi8MzR+pXvS0/sZT+0XTWtyXwSJd9jG239xTEfTLw27FkaI7lcrnfGfy7feqn/HOoKuVkVT6hBmpL8RdYRnK30mGG6kDH29K1y3YK49UMaJI1iLifUWy4CHyr9f6VrbL4g6Z06yhH+A2s83ImmOQD/5QP5781hD1zqUiIj3jsQ2QSPN98UVviO+WUSOy6F20mIAH696Ek5KmGM4x0X0nUmuLu4nmVS8jl2ZDjOd+3pQLuVmMbRl9JJDAb5BqsXr1vMx8WxBkbYeGSKurWC4mieQpFZW0R0yyv5hFvjGe7eijPvU+iiFJS8in+HXTp4qWxEKRvICT2H4j61yOVI4kCklWAIB7Gu3vXmdZbOyV47Y4DyMcyzgd3PYf8I2qmknkCHyk4/lRqxZNeBu7mYyhFJGDk75qSXQ1KpzqHBqq+aZDr8LAzvsc1IXzNugUtwATvT1gQtxcuFAJz79/vXnnQIcnPvVYt5K4J8jDtgHNGMmtMMQB6Grx9RKKpknxJu0Mm68VgNxnYbUTEKLqe5jXbOOTVfLA6OyF9DjlWGDQHjkXJ0lh6jcU0fUS+wPhjtosDdQqSNZONthQvnFZwoVs/Sk4kDrg5Vi3fjH/eiWZdZxoIWT8KkkYGTuTmi+WQFxRDC6TVk525p4Wc7R+OF8oXPODj6VXXEUcNwkUconYKdZQYGr29qLNcSrZokUjBnOXw22n0PrvvS+7IdcUc2ddikhyg3435qLTjGQSPQURbm3MMjuxDswCg74GMZ4xXLaWz8WZJtUgCHw2QEebt9qePMnsSXC/wDLIOfE8M8bV7QBxz9a8Ghk0BWOd8g7Y/vUmUYJU507YPJorli8CvjayRkJCHJrjq6tjbBANc8TJ8wGwqDuA2AcntinTJ0eYA7nYemc13JAGNh6VwfhJOx5xUQ2WH9KNhqgiISfMTUyQQCoxjkUMEMdS5B4rmrS5080th0EyPOdzt2oesnY7jgYrkr7AqeRuKgmrG4x7UTbPLxkjPsahhf+Gpas8kkZoWpP8tGwUN2yiRczoc+u4P60WS1kVNceJouSOGFXSdCuQsjSwSRiM4c4zjIyP+9VmoxzFRwMj6/X1rx1yW8HpSg47EIrqWJ2SKWSMHBIGxNdOl5CWIRh+FgNj9aNcxpJ5gFBGxHfFDjizHnSdPGqqqS2T/gvOhVgrjJJOpqA7KN4xhc8Z4p7x1KmNsEg4z6/WlJ7Z4yrxnMbb+4qkZfYrIIz6tWMg75opBPv3oaNgZP51Fn1tgPjHpRMdKFjjhe5zXi2AedjXs6BgnJ4+tTC4GooAfXmtZgfBwTnP51wZ1DCkn681AtqfQgyxOMAcV44A9O+T3ogDZVdXGeTqHFCZy+AGG3YDNRyApGcjn6VHVjzZye1YxZ9Hsnu79EiAaUEeGMbaycL+u/0FXXX+qi4mTptq7fIWSiKIA7SMOXP1OcVV9IBi6Zd3ALK4DYYHvpCj/3mlvC0jBGNs4xipyyyl1GkGJOjy7MPWunY+pxwKFtjbOfWvSF8jQ2ke4oCAJSDsyNjH60GNVL4Ctk7gYrty8iFRqOTyBTFkrs48hyOcgk4prpGWWEZcALt9tqkgYtsPLjfamLlIjqkgbxEztkYbHqRx/2r1vbs1nI4KroY4yRuAM7fpU7wMo2yGhJBokLFc/iHK/SgBXiGlsA9mHBoqks7at99875obXCaiqMME+bA2opvQGShnwyk4IByQT+ldMyK5L20Ok7jORt9eaYijjRWXSiylcAvuB7gf1qvnR/EYSk59TnemjJNm0grXIBJhURr2GdX/WgPcyN5Q/P5UO4QDSeDUUCGRAzHTncgVRJbB5JyOTpQHIA54zTUcPy8cckgUlxlVJ7etDi80zSQqpw2E14BPptTN3GEjiEhLNsFK447jPtQf0UUcNiif/OAJ7537U5FIXYIBtnAJNLRxvJOuiMqNXccCnokEelCEUlidT7bb0sgRjYNgkmQG0sDv70GWN0TygkZ3Peh3Lk3LupOGOc4596NFOzIG5I2IqkeSUSMuNMHCTyTz60eFNM4YahlTwfb1rmYicFSvrjijwxHxAQfKActkVVcqbJ+20JRvgg9q5JKpO3PrUREz5AIA980N0ZSMjb17VRNWI0yYO2e/rRVBClsqB9aCAAoAIP0rxwABWbsKVBGKnfJGed9qFqT/Qr2oKTsCO4Fe8Qf7pfz/wCtCwpH0y+kgFyvT7NSIolMs0jszB2wSuUA7Y5P5YFZjrIt3uGntXV48DUR+ENjJx3pgdbu4ekvZNGkVvLknREqEY3ySNz6YzVHO6tbkx5y4wFHJ/LvXi8cWmeny8nZUhK5n8Ux+FvgAsxGAatunpISkSFvPkEkatqRtrMxuAHESPkBnbcH39PrVraXYjmHglJFVgSJN8ke3cGrTlikSgleRW9sYzIQjBtsjSf5GkWeWFFR0Xw1yNu/1p678TxXlZiWZiSw7k0uJA+fEPmxyRijCWMivboQkRdLPEp0/wCXOaDG4RBkkE8DFPTo6qFQYVTnAP6igvbiVQWOGI2bPP1qykqEoDEe5++ea9PLqDbDQdsA0Mq6ZwDn3O1cLiRguPfHOKYF+DqKANbqAe2ecVFnMhOD5R3rpJ9T7mothT5VIxRAcJOcKu3fahnOe23ajAajknG3HrTo6J1SfDRWFwwbhhGce29a0tm6t6HrWLR8NeJx4kpbHqCwUf8AtP5Ui22S1XvWbSfp3TrWxkj8NyinTkhlVQQCR2yS5qjZGwdLZz6DvUlK8lJ7o4pzkEHI70RyVj1N/DyRvQh5WIxv32qCuZGGD+77UREeVGZ/Fb8PYelGUssmoOwBGCMc01JH/sySEAZJGNWfvQdIlCDTpXucbUO1j9aG7RWdHiWAPlT5jnIpcsChwRjg1ZQyLHG81s504JKncjtvtjft9apLm4QqFYFNJzpA4zzSxyxpJJLJFp3ijUqVcEgEY/Wi22JJ2dlUKPbOfahJH4jlyOcYBG/FNxxOGxEupMcDIP2/tTNpCUM6w+CRuPSoyKrjS4J9MdqZt7AsuqYhNvWmIupdOsZGEIE88QBD6hgHNSboouNveCmuejX8yoYbO4lUEZKwnb60N+jdRQENbEAHHmIGPrmtraftE6lDGiRwW4jjBDaicse2fT7UKfr8PWZ5HmjjJY/vImJK57EHkH3/AJ0q556of2uN6ZkhZT2ccTsxRjuCeAaUMpJL3BJH/Ccb+ta+86ZJHatN06SS4tgpaWORQTH/AOb+4qmlsra64HhScbH8J9xxTx5//SFnxuOEJ2RZZPEJyFGoew/13q8W26LetEJ+pSQk+XSkGd8jGN/c/kaU6Pa6+r2tk84VJn0yaTpYoN2xn2FXUPS0ll6i8a5SzkiZQw7PIAAc98UZTTymU4Y3GqJyfs4unmdI7hVQNhWbckZ5wPz+4rN9Z6VL8PdUNrNJ4oEaOzBcDzDOK+8z2Pgu8Ut/OzBchEbT7k4GPT9TWd67fdC6RaJdyWlve3bsAizMCWUcsScnAJNQXqWnTyW5PTQaxg+P+DLLE00MTvEDguqkgfWhpNJC/B098nmvorfGiXPmNhAI0AAhU+QHucVWX3WT1q9kF8kDQ4IRbeIBo9sAe/A5o/lVuJzvgitSM088DxF2IXHJ9KtP2fyL1L4yt4IoNcMAeaWVhsFC43HfJIFBvei2EssZaKSONhuPEyxPpivoX7Pugq1rPB0+a3hh1gXMnh/v5V4G+2Bz9ye9LL1UWusRuPiqWRL466LB1HovSuoQQxWZZpNKLGBqTIwTjHpnHvXzdelXE0ihWVo8kGRdwv8A1r6J8adUXqXV5reF3S3tGEESZ2OnbIx75rPPOq3kvgMmJkIwo0gN7UnF63k4/jtG5+KE5WZy/wCmeC4e3Lsn8WWzikPkpf8Acn/X3rXTNF8pqkeRpFIxGy5wO5/kKr/8S/8A60H5H+1dH583qJJ+njsRWdZozAF3xgnk7+/ajQg2xOkNK7EA47fbsKqyqWpRIWHhndtIIb9aLJdwx4YM3iHYgb7UXG9GvyEdLZrptSEaTuwYnc+33r0DIsmvUqkkjLMQfuPWkhIofxFjKORnf19SKXaRVuAwY6Tu2/H9qdQ8AtI1HjxywNFNEcjAIXGR7g1XTxGB1YZeP/MB/Oo2d1iDVFGrOvAIyQPQGn1f5iHxVTBIIKn1qWYsLVlaZCp/FjuMDtXtAcMUIQ9vQ/2ossOrPhgjH8PcUrFI4YxMBn1NVT+iemCkQht9j6Gl8KurOxPI4qzdElTwpNm7N3FJTweHIQ4B9D2qkZAYIKSO/wBKlpwM9zxUBNvsN+MY5oqFm8oGWbYegpnYAeArZbVtzjcj7Vv7br9/0zovihwssgWBPRDpDO2PUalUem9Y6zsWnvrWAO6hpAHKjPl5b9M1pOoQtdTQW3irGUtDO3iPga3zJp+uCoA+lR5GnRfjtJtFPIGdDpPmHck0FVfdXxntR9QWcug0x9lLZ7d65dg+EHiKsO+TjFJfgk0KO0rv4K5Vc5ZKOIRGe+3BrlsrSjWjDWw3Gw2p9ozFGxmIAXuTRlNLAUnsBPOGt/Ajx4cZOMHJLY5+lSspJGjSBWbwyS+jkE0rK1uuZFjJA7tx+VSacIqzCQZUgp5BlfYfn70vdFFbds1HTPhe2vkcSXOC3maJXxgevFM3nwV0m3iD3E7DH+c8+3vWJ/xPqFr4rW88us7CVW5GOPbFJXN5dyoskt1NMzHTqZzt3xQqTeGV7Qr9S/dumdOLobtMZI0qAT+lLP1u3l/dWgkDkgByMn3rM6S7BFzknkkAfc0zarpd99OUIyBqx9ao1SJ9/pD03jmP5hzLoZiMs+fKduAdq509Y3aUJHucYwcYH1PNQ+aWKQBUiaNQNSjffgbVZEK/jMnMaZAVdOnPcHjeouTSMgJgdBIj6jHJyDxjtiogiOL92cMQRnOCaOqvJptiXDaCyS+hI4996GjptFNIp0774OMe9JdmayWXR+r3cJ8XW8cw8pw4OQdiCOPtVf1jq1r823hQLAx/E0XGcdlqtkZyjrGQUJwuk478fSkbm2kRyr5zjPrTKmxrdUXPwsxPxt0x5Jg+pmAA5/A2K356rD0kdYtTA0sl5dQac7KqoA+57ZOBXzf4KhMnxn0pcEAzYGe+xrb/ABVbXMF1d+GqGSOWIrzv5G/WjyawV48RGLn416nNdSTTy27StnyhDhB/w/65zWdv5Jri4F0ZJJWKiMjAOE7YHb6UFLgTxRAwFnBJJVgM+2PzrvhqULKG04yGXnH9a5kqBKbapnUuPAkDAxhY2OvKY+/0NNwygzPIFWPAGl1bJweDVbdBLVRLKgdQA6s3mI33HrRbWbw5vF/HFINWggAEd8bVpU1aELgPHNHJHMXKs2QSfT0pvp8svTrsS29w6MQVDhiM+xqpyxjLW+NJwV9HGOfY4piGS4jXU6arYx74bJJ9v0rnaDbvA3cSTQ5ignLRjyypnHlO+c/19arZlnHiDxRs2Vdc7+gPoeKsnLzxSFyymMDYDKshOAT9DQZbKSB/GZn28rKvBHYn0xW43gLyEEQmttBY+MVHmPJI327Z4qp/wi7/ANw3/Of7VZ2BkndYYyxaEZkVskFQCcgUH/FB/ml/SinJYQtGX6kWVQ6EkdjjiloFA8zZbO+Dxn+tN3MLjQJVyR6HAI/rS5ARBpU6e4/6V7EXijm8gnuFf+LjYE8ivZWQqGVeMAKNqC+ktgoNhkY703ApOJCvlA2H9aZ4CsjkVv4UYXTg/TemI5flznBAz6Zz96NbRxzwjzKh7FjzStwPCTDAHfcHuKhdumNRYGNLgCRBiTG+Ns0lcWplZpVVYZBvjOzf9aHBcEPqiBXGMnnardrdriHUi6jnJAzwBzS24MNWUragoVk83pxQLpdUTKxyR71ayxNPEZBGVaLnHceuapbnKlAsoEbgkZOd6rB2yckBhiB844yMA75p+3jGPEKAaTupPv8Aype3jkTGCACcnam2YrFnLFgdjznfuKacrAsDvw+iy9emdUDKkD7A8ayI8/YMasOpul51aRoAMPKx1ucArnC8/hGBVV0bqMXSuoyzyhsNA0flIO5IIOfTagS9RSSNVSLxFBILuNvYYzUpJuRdP4JFksCSW9zIZI0ESEjU+ksdtgMbtvxSJvitrJFFCCv4i0igtk7D7ClPHeRFkkIwDpUDbH2FJuwt7pjJnUPKQpB2oJeAeByKSYuuqMuFBzpQ7difTam7i48iyRsWLIfIG9CPX6UDwLaa1Fykr2/GFLkgnufaoQQwXkjliZMAZKqARt75zxSNpuwokHWYLJEiBx+NdXJ9vT0ry3EZgbUhIJBXHbfcEUO3fMhR3DOoAA4Y59e1FZZXLxQBdQB4YAHP17+1Z1owpczRtI4UmJcEkZyc+n39alb2j3NqogQ6mcg62GAo9ffevS2kBlVkhl0YGVUE7jvmrEXK2cTJHN5QuRFngYoylS+IEsiPySWqa1jcSJgl5AME+w7UzO0j2qrgPNnAI2JGDwe9Dk6lLLEDHGmhm3LHbJ9jxXWvJUVcyRsowfKOPekcpPLDRBLOW5t42a08yjDFwVxnj64zmu/uLeE2ssyawSGeIltW22/evXcRvpmPzpEYUeX3+uaQbpE6yFmnQ+XUAp3z9Kyknt0Mkh22uI5HaQzAux8uP6A1y7tnmIdIwwJJLJ39BVM9rcwweO0ZABwcHdfr6UROoNqRcnAzjT3o9M3FgPSh4AA1vIF5GsEb1AXLgh3kZiTgqTT97MJbDkZDgjUDniqoxnI7H3qkMrJrL34LZU+Oej4JI+aUD9a+j/FkCz9S6gXEyujwFdP/AJWBz7b18t+HJUg+KOmSDHluE8w+tfWvixFk6pOxj8HxIEkUhs7o+CPuGxScv6stxq4sx09uyEmNWwRqR1I329u/9qXj884EjAcYYeU8VbSWN2ssJW1k8CbUEfVs7bbHt3zSDZWV0fSoV/I2rPm3G2exxjHrXJF2hHFrYbqXUJ7uG0ttcMcEahQnhgLI2+WJxnJ/Sq63MsZeJrZ0hAyCTkA+xrxDTO0QURDIUunAx6j70wsUkTNLAxZVJBiO2oY7f9f6U36qgNtu2dsfEku47dJzEwcDf8JB3zim7jPzM0ClSsb4BVtjgkZ/LuOaWJilEMxXS6ZOlWwM1Hp8Vxc/MRx27FoYjO5C5Cx5BLZ5xk/rSyV5Da0i86QwXxheXOopqVSBuFIOS3qQdO3ej36LbMq60n0Irho+QCBx7e1UcdwsZQABnzoJBPccGnJrppbILBERIp59h2xn0zuKg4PtY3ZNUxtGWeUFDGHAz5SN87f6FK/KN/v3/wDSNKwwRw6mSUCRyHUMMal75/vT/wA5/wDzp/yn+9PX0KZaC6g8PDnIGT5u9I9QQaWZR6Hy7ZFQD50kSNpJxk4orTkRNESWK4OnOftXrJU7RzvInAGuCUd1QBc5AyadhlCRhAWbH4tQ5+lRt7aPLuwOBvktgj2xR2YM2pVBONsmtJ5o1YySS4VAzKCRyN9gf6V5necFsqqgeUHcVAeZg2MNyoz+m1ERl1jsvdCOPcUhhVtSyAbDcDbgGnrG8nt5yqPMrAadSZwQeR+VKSo6y5jYhSc49DXoZm0bsfMw3z/OmaTQVI0MdzIUnVG0pIArgdx6GqW76foYiOE8EgqBpY/Si2s4iIRgyhgdyeD7Zp5riJIQ0rE+Gc4/iyPSpJuDwbZXWkcfy2rUwYDhzjvQLi7iIBRoyBkjbOn2pe6vvmJCECopOw7ZoAuEicySx+NKRk9gD74qvV3bAiRYzyl5F0R8jbn7ds+tNTQhGhCyRkFdZTgD2z/WgSappowuYkYjOs4BPP3pgzmeYSMAr8ebYY9qWTY6QvcoUt0bQNIbIAbt2zXorOaXKtGEC4Y4G++4yaWluZZWeJlVstny7Db/AL1a28UiWgWVlQkHILE5/KhKTjE29Cc6BLd4HnVTE2VR85A9vWiWVqY4IZA4jkZskTKfMPb1pz/ZI5zJjXcDgscZP9KB1PqFxAqsNADZG0eCvrg1P3HL4xGodayUXJlkbkZ0xjYf9aUisz4rmG5zvnI3LVVG7ljtGdJDqcYzq4H0qfTrwhArM/h5AGDjSaDjOtmwN3U8+pI4mARvKGY4Ixz9Kq+oGVZwjhsj+IjkVfrFa3jI0brG4fsefaptbJtbtIniLqMaFCVPNCPIohwZdZ2jyCpOrG4PpRLm4y0ZKhSwBODgVZRi1uV0zLGpYnLKukqaW6nZLF4aqNyM7HIPuKqppujNA0vgSQBgNjIAzii/NTfMKokZlxjTwf1+lTs0RrIrKUGeRj+dd6dGZZvBSBJTq0506iTwMD+1B1nBkgrzNHdIThVIOQe5A5qv6jZOLp5IPDaIgMNOBgfStvF+zrqXWbKG4E8Fq2sAxEMWRckFiuNsY45oj/s7+IbVdUN1b3bvJ4CICVJU8OcjAX6n60sWllDe3L6PnoeRwA7MwB4zXHU8EkCtBc/CXXrSMyP0i4MeC2uNNYwG0k7HjVtVJImG0sAHyRoOxBHIPpVVJCU1sJ05WF3DIo8qOMtnYV9x+IoPm+ldOvY5MmbCKSNv3ibf/cBXwhXdSAqAjIOe1fZ7i7K/CfRCQjGUwBTzsGyP0pJqy/FplOLqUQKQFR4VGNXAcZwSO671RfNFrloL1YxLnzBt875yCPXmrZVmhJidTG4JR0c6scbb9uearp7dGzH8s6tEVPlOcE7bA7gY32rzuN1sSTbwwLAQSSSBnKswLKdxxv70wJiyANgZGoNG2QQO+D39a5ewhVUrIxVoymlN9W3P13P5UpaXI8IbNKQPNkDKnjO/51W7VoQaWMRRziTYlS3lbBHYkZ+3PepRw3DMViuTE0yrFKV21RlgcH1H37UV8NEjQkOBksjDJ39N+NqVmneKNfBAyRlg5AZD7ZxkH0oK28BWBjqMMdlczCCZJNExCsBuVPBOPqP1oltcMZx5zkY8hbIbGAMe+KQLeNcRiVGVpBu6eo/tRpHaG4hhljB8QksQNtu/G2KDVhedFiQl4jFH1ZHk1Lhh/eufKN/4Yf8ANVRNNNZX5ljLG2bGdW+k52Hrj+9Mf4vF/lm/5T/ah1l/kBXT2ltcoZIAsEgGcE5Rv7UhNDLDMrXFu66Rk7bH3HY06iiBdJkbGf4jxT9neOFUAhkGcqVzn6V2rklFfZOkxGO4a6zbMkUKORh85IAG/wCeKXIXWAz6lx+IitE0NvcnDLGMYwAuD9M8YoEtnaudOhlkxjb/AKdqK5kxmrKU+CNIVtWD2/pQ7gjQFjKsy4HOGFaVbDprwOkUMKy+XSWBOk9z753rt6scrCFLOC3wAdarnb0JPNMpoz48bMys8jEK8TcZ/Dkj7VwAq5GECA/5cAGtG3V/kWItTH44QEMqqdQ55xn7Vm+o3c95M4BdpXfW4CDAPfAHbvTRdiSgl5OS3ccMY8OQSOTsdsKRSA1zS4kc+bcnGfyFaqw/Zl8S9Q8SSe1+UIQSIs+zODnAAHfY7HHatNB+yC4WVkl6rEkRQZeKEu2rJ8vmIwO+eKPeMfI0eGb8HzWS3jjK4bV3DEYb6Ypteny/Lxv8s3mbSo1eZts8cAVtrz9mV2kULDqHnC5l1JhUOM7EHJGds4rO3thddMu/3+ESHMZkU5Vj9e3396nLk+h/acdoqkumWDUwlEXB1L3xjamGEiCOFYSdQBDMMlfQ5qd5fuIt7iIxHzAEb5/vSo6lHcz+ZpDGRg8Yz9KTs3lIWgiXQS5ZW0xN/mGDlqXa+iMzPl3CAjOcEf6NLNAjyyNC+S2SEIxj2PeuWcesGMWzlpDgAKWz7fWj1Ww5HcwSlJwv7xuQxJBHf71Hq0S/KkpoiKgNnc6vanemfC94JWnv3W2gWTS8R3crzkZ2GxHNbbo9l0i48axSwMkbHLMy6mIyCBqx2oNU7RSPG5Hx8kzeiqPVtq7+AEKdvrX6NTo/RluPmn6FA8mjQR8qNONWr8OnGe2eaJZdA6BELXwehxg2+fDZrcFm2I85K+bnO/cCm95D/jv7Pz30/wCaLCO3QuW8owCcH6Ct50n4d69dWrzt06YxeEJQ7kDUM4BAO5OQa+y2fTYLeSKO26cItLPKjomAjNnUQdtzqP2ovV7uDovT3uLuVIgqkpGuF1t2A4GTUeSalsZenXlnxrrfwT1izW4vI7QfucPOVcOrKc6iCOcYOccZrF30Ust5qZSqMAEydIH/AE719uuvjm1+aW2S0M0cxKAeIGY9t1xgAnIAJ39qqbuX4Qu72a6u7EfOQzh5R4WSmjAO3ZdtwQTud6SHIkwS4V4Z856Z8L3t2sUzN4VoZDGbiRcqBudt8sdsbbZIrfdD+GrLo4WV1SJwTmeYkSMGyBq38oxjb132o3Wb636Gi3saI9zJl4g6BFjDbkqo2BPqd/pXzq76r1Lql/cSz3RdN2SMHyrxn6/WquUpLAyjHj/rPs9n8Q9Akuoem2s63NzK/hgxxlkz337/AK1f2sFlOZEgMchjbS4Q/hOM4OK+L9ImuOnnQjQl7mA6GVlwhODkkfxdvXNNr8RSWMok8OUzQlNSFsLkklmcc57ZrlcpJlFyqvkfYzZRYOC2rnBIOKRuvhTpfUS0l506xuJZN3doACx7nNfLovj/AOKphcl7uJQzYjCIuFGf4cjPHrmox/GvxDCNK9QkKuW2PlwQfU8Z9Kb3GngR80GaLrn7FrHqF38x0+5l6bGwxJCkAkQ+67jH60Lr/TR0+86B0RHLCK4hiXUuCQoG5xR+m/tJ6v8AJzrNawTtbIpd9weQMnPJPpz6VS9d+JLj4huob0LFbXFv5omiZiM77+tUXOvIvaCVoWkk8K5vpLhgkAk0QR5DsQy5AIz2H3FVZhIuPHjl0gv5tRPH9D70pNBOLObx/wB/gAsVOrO2M+uRQrW5eCNVKySeXG52yPbmoKDr4kpPsy4u4lmiWMKysCCGDAZPA9u/P0qhlX5G88QSldLnxC38RON/bbNWCXyRqkeh2ZjwMbEelDuUe7JcIwdTuo4HfcHf7VuO4YehK8nAs1tGJ4nE0ef/AJak5Xf0+lS6jc5t1l8ENGDoaNxj8j+X614gxyFHVo9RGC26/avTmC4gngZlQ5ymCdjjnf3xTWrsGWICAwAyozmMvqJ7p/rim5laG3V7eJZ1wXdNeWXJzn1xjelbr5q1aB0kEltgDWhwWOOCP5Udb24S4ZxCHCoFyNyB7/nzVG3sOWiFy6ywSS5MYLhSo5AI5PqM53oeg/8AjYf9fan4ovHtGZo9YIJBC7oTzydx3+1U/wAncf54fzoLOAFte2glj1gBSDyOPvSMcq2+QZNPsRsPb2qcfUGh1JeREwkbHHr60a5tIr631wJqGPwdyKorWHoX+jImR1UHDgjGM7EYoS3c0ThfDRo8/uyMnAH8qqrdThiq4kjJCj8O3pirAMyuqjQFbGUzx7itKKQbGo5bdpdSShcnJJ329M0G5txPn/aZljGQQo2A+n/eqxwbaVyozG7gc6QvvW2+F/hG+uUkn6iTZWPheIjzof3gJOOOOPr3FHKymNGLnhFR8OfC1/1lh4ZzatL4cl0RqEII5wcZO2PQbE19K+FejdI6UjW/SLZZLtY/BubtkOmbJyeec8YHuOKZtujG9Jten2/yHRw2rSgKtOcAZOfwrgD3PNXPU+q9K+D+mK08sMblcQRd3I5Cgfz/ADoynSydUOJQVjrwQ2Fm097chIo/M8kjbDP6fasn1b466XY9O+cgsbq8TUUB1BVVh2Izk/XFfPviT4u6h8Q3a+NKI4twtsh8qeh35PvVBLIBGAWVeysMZz6+49vaudyk2K+fxE2KfHvz8YMUckd0WBUp+DT7+/v7d6IvV7LqbE9RtDHLnzOFBVscalOx5PpWDjilaWNGsi8hbTqiVhqA2/hq46b1aysLi4inW48aM4jIHBHIIPNPGTi/tCxnJv5F/N8EfDHUQHjlCMZC5KOVLA5OAu4HbB9qSl/Zv0WNi3z9wFDeVNQxp22OBnPPHtUpPi6ylPnsEfCkaiASfp6Gln+KbWS38SHpMZcZAJYhM9hmn91j/wDPY1/8JdHidpBJJrGNHn4AxsR3zuNvWvX0vSOgwSuFjQyYYR/ic44x3HGay9z8T9ZnMhiSOCMn/wCiABj681TPO17OWkeN5XwGZgd8d80yTexHOK/VGjfr8/UHbXEujblScDuD6fUVd9Ofq81ysPS1LSjdtCA4AHr/AFNUHSYoIpw06FoE3d4/xKM8+/1rYxdbijijNutvBAoUSxSh447jG+CRkseBv6cevPySzgaGctlxb9fuukSrF1O78SYLmaGaPSYwDucjv/w759apIf2n309+Xt7WJbfkIy5Krnv6n9KW+KutdPna4W0ihSEQpFEY1Olm1apG1Hf1A27msTbEwzowSQ4ydWcfTbilhG0wz5GnUWfTOpftB63cCKzW0lsfE/ea1jbLrwBn0+lVnXZuo2TRST3tzPFIyyRSTDXHkpqAPYNz29aT6bLfX9rNbi7lk6oJY2tlkmIwpyXXvzscH0r6l0jx7rox6H1CW3u/EhGk3CYZH320kDWAQDtg/WlpXkKTlk+aW3UXsJ471GDmVPF1Mu+rc6gecbnNGhuLm86jEvTLWG4vVVvFmKAvIp2GSdmAH+tq+j337P7LqfS/CnWK2vcYja0BCJxxnff7e1Z/oFhJ0X4oPTrh0kYjUhwVJIyDpzxwTjvyM0JpxyUVv4+D551S6e76hNfdTmjkit5/DWEnDFl539M7+h4qpa/8a7d2QBHOV0rjY8/b296H8WQG2671dFmeW2e6YxOgzqOScVWWbSvA0vgLIQMeYlSPpvXXGPxshKe0i1X97KJFkMUqIFRF2U+2Prvmr7qlrFDbwTxXCTeKmVUxkMvOzHP6VmoJzIya4v3ZfV5Rgqcb+1WHjsrNE6vjGkDsf9be1S5IybJuVrKJQxyxXMOqUAZzq4D7cH3qRMyzhVYOuCSMhsg9/rUBKjWm7qo2cEnBHbcfY12ORwzeJJkN+HK8egJHvikrIgxFLKIZUTy5ABQD8YGce5x6UBpz065Yl3eKbGQu+lsDtUopdKnWAsitjVjY98/XFMukcsJcRBgAW2ABKn09/wBNqGnlGRFppIXE0bSmM79vLjb8qE3VYZbhbeZQzYGlmUg474NXXULm36j8PWqRzytPaxskYSJVAUEeViO+M429jWWhEfjRTtBGJVzlZUyNXpz+frRgltjtJaZbNbRFFk1xyHktJHvp9NvQ1GRXSVAY0wgO4bVgexH9adfqc1xa3NupgEcirllQBlIOV0nkHOR71SaiZkk8ULI41ZBOHOe49dqEc7M6WhsySODEREzchWfBYZ59uKXuLKc3DThSgZd0O33BHNPWXSD1G5dHntLeULiNZG0s55AGOBv3pGyaZfiaxtmldYGnEUjBgyNg4JIPA9jVILLoK43sEqmQOkupYyuw53z79+K7ZeI0pTORuCR3zxX0LrHw102XJEmS8bSIVTSXYKSMKDgAgH7rWJ+WWNigeOSIjYgHH555H96VciaoPJxSg8iUktxDKItE0lvIfK+fw7/h24x705qtP9yn/pn+1c8aWKJ/EjjkycZOQp3xvj+dc8eH/wACf/WP96ZT/hITiSUxsskUgZTvkf6yKlbzPHIFC50DOof3G1buz/ZteQTuk/U4kiChkZFL6icgjfGMYH51cWv7POjo8b3Ynusr+8jZtKljjJBXG3P1qu9jR4pM+aXVpHdx64wIZ25K9z7+9P8AS/h3qfUpY4EtGMchIE0x0JgDdgfUe1fWumfC3TunLb/J9PUyW4ISYqNbE8lttzxVoyfIQ5mMFpbAZ1lgozkkgDf1JoaVWUXp/sxvQPgm06RJC92r3l28JBt5owyoSec8DAyMn12xitnF0iEBLi70KkKgIhOI4wBtgHbOABk+lfMPir45m/xBLXpJljt4my04GDK49Ad8VQ9T+IeqdflWSa5luQm3hEYC/biklNrQ6nGOEj6b1n9pXSelPJb2ETXkyZXWPLEG+vJ+3518t6hd3/XL+4vLp5bmZyWfSmoIvYAdlFLPAw3mkWMuThDuy/X0qXzc0EYFrI0ZRixaNypYYxg47Y7VJtsnKbk/kLato0YZyNyVK432yaZh6da3QkW7mFvAWJXTl3zzkAfz4pa6ubiYmRmd0LZ8zGvRShYi7Dbdi/8Aw0errAidOxu7vJbdxaWt2U6dE4aPMYUyMB+IkebnsTVXGlu88k0TtJIpyyhuD9KlHJaXThAww64ChsY9qW8BEum8E6WRwWOkklc8GqRi47A5NsnE8YWTUAAW3JXYn/WKGJ52kwyllIAV+R96dEEWGUbyb6TI2QQex/lmq5i0kL3ETyFUOPDByKMcsyQvdvKpKOT4pOhvPnv/ANaZj6PLblvLIMDBOnOR3xil7eO4vb4ZXUqDZSdJIHJ+lXz20vTLlVMrGMNllbfI32znB2p5z64Cl5NT0LoNunQrG5vLwSfNFI4YfAbUGJ3DDggepxzWgbqU3R7y7iitILuGxXEyhQisckeXXsSASccE96+f2nUb61juhbTSJJKoMRUjYcD8t8EcVXieZAIp3kfDD944OQ3qfQ/3rmcezbLe8oxqKGurXEl88zyxQqY8ahHCq6lznJHc7iq6whd5SjQO6avKR5cY/l/KnWjVWcjJUrjTwfbGP+1LJbmGMFXkKlNO5/Tj2708WupC7dsNPO6XcbxSnxEKlQCNQA7HOxr6j8L/ABl1VOl3v+Jf7RFbW3iwSygZclwoXV33OK+P3UJE6vrYkcY7+1aK06lbiAWqXVxF+ElHA0sc6sfng7UJ4SaKQnTs+sx/tEfplxFZ9b6ZcROygi4QAK44yB2325rN9U+MumdO+Mj1S2E9/wCIuJvHPlg83/08jYYBI/8ANSHV+vP8Q9Ht7MxTy3tuyyCRVLFhwdgM7j+lZLqlncLYu6B2aJs5j5xzxtng/SkUu1JsefI08DnxvFBL8RXF509dNlfxpPEgHl1EENt/CcjjjesbBC1qLmKRwzsy4Gdj9R61bw3SXmh/GGonUudyMUj1O4W1uop0jDPIpV0K43HfB4NdXG3pku1ysGsfgsqSqwctrAzjnGNhsKsY2Zi0kbMQRkgnOk8H/tVVHcXM90/i6MCMHC8LnAGPU74xV3brGzTArIJV/h4wO+RQ5DNXo5hmcxSRZwQoK4GT3Jr0pjji/eKYwu+WOQQO+1ctolDFI1aNlfP4gVY4O478UIk3H+yTqQMH94AO/fAPFSq2Kwkof5ZbiBjn8TKp2Prn/Wact3D4kX940eASGJzj6E+tVsatGEWN86DnS25+oNGsJIop/PbaUbYrnQGx3BxtjajKODIfgdSSERdUg82nY7nketemsXnW1ulmgDEshUPgjB/iHbOa8JIPmYDMHCrLqlC41FQd9P143qHVjGl6XskdbYyOU8R/Oi5wv3xzUo3Zq+xu7+ZErz3fhsJpSAyJsWwMsNs4xgCh9OSzkkS4upDEP4ta60yDv999qZgsJLvpl1c+PbFoF1LET53GPyHO1UHSurrC1wJbdvA8UqgY40+2/wD1opNp0UzaZY9aRReaop1SFmLE684wNtxwSN8HiqmBms/iS0u0YOUdJTqXUu2+478etabqM9lLY2cvT547gyqRcKyA6T2+ox6jtXuoT9PntrQWhXxvERbtVGhgFHP55poTrDKUnK26NNbTfEk9xaTXPy6xYUMyxktGuNW7YwThjj0zVV8QrNf2T20llFClnKk6GNMSMCCG1ADbO2c47c5oF1+0ExSR9N6ZGxESBHlmAJOABgDj796Ws+tTPcseoXs9wGjYvpbSCSNsDg422IxU3GUXdFeScP1sr5murOd7MPIsch0SRoN8ruM/2qHyV1/vZ/8AkP8Aaiv1CLWsltATGkgbytpkYf5WPIz3q0/+LYv/ANK/+96fP0c/wbyz6jL1r4cspHE3Vo3KqGOhtX/t3/WlLn9oPwz06NfADTSEgaVTT2/zNXxSN4mTYspP4lLbMvtUGgdcTCRtLuF1OOCfcnHanuT2w+8z6T1P9qvUJ9I6bb29vCVPmY+K2f0A/WsJ1Tq1/wBVu5rm6vGnaUlirHZdtgo7AUg76DEEZCQ2CACcge/vUZJP9rHhqFXIwFbO9DrbJSm5eR+IWKQI8ru5A82hxswOcknj04rvzTrFptwFjbdiMZf0JPbeq24VUnEgUkupDbeU59RXI5VTQo0gHBKkZ+oxmt0/obGUl1nQ2FlzsCcZFRS5VtWVjyuDgHLHO24O2f7UCTwGc6mTythcA5TPHvgHFNvJKkQQvHpP8cabhu3HbNGkJki886xPEy4QHbVkkDsd+NqhGIZ5JWSQxTqGCANsds/lTASVbWGKaPTLgJqZdm5Izv7VXz36WaaJI2xupRRye+49fWjFW6Riu6nKcIyRIGfkqxOSPTHFWVlDdC3WSUjzAEIDuT7+lJ2MPioZsaGZsoHbgeo9RVlHBMurVgKBlQm+Gz27085Vgx5YYLoGOaZ0mUYDDzHG+dhSy/KrGY3t8JjGlgQdu+e/arOG0ma1IR28dzgSABSG25Ub496DcXA2s7uUrPFwcbZ49e1J28DZWRnot1F0rpPVhHBFcTX0Yt0mmkyYoxgnB5ySR+VGs+pWg6Vf20tnHJJPEiq0gwYsNnUv3qnt7N4rG4uEmZoU8jFGG/OdI9P5U3N1BbhYY9CIsKBdl3J7liO5zQnkbtghDpjLBvwHjvj6dx/KiWD2VpfzJcM9yrE4RnKhmPfPOPYVKKAxukqoskY3Kk4yKdvVs+oXdszW/wAsJQI2OAVONsjbYgY270ikhVHyeu/lpURLeDwXiBMis5bWDjBye/PYbe9VcFvIDM8UjtHrAYqM4z6+npg1t7n4F6pD0u4CQukSR5a5yAzqSPKBknVnG1Z8dM6pBb3EcLSMgcLcggHLqMgHG4Iz3FaLZTo3tGfuxef4ksMlphWPlYodLbcjH+s1opAYrI2rrDrbAITYx+hwRse+3tSV3PJc/Il5LjTCGOlXLqyk+gHlORx3pG+6yJbzwZI4zHyHRApJAIxnnGD+dPXZJICajaNvd/EyWDdEvumQsbqwtjHcjOgFDxnuwyDVzb28XX0vup9W6VMrSp8wkkahUjGnBOCc76Tv2rKfD1vcz3kk1rAJYLbFw+o7JpGcN3K7VYJ1mSzv4/nI5HnkQeHBKrLGYjk7cawcn223rnleq0UT8yMtdWkLTsyq0Phv5WTdWA/7fpVH1mEyzCZUk0BipBYsAPUbbVtfiq0/w69ez6czRWEziZVjfyhSM5Hrg7e3FZMS3VtgXSI8bvoypJ1e+P7108T82Rl8XRXWcaB1InCo2kMz42Gcj3/Kr2a/eWF4La3jijU+VUO59y3JOM8+tURCCU4jkEYORpP4NzVj4DxWas6DzbjfB9Bkdt6rOnVgUmlQQK8jyEQqY1Xys53z/eiw3C3UJ/dHUF0EEAaj6jjPFIiZWVQ+lBkjI7GrLohgsLo3Vza+LGPKqMfK+Rt34BA37UjWDRy6PGwWRgurTnARsaAffPO2KuOjWHSIfiKaC6vnuYIYdMEoGf3rc5B5A9PUVVX8QiuLeVLlZIDqZ1U+ZAT6Ec/SlQqJ1SQCYrEzEaiDuvI27HvSZcdjp9Xo+l3fwxfXvS5P/wAZtJ4ywgYS24DAEr+AjjcDb61X/EvSoulfC3SI2jEdxJNIWT8RPlG+r6gHHviq3prda6V0Lx+nst50x3HiXEaFvCcY5B3UYxvwfWk36zf9blj/AMTu42W1DaVOACudwMDk8b+lSS+y0pwaqssa6L07qtp1K8iQp4dtBJLcwMcgYjJGpc7/AIhj0JrDLOhu5SdckYfA0jILEDcj12r6Z8LJ1Dql91e+huESSZowzyk6Qr7FSRyPbttvtXzV5EHU5bbUSI3wSo8pI/65q3Ftk5JJKjaWXRrU/BkLwQyR3cbzNO3hnDBc4DdgRtsPc1QP09RcuyErrjKhgw4Hr7571fdLvVjs+pgaxC1mw8Itk8Y1AA7e9V0USX98sKHw0kcKrOvCkAbfcHb3qdytuwciTSoqehdP/wAR6oTcv8rE7EmViPKuP0O21a++6V0VGijh67aFEI1Fk1tjG+COf+lY676d1HoUjLM6SwnIjMUgkRlBwcMOfpzXlEkK/LeLH4uxUKdQGRwSPuPtVeSLllPAFLqqcQzTsoQONUZfcgZIH3H+sUX5qD/Kv5LSg8XxE1BV0sQMb/l/ah/OW/8Au2//AM9bqSGLVgyBFZVO+NJz+lODSFJD4wMrnzLzuPp3oFxLApBJIVu3A+x9aejvTbR+FLgLKoAZlJ053JB7dv1pH9lEkKhIptQt5MFsMy5/D/XtSxCswLBFKnfBzkj1ozGIuH0aGGx1jBxxsfTegOCkzoWXUMbgZGcd/SiI/wCE8O8TBSWRjqKqc79/oaHLAs8StqJCt5Xz+E+/eoZCMToy2N1Vtx7g0ykehlcKHRlbOSAQD2O1bWQHQirgGNZYlAOoaSw9ed8VwRw+CphkKqDuuBkb7D3G9cLeDdx6XcAqWGkZ7bYrwndi/hycsTqVQNJI3yO+fajeDBpiLa0MkzNLpbPOD9tt+azNzM97cFo4pG32Gc4qyur5o/Etmh8QNnBV8jP9KFazxRgqUCz5Gok7k0/FFxVsBy1umLB/CJjCljlcAVaw+IMhl8MachvxLmlgkcx2Kh1B0nOP5UazUwKRFq3wSG9e+OcfSlm0MhiCa9a4IXTIo3bQuMH1xUHuI7xJWuYQG3QHTjf+1Ht5oor2K4IZERSsh2Y47ex37H6Ua9jgklMtvIfDYZUsgBPvgbd/sKl2p6D4Km3Vo40VGMehslUP4s+or0MIN/D4lzGtvkF5DGSMHuQP6UWYpHbM7YBI8rg5HPcfnUZIWkRJFdIpG/djG4J33+mKqpWay3gvbUa4GiKw4DCdE3AB3OPernp8djN0ee5ucwtBiSK6XIIfJ0rkZG/I8tVHTei9VvUY6WEMGxYEksTsoA/FvgfSvonUba1+HvhbqVu1uUjjtsCTAYuSPxfUNt9x6VFpJ4OiEW1bMxa/EvU73p6JdSSf4fGVWWRlJzvtlhuT3xXLv4js4lnFtaPe3gkEpllCq7krjJAwcjfv3qusfi+7680MXy8VpBCoMjR22oqB+KT9f1qlu4p16tf39vKZDpJHk20DbPPoAcUVBqWQOckviyvtLu5ub2WeYyZBy0rj8Pp79qZkC3Nw80bR+OCDo0nIx37VG0vpA6SR6A2SSynBBPPtVwvSYYIE6n1BvFF2NQXXpc52yfbngVaTz9Eox7P+mv8Ag8p0r4WmuIHDdSuJQIIPEGZApAIA5Iwcn2FW3xL0+26WvSZepPJfXCxC1ijOkMjA5L5HI7EcHas70WDo9qLW/UtYiGE6cyeaSUE+dNQzp3A3H8q3K3ydQ6FadbulQRW6NIIpl1kSqCA2QQMn0PrUHmzrWqPn/wAa9Rmv7eDqbxrGltN8oAB5Tq/h/TnfesV16cQMs6oV4HlfHmO+SO/rWyvviWL4g+F72CXp+gpdxsxUFgD5vxeh32x6Vj76BbzVaTup8NA6zLt5j6+38qbjpPJzctdrRTfOQC9RUOoSAayx21en0q5Ihe0V0XAbGMgscAb1mTD4E4SaH94pwykkA+4xV/DKiQvbNGzqvnXQwIH+jXTyR1RJIldWsN0U8QFkXllJyMbZNWFzddOS3McNtKRGPK7y50LvnAA74H2pTzeFG4EpfSRtyQR6VHw3dVCq0ijcZBDL7fSpWFSa0aGCT4c6rDKnUZp7eBogIlQ58LSMgg8k59dt8VVXdzbMyDp3jxwiFI2Zmy7HuzDtknt2FV8NlLPbzSQRyKc8MVXQAe2exFTtIIZrgR3dzHFBw0rDOkduKHWvIzk2lgdg611G36ZI8HUJY449vDhkYavUkbZ+9an4etLa8vYh1iygt4JrAiFwunxCDqVyeNX5Eimfgzo3SVSe4uGll/dvbOqBV5/jGRzjvTj/ABF0Bbef4c/wm7h6eraIrgASuxzkk544H0FJKvBaEGsyMz8P/ED/AAx1SaeJJZUli2tw4UPncE55xWL6oxPxReSRIiCWQy+Ugjzebb8zWovHi6fdRz9Y6fLO4iURxeJoC4YqNRHbAxtVB1z5a86201tlf3CKM8lgoHf6VXi3ZOb+NNms6bYXfWfhq5ktGKxQAvMz+SOTAJ0KBye/pSME83RQlxgC4bDoHj8wQjY44x3+1d6V18hem28k8gjh1qY420KysO+Od6Q611K86hdu9y0JljCozQjnAG+3pxSdXdGk41fkbmaST4SjiDo3h3A1QuwG+CVK7bA5YH61QR20KzsfEEekAhCMnPpVx0fps/XJo7NFRVjXxJLljsgzgZHGMkfn7VD4x6FJ8P8AX5rdj4sRRZY3A/EjLsfTnI9KeGHQjtrsIzRiRUijmYFBrXA0kf6ztS2m/wDVv+c0a1ljJU5OV5JHHriiYs/88f5UybWBEy0l6VdWEqW8i6nYZDKhIz6fWnb2wh6XYx3jy64XUBQVyWkPK4O4xvnNLX95c2nSLc288kfzBbxgrbPg4GaD8QXdxeWPSjcSGQtAzEnknUR/KopOTR0tRSbK2a4jKaQz+Gwwu3GDnB/TeueI0mQy4Ykajsf5d8UhE7FtJOQG2/SnZABIgCgAsoOBVWksHNsirAadTYBY4fURjG29OJKzxgMo8QHDb7/T70GZFhvoYUUeG+dSkZzv71C0/wDyznAzq05x2xSNWrMNSJ4qFWwMsGDZI++3ekbq8PimEKiuwwJOR9x3pS4uJhbr+8b8YHPtVU9xMCjiRg3rVYcV5Zi0jlKIFKu+N9SbZwd/rRZoluRL+7/eIAdWN/pSpmco0mRryu+kd9qlNK8Zm0OR5M7etM0Yc6e0vh+JJC67FgQMjPuO4pzxmEyoLcgsDqbbGPY9jmkEkdokJbdowSRtvQfEdU1hjq3OSc71Nx7OzFwHdz5opEAIBZW7HcZH9KYUL4bSKcaVyyEA7H6e2KrrSeRlwWzt6e4/uat4IU8Yrp2BJAz9ajNGZVXESfLNKZSqAhsoMsoydz7U1FbQS4lmv9ChsAIvmJGMbCpA6biJQF07bFQRxVjZW8XjXahSApjIAYjGWwcfUU3elQ0N0aXp/UPh3pdxbSie8e+ji1lh+H2BJ4x/ag3huPiQzXc0kkEVtbkjMez4JJyRgE8b+/eqL4hhjsviSSK3QIgmVQvIxt60OXqF23QflzcSeCLspoztp32/SpqOS/fa8F5EnVj0qzXo/Tlj8SMFpiQ0kmGJIxt5cjJx6Cs5eXMNyXt5GUNoXxJWIIY87eoGO9PdQvrnpHTOnNYzNCbiOTxD+LPnx3zgY9KqfmJY7gxo+IzN+DA08E8fUU6+xZSwj3w50DqHVetTWvTTgHZnYhRjHP5Z4qx6pb2omFhZ3aXs0Y0GQKSM54A24/nXbC9uen9L6glpO8CthmCHGSOP5mkfh0eF1u4kj8rqfKw5GfT0/pTt38gxSpJeTSGw6dcWltddWke0v2iW3t7S2Qs2FO34jv8Ai9edua1EPWbP4c6XHYPaXMnT3jJmuZYyoDnYDB44/lVV8X3EtlDZpbtoBAYkgEk45yd60nwdZW/UuiTR3qNcKJuJXLZ2B3yd9/Wp12L0k6R80vOpTWUstq8QSKSXxGKLgORk7fYgn61SdXAtr4ytqUlEYNpOQP7YyDVpcMWS31EnEr4z2we3pS/X4I1sEcLhikikgngcD9BWhSkjjlllZeLFdRFnUl48BWwCQNtvep9D6X811RLZ5lgjl21yZ2OM4wOM8UtFI4itnBwxzuKsmkdFMisQ6Asp9CAMH9as24qkLF0zX9UHTOi34S3SH5G0Rcx6dUsrsozk/wCUE8kdqx988Nys0sEbqzE6gScjfb+23FJ3UsksHzEksjyldRZmJycHmouxMMZJOTGCf1oKPXI8+S8LRCQiSVEV5G1bKGABBPFWSW95bdZhgms1aaLDSo41ELz5gM9uarXuJfBil1nWuCG7jt/KlYOoXdr1UPBcSROwClkbBIOAd6KyImjVdTvLm36jHdwRtG0nlJJ06/4ixB33BGM+lN3XW/nelst3PcRXCamTwQAHY50qfRe9Q+FLK36x1rweoR/MRm9EeHJzpCnAzzX263+F+hTwrBL0izaODMcY8IbL6Z78d6RRTLx7PKZ+b7q78QxxPcyMSmhSxJwwzx+v51XmUicygEnA1dgR61pPjXpdl0u7eGygEUaTDSAxON29T7Csc+1/EOQRuDvnauiCVEZRrZd2zvHcJNDCuVGxxupwQf512eJGtiPEkjmLBTkD8J7++D/OlunMfCkXgAjAG2OKPpEk0RcAkkgk+mDSP9hLpFx8N2dreXiRXN40Ua5SVmcIJVPAA9c0z1rrFh1Tp8MIhlW5tLcRRTuxfxcfiBHYZJPfFZVPIyhf8ze9NLK8lskjNlwVw3ekkvlZRcnxpIe6D0ee7t7kJDGqRjzXc0mlYfUgn+le/wAJ6V/+4rD8m/tSM8rwxLLGcOGK5xnbHvSPyQ/383/MP7VWMW82ZNVlH//Z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7412" name="AutoShape 12" descr="data:image/jpeg;base64,/9j/4AAQSkZJRgABAQAAAQABAAD/2wBDAAgGBgcGBQgHBwcJCQgKDBQNDAsLDBkSEw8UHRofHh0aHBwgJC4nICIsIxwcKDcpLDAxNDQ0Hyc5PTgyPC4zNDL/2wBDAQkJCQwLDBgNDRgyIRwhMjIyMjIyMjIyMjIyMjIyMjIyMjIyMjIyMjIyMjIyMjIyMjIyMjIyMjIyMjIyMjIyMjL/wAARCADcAUoDASIAAhEBAxEB/8QAHAAAAgMBAQEBAAAAAAAAAAAAAwQCBQYBAAcI/8QARxAAAgEDAwIEBAMGAwYEBAcAAQIDAAQREiExBUETIlFhBhRxgTKRoQcjQrHB0RVS8CRTYpLh8VRyk7IWM0OiJTRVVmNklP/EABoBAAMBAQEBAAAAAAAAAAAAAAECAwAEBQb/xAAmEQACAgICAQQDAQEBAAAAAAAAAQIRITEDEkEEEyJRFDJhQiNS/9oADAMBAAIRAxEAPwDFqo2wN/rUhuckbDgV0RsDjOc+tdIKsMggZwDX0dnzfVnTpIGf51zAAz6V1tz9u1RyPTegFnNOd6ft7rRF4eQo5O2c0kp8tEUZGR960s7DBuLtB5YgxV04x5gO1RxkZyNqJA5QDSMng571A6cjAA24FKn4HcfI3ZXUkYMUbBdXJI3/AFpiO8urErJBIR5iQSoIP6VWYOckbinLQNJGUJ8udxQkksjwbljyaW1+LY3i/wBpgbxB3jxg/nxT0XxFYSqWLSRgHHmX9dqxvgRgkeJoOdid1I+vaoAvHwAcjlTyKT24PRVcvJHZ9GjnjmjEkbq6HhlORU9VfPLfqM9rJqtpWTJ3XsfqKsz8T3Ww0RD3wTn9am+F+Ci54+TX6q9qqitPiCCcYlzE3qfw/n2qyFwrDKsCPUGkcGtlFNPQ3rr2sUp4wr3jUOoew5rHrXNdU911eK3OlR4j+gOw+tVVz1a5ufLq8NOMKcZ+pp1xNiS5oo1okBGc17XWMj6jcW6GOKYqv5/lUH6pd5LfMyZO2xpvYYn5CXg191fwWaapnC+gG5P2qlufiV9Y+WjAUfi8Qbn8qz8kzyOXkcsx5JO5obOMjiqR4YrZGfqJPWBq8u5LudppSNR9BsBSzOFGTxS8s4THf6UHxg8hLEhQNgpxvVsJELt5GBcjONJzXpbgISCCWpLJO+T7E15iHdTk8+buawthAx1kk7mvLs1dlkiLEpHoHYZzUQ+k0AtUzud8/Y15tOwHJ71Fjg7cGoFxjfGRRsFBQfKQe29Dd9II7ntQmuTwmMkckUvqLHPb3oWGg7lvYVHOBvsc8V7UzHc5XihsH381ImF40HRz4eM8UuWKtk/nXVf6A1Bjk4FMgPKC6hpY5HbY96GDtgfc+1Rxjc7mvEjdRn+VazUSGCP5V3Mn+d/zqABBzzXtX/CKDYyQw6ur4YFTjvRFY4APFEh+LLgk/N2VrMrEZGnG3pVlB/gl+Xc3C2oCgjYgqfQjgj3Fcf5KX7I7V6ZP9WVjP4i6XXJXhhsRUNByO49Qas7zos9vG0ifvozgq8e4YUisMgXzRsp9SKvHli1aZGfDJPKBgADGDR0UaTnOT6cV4xS+HraJ9P8AmxtQw2HAB2pu1ideuyY8rYPFdOxB7VHOo7Df+dSOxKnII9qNgolr1Z8uBnjNeAZDlCQaGPLgVIPlccf1rWYZ+YYDEoypGNjihE6GODsdxv2oZfAzzUY2JJDfasjNtjKO0rhAASOMc4+tS0YIVuCeRv8Aalg+k7Ej1+lFR/FnRQRlmCjJ9dsb1nKshjk7GwyQTj02pi2ubiG4zCZNZG4AzVtH8MqqRNedWsbMSjWI2Jd1XYgkLxz3pO4ktell16VcT3Vw40/MSp4aqO+leSfft77Y5p+s41iOToh6aSzLBZr1c+CrPGdecHB2J9qXm6lPcERRqRrIAA5JPass8hCjW/gsTlSx1ccjFWnTjCi5uDK5IBRxIAEPrjByOKl+Ukr6j+05OrDzCSGV45UZJEbDKwwQaGZM/ag3F7nzOWkH+YnfH9aGJQV8p5rp4fUx5FnDObk4nF40HaUdyaE0hJoeoCol98fxGukjsm7gDOeOag7BkB1leTjPP29ahIFD41aj2xxQDs+Mg4oXegtVsNcyITpijCLttn2oS5wARyajJgsDnava9wTvjtW8CPMrDXDZZExjSDnFRwBgKxYY5xQS2RqyNzjmuazuurtxihdDVbsPIBkH2qBkGc+tALFuX3r2SAfN+dDsbqTkmIGM/agsdZxnaouNIDPsD39aiWJPoOwrORlEJjtgDNdVcb5BzUFbSSSeR3rsblPNkH7UjbHSRMHS+AcEjj1rnipwefahzS+ZWO4AwM0FGZ3LHYVjPdINken0riuM5GOakXYRBc7Hf70NcHKDit2N1+hpAuohzp+2aBM6o2Ezk+vNT1LpGQSeCTz7UCVSZATk7dqCeRpawGjOuMljgg96h5P8rfnQiWQZ2AOe9D1VjEfIeIyqep2oqnTGSM7cnPahhiyLqkYn25rqyYODkjPIGK86ztGIOp3liG+Uu3i1D8IbY/Y12frV7fjFxPqGcgAAY/KgPbTTxPPCjyJHjXsNs0DyjBwB9KKpmuSL2w+Jr7p0awIY5bfc6JUAJz6kVZR/EnS7gH5zpYRj/FCRx+lY9ipIwSDjY1MFcAa9+2RW6/Q3uS0bWNvhy4GmO+8JmO3iggj7nakeoXXR4GZobtrqY5xpG351lWcMcagW+hzXEjI1FiAfXGf1pk5fYOyf+UayDrnSpoVS4tZY2K+ZkAYf3piI2SxTNEonimGA4OTGexxyMH0rGavPkNv70SKaeJi8MzR+pXvS0/sZT+0XTWtyXwSJd9jG239xTEfTLw27FkaI7lcrnfGfy7feqn/HOoKuVkVT6hBmpL8RdYRnK30mGG6kDH29K1y3YK49UMaJI1iLifUWy4CHyr9f6VrbL4g6Z06yhH+A2s83ImmOQD/5QP5781hD1zqUiIj3jsQ2QSPN98UVviO+WUSOy6F20mIAH696Ek5KmGM4x0X0nUmuLu4nmVS8jl2ZDjOd+3pQLuVmMbRl9JJDAb5BqsXr1vMx8WxBkbYeGSKurWC4mieQpFZW0R0yyv5hFvjGe7eijPvU+iiFJS8in+HXTp4qWxEKRvICT2H4j61yOVI4kCklWAIB7Gu3vXmdZbOyV47Y4DyMcyzgd3PYf8I2qmknkCHyk4/lRqxZNeBu7mYyhFJGDk75qSXQ1KpzqHBqq+aZDr8LAzvsc1IXzNugUtwATvT1gQtxcuFAJz79/vXnnQIcnPvVYt5K4J8jDtgHNGMmtMMQB6Grx9RKKpknxJu0Mm68VgNxnYbUTEKLqe5jXbOOTVfLA6OyF9DjlWGDQHjkXJ0lh6jcU0fUS+wPhjtosDdQqSNZONthQvnFZwoVs/Sk4kDrg5Vi3fjH/eiWZdZxoIWT8KkkYGTuTmi+WQFxRDC6TVk525p4Wc7R+OF8oXPODj6VXXEUcNwkUconYKdZQYGr29qLNcSrZokUjBnOXw22n0PrvvS+7IdcUc2ddikhyg3435qLTjGQSPQURbm3MMjuxDswCg74GMZ4xXLaWz8WZJtUgCHw2QEebt9qePMnsSXC/wDLIOfE8M8bV7QBxz9a8Ghk0BWOd8g7Y/vUmUYJU507YPJorli8CvjayRkJCHJrjq6tjbBANc8TJ8wGwqDuA2AcntinTJ0eYA7nYemc13JAGNh6VwfhJOx5xUQ2WH9KNhqgiISfMTUyQQCoxjkUMEMdS5B4rmrS5080th0EyPOdzt2oesnY7jgYrkr7AqeRuKgmrG4x7UTbPLxkjPsahhf+Gpas8kkZoWpP8tGwUN2yiRczoc+u4P60WS1kVNceJouSOGFXSdCuQsjSwSRiM4c4zjIyP+9VmoxzFRwMj6/X1rx1yW8HpSg47EIrqWJ2SKWSMHBIGxNdOl5CWIRh+FgNj9aNcxpJ5gFBGxHfFDjizHnSdPGqqqS2T/gvOhVgrjJJOpqA7KN4xhc8Z4p7x1KmNsEg4z6/WlJ7Z4yrxnMbb+4qkZfYrIIz6tWMg75opBPv3oaNgZP51Fn1tgPjHpRMdKFjjhe5zXi2AedjXs6BgnJ4+tTC4GooAfXmtZgfBwTnP51wZ1DCkn681AtqfQgyxOMAcV44A9O+T3ogDZVdXGeTqHFCZy+AGG3YDNRyApGcjn6VHVjzZye1YxZ9Hsnu79EiAaUEeGMbaycL+u/0FXXX+qi4mTptq7fIWSiKIA7SMOXP1OcVV9IBi6Zd3ALK4DYYHvpCj/3mlvC0jBGNs4xipyyyl1GkGJOjy7MPWunY+pxwKFtjbOfWvSF8jQ2ke4oCAJSDsyNjH60GNVL4Ctk7gYrty8iFRqOTyBTFkrs48hyOcgk4prpGWWEZcALt9tqkgYtsPLjfamLlIjqkgbxEztkYbHqRx/2r1vbs1nI4KroY4yRuAM7fpU7wMo2yGhJBokLFc/iHK/SgBXiGlsA9mHBoqks7at99875obXCaiqMME+bA2opvQGShnwyk4IByQT+ldMyK5L20Ok7jORt9eaYijjRWXSiylcAvuB7gf1qvnR/EYSk59TnemjJNm0grXIBJhURr2GdX/WgPcyN5Q/P5UO4QDSeDUUCGRAzHTncgVRJbB5JyOTpQHIA54zTUcPy8cckgUlxlVJ7etDi80zSQqpw2E14BPptTN3GEjiEhLNsFK447jPtQf0UUcNiif/OAJ7537U5FIXYIBtnAJNLRxvJOuiMqNXccCnokEelCEUlidT7bb0sgRjYNgkmQG0sDv70GWN0TygkZ3Peh3Lk3LupOGOc4596NFOzIG5I2IqkeSUSMuNMHCTyTz60eFNM4YahlTwfb1rmYicFSvrjijwxHxAQfKActkVVcqbJ+20JRvgg9q5JKpO3PrUREz5AIA980N0ZSMjb17VRNWI0yYO2e/rRVBClsqB9aCAAoAIP0rxwABWbsKVBGKnfJGed9qFqT/Qr2oKTsCO4Fe8Qf7pfz/wCtCwpH0y+kgFyvT7NSIolMs0jszB2wSuUA7Y5P5YFZjrIt3uGntXV48DUR+ENjJx3pgdbu4ekvZNGkVvLknREqEY3ySNz6YzVHO6tbkx5y4wFHJ/LvXi8cWmeny8nZUhK5n8Ux+FvgAsxGAatunpISkSFvPkEkatqRtrMxuAHESPkBnbcH39PrVraXYjmHglJFVgSJN8ke3cGrTlikSgleRW9sYzIQjBtsjSf5GkWeWFFR0Xw1yNu/1p678TxXlZiWZiSw7k0uJA+fEPmxyRijCWMivboQkRdLPEp0/wCXOaDG4RBkkE8DFPTo6qFQYVTnAP6igvbiVQWOGI2bPP1qykqEoDEe5++ea9PLqDbDQdsA0Mq6ZwDn3O1cLiRguPfHOKYF+DqKANbqAe2ecVFnMhOD5R3rpJ9T7mothT5VIxRAcJOcKu3fahnOe23ajAajknG3HrTo6J1SfDRWFwwbhhGce29a0tm6t6HrWLR8NeJx4kpbHqCwUf8AtP5Ui22S1XvWbSfp3TrWxkj8NyinTkhlVQQCR2yS5qjZGwdLZz6DvUlK8lJ7o4pzkEHI70RyVj1N/DyRvQh5WIxv32qCuZGGD+77UREeVGZ/Fb8PYelGUssmoOwBGCMc01JH/sySEAZJGNWfvQdIlCDTpXucbUO1j9aG7RWdHiWAPlT5jnIpcsChwRjg1ZQyLHG81s504JKncjtvtjft9apLm4QqFYFNJzpA4zzSxyxpJJLJFp3ijUqVcEgEY/Wi22JJ2dlUKPbOfahJH4jlyOcYBG/FNxxOGxEupMcDIP2/tTNpCUM6w+CRuPSoyKrjS4J9MdqZt7AsuqYhNvWmIupdOsZGEIE88QBD6hgHNSboouNveCmuejX8yoYbO4lUEZKwnb60N+jdRQENbEAHHmIGPrmtraftE6lDGiRwW4jjBDaicse2fT7UKfr8PWZ5HmjjJY/vImJK57EHkH3/AJ0q556of2uN6ZkhZT2ccTsxRjuCeAaUMpJL3BJH/Ccb+ta+86ZJHatN06SS4tgpaWORQTH/AOb+4qmlsra64HhScbH8J9xxTx5//SFnxuOEJ2RZZPEJyFGoew/13q8W26LetEJ+pSQk+XSkGd8jGN/c/kaU6Pa6+r2tk84VJn0yaTpYoN2xn2FXUPS0ll6i8a5SzkiZQw7PIAAc98UZTTymU4Y3GqJyfs4unmdI7hVQNhWbckZ5wPz+4rN9Z6VL8PdUNrNJ4oEaOzBcDzDOK+8z2Pgu8Ut/OzBchEbT7k4GPT9TWd67fdC6RaJdyWlve3bsAizMCWUcsScnAJNQXqWnTyW5PTQaxg+P+DLLE00MTvEDguqkgfWhpNJC/B098nmvorfGiXPmNhAI0AAhU+QHucVWX3WT1q9kF8kDQ4IRbeIBo9sAe/A5o/lVuJzvgitSM088DxF2IXHJ9KtP2fyL1L4yt4IoNcMAeaWVhsFC43HfJIFBvei2EssZaKSONhuPEyxPpivoX7Pugq1rPB0+a3hh1gXMnh/v5V4G+2Bz9ye9LL1UWusRuPiqWRL466LB1HovSuoQQxWZZpNKLGBqTIwTjHpnHvXzdelXE0ihWVo8kGRdwv8A1r6J8adUXqXV5reF3S3tGEESZ2OnbIx75rPPOq3kvgMmJkIwo0gN7UnF63k4/jtG5+KE5WZy/wCmeC4e3Lsn8WWzikPkpf8Acn/X3rXTNF8pqkeRpFIxGy5wO5/kKr/8S/8A60H5H+1dH583qJJ+njsRWdZozAF3xgnk7+/ajQg2xOkNK7EA47fbsKqyqWpRIWHhndtIIb9aLJdwx4YM3iHYgb7UXG9GvyEdLZrptSEaTuwYnc+33r0DIsmvUqkkjLMQfuPWkhIofxFjKORnf19SKXaRVuAwY6Tu2/H9qdQ8AtI1HjxywNFNEcjAIXGR7g1XTxGB1YZeP/MB/Oo2d1iDVFGrOvAIyQPQGn1f5iHxVTBIIKn1qWYsLVlaZCp/FjuMDtXtAcMUIQ9vQ/2ossOrPhgjH8PcUrFI4YxMBn1NVT+iemCkQht9j6Gl8KurOxPI4qzdElTwpNm7N3FJTweHIQ4B9D2qkZAYIKSO/wBKlpwM9zxUBNvsN+MY5oqFm8oGWbYegpnYAeArZbVtzjcj7Vv7br9/0zovihwssgWBPRDpDO2PUalUem9Y6zsWnvrWAO6hpAHKjPl5b9M1pOoQtdTQW3irGUtDO3iPga3zJp+uCoA+lR5GnRfjtJtFPIGdDpPmHck0FVfdXxntR9QWcug0x9lLZ7d65dg+EHiKsO+TjFJfgk0KO0rv4K5Vc5ZKOIRGe+3BrlsrSjWjDWw3Gw2p9ozFGxmIAXuTRlNLAUnsBPOGt/Ajx4cZOMHJLY5+lSspJGjSBWbwyS+jkE0rK1uuZFjJA7tx+VSacIqzCQZUgp5BlfYfn70vdFFbds1HTPhe2vkcSXOC3maJXxgevFM3nwV0m3iD3E7DH+c8+3vWJ/xPqFr4rW88us7CVW5GOPbFJXN5dyoskt1NMzHTqZzt3xQqTeGV7Qr9S/dumdOLobtMZI0qAT+lLP1u3l/dWgkDkgByMn3rM6S7BFzknkkAfc0zarpd99OUIyBqx9ao1SJ9/pD03jmP5hzLoZiMs+fKduAdq509Y3aUJHucYwcYH1PNQ+aWKQBUiaNQNSjffgbVZEK/jMnMaZAVdOnPcHjeouTSMgJgdBIj6jHJyDxjtiogiOL92cMQRnOCaOqvJptiXDaCyS+hI4996GjptFNIp0774OMe9JdmayWXR+r3cJ8XW8cw8pw4OQdiCOPtVf1jq1r823hQLAx/E0XGcdlqtkZyjrGQUJwuk478fSkbm2kRyr5zjPrTKmxrdUXPwsxPxt0x5Jg+pmAA5/A2K356rD0kdYtTA0sl5dQac7KqoA+57ZOBXzf4KhMnxn0pcEAzYGe+xrb/ABVbXMF1d+GqGSOWIrzv5G/WjyawV48RGLn416nNdSTTy27StnyhDhB/w/65zWdv5Jri4F0ZJJWKiMjAOE7YHb6UFLgTxRAwFnBJJVgM+2PzrvhqULKG04yGXnH9a5kqBKbapnUuPAkDAxhY2OvKY+/0NNwygzPIFWPAGl1bJweDVbdBLVRLKgdQA6s3mI33HrRbWbw5vF/HFINWggAEd8bVpU1aELgPHNHJHMXKs2QSfT0pvp8svTrsS29w6MQVDhiM+xqpyxjLW+NJwV9HGOfY4piGS4jXU6arYx74bJJ9v0rnaDbvA3cSTQ5ignLRjyypnHlO+c/19arZlnHiDxRs2Vdc7+gPoeKsnLzxSFyymMDYDKshOAT9DQZbKSB/GZn28rKvBHYn0xW43gLyEEQmttBY+MVHmPJI327Z4qp/wi7/ANw3/Of7VZ2BkndYYyxaEZkVskFQCcgUH/FB/ml/SinJYQtGX6kWVQ6EkdjjiloFA8zZbO+Dxn+tN3MLjQJVyR6HAI/rS5ARBpU6e4/6V7EXijm8gnuFf+LjYE8ivZWQqGVeMAKNqC+ktgoNhkY703ApOJCvlA2H9aZ4CsjkVv4UYXTg/TemI5flznBAz6Zz96NbRxzwjzKh7FjzStwPCTDAHfcHuKhdumNRYGNLgCRBiTG+Ns0lcWplZpVVYZBvjOzf9aHBcEPqiBXGMnnardrdriHUi6jnJAzwBzS24MNWUragoVk83pxQLpdUTKxyR71ayxNPEZBGVaLnHceuapbnKlAsoEbgkZOd6rB2yckBhiB844yMA75p+3jGPEKAaTupPv8Aype3jkTGCACcnam2YrFnLFgdjznfuKacrAsDvw+iy9emdUDKkD7A8ayI8/YMasOpul51aRoAMPKx1ucArnC8/hGBVV0bqMXSuoyzyhsNA0flIO5IIOfTagS9RSSNVSLxFBILuNvYYzUpJuRdP4JFksCSW9zIZI0ESEjU+ksdtgMbtvxSJvitrJFFCCv4i0igtk7D7ClPHeRFkkIwDpUDbH2FJuwt7pjJnUPKQpB2oJeAeByKSYuuqMuFBzpQ7difTam7i48iyRsWLIfIG9CPX6UDwLaa1Fykr2/GFLkgnufaoQQwXkjliZMAZKqARt75zxSNpuwokHWYLJEiBx+NdXJ9vT0ry3EZgbUhIJBXHbfcEUO3fMhR3DOoAA4Y59e1FZZXLxQBdQB4YAHP17+1Z1owpczRtI4UmJcEkZyc+n39alb2j3NqogQ6mcg62GAo9ffevS2kBlVkhl0YGVUE7jvmrEXK2cTJHN5QuRFngYoylS+IEsiPySWqa1jcSJgl5AME+w7UzO0j2qrgPNnAI2JGDwe9Dk6lLLEDHGmhm3LHbJ9jxXWvJUVcyRsowfKOPekcpPLDRBLOW5t42a08yjDFwVxnj64zmu/uLeE2ssyawSGeIltW22/evXcRvpmPzpEYUeX3+uaQbpE6yFmnQ+XUAp3z9Kyknt0Mkh22uI5HaQzAux8uP6A1y7tnmIdIwwJJLJ39BVM9rcwweO0ZABwcHdfr6UROoNqRcnAzjT3o9M3FgPSh4AA1vIF5GsEb1AXLgh3kZiTgqTT97MJbDkZDgjUDniqoxnI7H3qkMrJrL34LZU+Oej4JI+aUD9a+j/FkCz9S6gXEyujwFdP/AJWBz7b18t+HJUg+KOmSDHluE8w+tfWvixFk6pOxj8HxIEkUhs7o+CPuGxScv6stxq4sx09uyEmNWwRqR1I329u/9qXj884EjAcYYeU8VbSWN2ssJW1k8CbUEfVs7bbHt3zSDZWV0fSoV/I2rPm3G2exxjHrXJF2hHFrYbqXUJ7uG0ttcMcEahQnhgLI2+WJxnJ/Sq63MsZeJrZ0hAyCTkA+xrxDTO0QURDIUunAx6j70wsUkTNLAxZVJBiO2oY7f9f6U36qgNtu2dsfEku47dJzEwcDf8JB3zim7jPzM0ClSsb4BVtjgkZ/LuOaWJilEMxXS6ZOlWwM1Hp8Vxc/MRx27FoYjO5C5Cx5BLZ5xk/rSyV5Da0i86QwXxheXOopqVSBuFIOS3qQdO3ej36LbMq60n0Irho+QCBx7e1UcdwsZQABnzoJBPccGnJrppbILBERIp59h2xn0zuKg4PtY3ZNUxtGWeUFDGHAz5SN87f6FK/KN/v3/wDSNKwwRw6mSUCRyHUMMal75/vT/wA5/wDzp/yn+9PX0KZaC6g8PDnIGT5u9I9QQaWZR6Hy7ZFQD50kSNpJxk4orTkRNESWK4OnOftXrJU7RzvInAGuCUd1QBc5AyadhlCRhAWbH4tQ5+lRt7aPLuwOBvktgj2xR2YM2pVBONsmtJ5o1YySS4VAzKCRyN9gf6V5necFsqqgeUHcVAeZg2MNyoz+m1ERl1jsvdCOPcUhhVtSyAbDcDbgGnrG8nt5yqPMrAadSZwQeR+VKSo6y5jYhSc49DXoZm0bsfMw3z/OmaTQVI0MdzIUnVG0pIArgdx6GqW76foYiOE8EgqBpY/Si2s4iIRgyhgdyeD7Zp5riJIQ0rE+Gc4/iyPSpJuDwbZXWkcfy2rUwYDhzjvQLi7iIBRoyBkjbOn2pe6vvmJCECopOw7ZoAuEicySx+NKRk9gD74qvV3bAiRYzyl5F0R8jbn7ds+tNTQhGhCyRkFdZTgD2z/WgSappowuYkYjOs4BPP3pgzmeYSMAr8ebYY9qWTY6QvcoUt0bQNIbIAbt2zXorOaXKtGEC4Y4G++4yaWluZZWeJlVstny7Db/AL1a28UiWgWVlQkHILE5/KhKTjE29Cc6BLd4HnVTE2VR85A9vWiWVqY4IZA4jkZskTKfMPb1pz/ZI5zJjXcDgscZP9KB1PqFxAqsNADZG0eCvrg1P3HL4xGodayUXJlkbkZ0xjYf9aUisz4rmG5zvnI3LVVG7ljtGdJDqcYzq4H0qfTrwhArM/h5AGDjSaDjOtmwN3U8+pI4mARvKGY4Ixz9Kq+oGVZwjhsj+IjkVfrFa3jI0brG4fsefaptbJtbtIniLqMaFCVPNCPIohwZdZ2jyCpOrG4PpRLm4y0ZKhSwBODgVZRi1uV0zLGpYnLKukqaW6nZLF4aqNyM7HIPuKqppujNA0vgSQBgNjIAzii/NTfMKokZlxjTwf1+lTs0RrIrKUGeRj+dd6dGZZvBSBJTq0506iTwMD+1B1nBkgrzNHdIThVIOQe5A5qv6jZOLp5IPDaIgMNOBgfStvF+zrqXWbKG4E8Fq2sAxEMWRckFiuNsY45oj/s7+IbVdUN1b3bvJ4CICVJU8OcjAX6n60sWllDe3L6PnoeRwA7MwB4zXHU8EkCtBc/CXXrSMyP0i4MeC2uNNYwG0k7HjVtVJImG0sAHyRoOxBHIPpVVJCU1sJ05WF3DIo8qOMtnYV9x+IoPm+ldOvY5MmbCKSNv3ibf/cBXwhXdSAqAjIOe1fZ7i7K/CfRCQjGUwBTzsGyP0pJqy/FplOLqUQKQFR4VGNXAcZwSO671RfNFrloL1YxLnzBt875yCPXmrZVmhJidTG4JR0c6scbb9uearp7dGzH8s6tEVPlOcE7bA7gY32rzuN1sSTbwwLAQSSSBnKswLKdxxv70wJiyANgZGoNG2QQO+D39a5ewhVUrIxVoymlN9W3P13P5UpaXI8IbNKQPNkDKnjO/51W7VoQaWMRRziTYlS3lbBHYkZ+3PepRw3DMViuTE0yrFKV21RlgcH1H37UV8NEjQkOBksjDJ39N+NqVmneKNfBAyRlg5AZD7ZxkH0oK28BWBjqMMdlczCCZJNExCsBuVPBOPqP1oltcMZx5zkY8hbIbGAMe+KQLeNcRiVGVpBu6eo/tRpHaG4hhljB8QksQNtu/G2KDVhedFiQl4jFH1ZHk1Lhh/eufKN/4Yf8ANVRNNNZX5ljLG2bGdW+k52Hrj+9Mf4vF/lm/5T/ah1l/kBXT2ltcoZIAsEgGcE5Rv7UhNDLDMrXFu66Rk7bH3HY06iiBdJkbGf4jxT9neOFUAhkGcqVzn6V2rklFfZOkxGO4a6zbMkUKORh85IAG/wCeKXIXWAz6lx+IitE0NvcnDLGMYwAuD9M8YoEtnaudOhlkxjb/AKdqK5kxmrKU+CNIVtWD2/pQ7gjQFjKsy4HOGFaVbDprwOkUMKy+XSWBOk9z753rt6scrCFLOC3wAdarnb0JPNMpoz48bMys8jEK8TcZ/Dkj7VwAq5GECA/5cAGtG3V/kWItTH44QEMqqdQ55xn7Vm+o3c95M4BdpXfW4CDAPfAHbvTRdiSgl5OS3ccMY8OQSOTsdsKRSA1zS4kc+bcnGfyFaqw/Zl8S9Q8SSe1+UIQSIs+zODnAAHfY7HHatNB+yC4WVkl6rEkRQZeKEu2rJ8vmIwO+eKPeMfI0eGb8HzWS3jjK4bV3DEYb6Ypteny/Lxv8s3mbSo1eZts8cAVtrz9mV2kULDqHnC5l1JhUOM7EHJGds4rO3thddMu/3+ESHMZkU5Vj9e3396nLk+h/acdoqkumWDUwlEXB1L3xjamGEiCOFYSdQBDMMlfQ5qd5fuIt7iIxHzAEb5/vSo6lHcz+ZpDGRg8Yz9KTs3lIWgiXQS5ZW0xN/mGDlqXa+iMzPl3CAjOcEf6NLNAjyyNC+S2SEIxj2PeuWcesGMWzlpDgAKWz7fWj1Ww5HcwSlJwv7xuQxJBHf71Hq0S/KkpoiKgNnc6vanemfC94JWnv3W2gWTS8R3crzkZ2GxHNbbo9l0i48axSwMkbHLMy6mIyCBqx2oNU7RSPG5Hx8kzeiqPVtq7+AEKdvrX6NTo/RluPmn6FA8mjQR8qNONWr8OnGe2eaJZdA6BELXwehxg2+fDZrcFm2I85K+bnO/cCm95D/jv7Pz30/wCaLCO3QuW8owCcH6Ct50n4d69dWrzt06YxeEJQ7kDUM4BAO5OQa+y2fTYLeSKO26cItLPKjomAjNnUQdtzqP2ovV7uDovT3uLuVIgqkpGuF1t2A4GTUeSalsZenXlnxrrfwT1izW4vI7QfucPOVcOrKc6iCOcYOccZrF30Ust5qZSqMAEydIH/AE719uuvjm1+aW2S0M0cxKAeIGY9t1xgAnIAJ39qqbuX4Qu72a6u7EfOQzh5R4WSmjAO3ZdtwQTud6SHIkwS4V4Z856Z8L3t2sUzN4VoZDGbiRcqBudt8sdsbbZIrfdD+GrLo4WV1SJwTmeYkSMGyBq38oxjb132o3Wb636Gi3saI9zJl4g6BFjDbkqo2BPqd/pXzq76r1Lql/cSz3RdN2SMHyrxn6/WquUpLAyjHj/rPs9n8Q9Akuoem2s63NzK/hgxxlkz337/AK1f2sFlOZEgMchjbS4Q/hOM4OK+L9ImuOnnQjQl7mA6GVlwhODkkfxdvXNNr8RSWMok8OUzQlNSFsLkklmcc57ZrlcpJlFyqvkfYzZRYOC2rnBIOKRuvhTpfUS0l506xuJZN3doACx7nNfLovj/AOKphcl7uJQzYjCIuFGf4cjPHrmox/GvxDCNK9QkKuW2PlwQfU8Z9Kb3GngR80GaLrn7FrHqF38x0+5l6bGwxJCkAkQ+67jH60Lr/TR0+86B0RHLCK4hiXUuCQoG5xR+m/tJ6v8AJzrNawTtbIpd9weQMnPJPpz6VS9d+JLj4huob0LFbXFv5omiZiM77+tUXOvIvaCVoWkk8K5vpLhgkAk0QR5DsQy5AIz2H3FVZhIuPHjl0gv5tRPH9D70pNBOLObx/wB/gAsVOrO2M+uRQrW5eCNVKySeXG52yPbmoKDr4kpPsy4u4lmiWMKysCCGDAZPA9u/P0qhlX5G88QSldLnxC38RON/bbNWCXyRqkeh2ZjwMbEelDuUe7JcIwdTuo4HfcHf7VuO4YehK8nAs1tGJ4nE0ef/AJak5Xf0+lS6jc5t1l8ENGDoaNxj8j+X614gxyFHVo9RGC26/avTmC4gngZlQ5ymCdjjnf3xTWrsGWICAwAyozmMvqJ7p/rim5laG3V7eJZ1wXdNeWXJzn1xjelbr5q1aB0kEltgDWhwWOOCP5Udb24S4ZxCHCoFyNyB7/nzVG3sOWiFy6ywSS5MYLhSo5AI5PqM53oeg/8AjYf9fan4ovHtGZo9YIJBC7oTzydx3+1U/wAncf54fzoLOAFte2glj1gBSDyOPvSMcq2+QZNPsRsPb2qcfUGh1JeREwkbHHr60a5tIr631wJqGPwdyKorWHoX+jImR1UHDgjGM7EYoS3c0ThfDRo8/uyMnAH8qqrdThiq4kjJCj8O3pirAMyuqjQFbGUzx7itKKQbGo5bdpdSShcnJJ329M0G5txPn/aZljGQQo2A+n/eqxwbaVyozG7gc6QvvW2+F/hG+uUkn6iTZWPheIjzof3gJOOOOPr3FHKymNGLnhFR8OfC1/1lh4ZzatL4cl0RqEII5wcZO2PQbE19K+FejdI6UjW/SLZZLtY/BubtkOmbJyeec8YHuOKZtujG9Jten2/yHRw2rSgKtOcAZOfwrgD3PNXPU+q9K+D+mK08sMblcQRd3I5Cgfz/ADoynSydUOJQVjrwQ2Fm097chIo/M8kjbDP6fasn1b466XY9O+cgsbq8TUUB1BVVh2Izk/XFfPviT4u6h8Q3a+NKI4twtsh8qeh35PvVBLIBGAWVeysMZz6+49vaudyk2K+fxE2KfHvz8YMUckd0WBUp+DT7+/v7d6IvV7LqbE9RtDHLnzOFBVscalOx5PpWDjilaWNGsi8hbTqiVhqA2/hq46b1aysLi4inW48aM4jIHBHIIPNPGTi/tCxnJv5F/N8EfDHUQHjlCMZC5KOVLA5OAu4HbB9qSl/Zv0WNi3z9wFDeVNQxp22OBnPPHtUpPi6ylPnsEfCkaiASfp6Gln+KbWS38SHpMZcZAJYhM9hmn91j/wDPY1/8JdHidpBJJrGNHn4AxsR3zuNvWvX0vSOgwSuFjQyYYR/ic44x3HGay9z8T9ZnMhiSOCMn/wCiABj681TPO17OWkeN5XwGZgd8d80yTexHOK/VGjfr8/UHbXEujblScDuD6fUVd9Ofq81ysPS1LSjdtCA4AHr/AFNUHSYoIpw06FoE3d4/xKM8+/1rYxdbijijNutvBAoUSxSh447jG+CRkseBv6cevPySzgaGctlxb9fuukSrF1O78SYLmaGaPSYwDucjv/w759apIf2n309+Xt7WJbfkIy5Krnv6n9KW+KutdPna4W0ihSEQpFEY1Olm1apG1Hf1A27msTbEwzowSQ4ydWcfTbilhG0wz5GnUWfTOpftB63cCKzW0lsfE/ea1jbLrwBn0+lVnXZuo2TRST3tzPFIyyRSTDXHkpqAPYNz29aT6bLfX9rNbi7lk6oJY2tlkmIwpyXXvzscH0r6l0jx7rox6H1CW3u/EhGk3CYZH320kDWAQDtg/WlpXkKTlk+aW3UXsJ471GDmVPF1Mu+rc6gecbnNGhuLm86jEvTLWG4vVVvFmKAvIp2GSdmAH+tq+j337P7LqfS/CnWK2vcYja0BCJxxnff7e1Z/oFhJ0X4oPTrh0kYjUhwVJIyDpzxwTjvyM0JpxyUVv4+D551S6e76hNfdTmjkit5/DWEnDFl539M7+h4qpa/8a7d2QBHOV0rjY8/b296H8WQG2671dFmeW2e6YxOgzqOScVWWbSvA0vgLIQMeYlSPpvXXGPxshKe0i1X97KJFkMUqIFRF2U+2Prvmr7qlrFDbwTxXCTeKmVUxkMvOzHP6VmoJzIya4v3ZfV5Rgqcb+1WHjsrNE6vjGkDsf9be1S5IybJuVrKJQxyxXMOqUAZzq4D7cH3qRMyzhVYOuCSMhsg9/rUBKjWm7qo2cEnBHbcfY12ORwzeJJkN+HK8egJHvikrIgxFLKIZUTy5ABQD8YGce5x6UBpz065Yl3eKbGQu+lsDtUopdKnWAsitjVjY98/XFMukcsJcRBgAW2ABKn09/wBNqGnlGRFppIXE0bSmM79vLjb8qE3VYZbhbeZQzYGlmUg474NXXULm36j8PWqRzytPaxskYSJVAUEeViO+M429jWWhEfjRTtBGJVzlZUyNXpz+frRgltjtJaZbNbRFFk1xyHktJHvp9NvQ1GRXSVAY0wgO4bVgexH9adfqc1xa3NupgEcirllQBlIOV0nkHOR71SaiZkk8ULI41ZBOHOe49dqEc7M6WhsySODEREzchWfBYZ59uKXuLKc3DThSgZd0O33BHNPWXSD1G5dHntLeULiNZG0s55AGOBv3pGyaZfiaxtmldYGnEUjBgyNg4JIPA9jVILLoK43sEqmQOkupYyuw53z79+K7ZeI0pTORuCR3zxX0LrHw102XJEmS8bSIVTSXYKSMKDgAgH7rWJ+WWNigeOSIjYgHH555H96VciaoPJxSg8iUktxDKItE0lvIfK+fw7/h24x705qtP9yn/pn+1c8aWKJ/EjjkycZOQp3xvj+dc8eH/wACf/WP96ZT/hITiSUxsskUgZTvkf6yKlbzPHIFC50DOof3G1buz/ZteQTuk/U4kiChkZFL6icgjfGMYH51cWv7POjo8b3Ynusr+8jZtKljjJBXG3P1qu9jR4pM+aXVpHdx64wIZ25K9z7+9P8AS/h3qfUpY4EtGMchIE0x0JgDdgfUe1fWumfC3TunLb/J9PUyW4ISYqNbE8lttzxVoyfIQ5mMFpbAZ1lgozkkgDf1JoaVWUXp/sxvQPgm06RJC92r3l28JBt5owyoSec8DAyMn12xitnF0iEBLi70KkKgIhOI4wBtgHbOABk+lfMPir45m/xBLXpJljt4my04GDK49Ad8VQ9T+IeqdflWSa5luQm3hEYC/biklNrQ6nGOEj6b1n9pXSelPJb2ETXkyZXWPLEG+vJ+3518t6hd3/XL+4vLp5bmZyWfSmoIvYAdlFLPAw3mkWMuThDuy/X0qXzc0EYFrI0ZRixaNypYYxg47Y7VJtsnKbk/kLato0YZyNyVK432yaZh6da3QkW7mFvAWJXTl3zzkAfz4pa6ubiYmRmd0LZ8zGvRShYi7Dbdi/8Aw0errAidOxu7vJbdxaWt2U6dE4aPMYUyMB+IkebnsTVXGlu88k0TtJIpyyhuD9KlHJaXThAww64ChsY9qW8BEum8E6WRwWOkklc8GqRi47A5NsnE8YWTUAAW3JXYn/WKGJ52kwyllIAV+R96dEEWGUbyb6TI2QQex/lmq5i0kL3ETyFUOPDByKMcsyQvdvKpKOT4pOhvPnv/ANaZj6PLblvLIMDBOnOR3xil7eO4vb4ZXUqDZSdJIHJ+lXz20vTLlVMrGMNllbfI32znB2p5z64Cl5NT0LoNunQrG5vLwSfNFI4YfAbUGJ3DDggepxzWgbqU3R7y7iitILuGxXEyhQisckeXXsSASccE96+f2nUb61juhbTSJJKoMRUjYcD8t8EcVXieZAIp3kfDD944OQ3qfQ/3rmcezbLe8oxqKGurXEl88zyxQqY8ahHCq6lznJHc7iq6whd5SjQO6avKR5cY/l/KnWjVWcjJUrjTwfbGP+1LJbmGMFXkKlNO5/Tj2708WupC7dsNPO6XcbxSnxEKlQCNQA7HOxr6j8L/ABl1VOl3v+Jf7RFbW3iwSygZclwoXV33OK+P3UJE6vrYkcY7+1aK06lbiAWqXVxF+ElHA0sc6sfng7UJ4SaKQnTs+sx/tEfplxFZ9b6ZcROygi4QAK44yB2325rN9U+MumdO+Mj1S2E9/wCIuJvHPlg83/08jYYBI/8ANSHV+vP8Q9Ht7MxTy3tuyyCRVLFhwdgM7j+lZLqlncLYu6B2aJs5j5xzxtng/SkUu1JsefI08DnxvFBL8RXF509dNlfxpPEgHl1EENt/CcjjjesbBC1qLmKRwzsy4Gdj9R61bw3SXmh/GGonUudyMUj1O4W1uop0jDPIpV0K43HfB4NdXG3pku1ysGsfgsqSqwctrAzjnGNhsKsY2Zi0kbMQRkgnOk8H/tVVHcXM90/i6MCMHC8LnAGPU74xV3brGzTArIJV/h4wO+RQ5DNXo5hmcxSRZwQoK4GT3Jr0pjji/eKYwu+WOQQO+1ctolDFI1aNlfP4gVY4O478UIk3H+yTqQMH94AO/fAPFSq2Kwkof5ZbiBjn8TKp2Prn/Wact3D4kX940eASGJzj6E+tVsatGEWN86DnS25+oNGsJIop/PbaUbYrnQGx3BxtjajKODIfgdSSERdUg82nY7nketemsXnW1ulmgDEshUPgjB/iHbOa8JIPmYDMHCrLqlC41FQd9P143qHVjGl6XskdbYyOU8R/Oi5wv3xzUo3Zq+xu7+ZErz3fhsJpSAyJsWwMsNs4xgCh9OSzkkS4upDEP4ta60yDv999qZgsJLvpl1c+PbFoF1LET53GPyHO1UHSurrC1wJbdvA8UqgY40+2/wD1opNp0UzaZY9aRReaop1SFmLE684wNtxwSN8HiqmBms/iS0u0YOUdJTqXUu2+478etabqM9lLY2cvT547gyqRcKyA6T2+ox6jtXuoT9PntrQWhXxvERbtVGhgFHP55poTrDKUnK26NNbTfEk9xaTXPy6xYUMyxktGuNW7YwThjj0zVV8QrNf2T20llFClnKk6GNMSMCCG1ADbO2c47c5oF1+0ExSR9N6ZGxESBHlmAJOABgDj796Ws+tTPcseoXs9wGjYvpbSCSNsDg422IxU3GUXdFeScP1sr5murOd7MPIsch0SRoN8ruM/2qHyV1/vZ/8AkP8Aaiv1CLWsltATGkgbytpkYf5WPIz3q0/+LYv/ANK/+96fP0c/wbyz6jL1r4cspHE3Vo3KqGOhtX/t3/WlLn9oPwz06NfADTSEgaVTT2/zNXxSN4mTYspP4lLbMvtUGgdcTCRtLuF1OOCfcnHanuT2w+8z6T1P9qvUJ9I6bb29vCVPmY+K2f0A/WsJ1Tq1/wBVu5rm6vGnaUlirHZdtgo7AUg76DEEZCQ2CACcge/vUZJP9rHhqFXIwFbO9DrbJSm5eR+IWKQI8ru5A82hxswOcknj04rvzTrFptwFjbdiMZf0JPbeq24VUnEgUkupDbeU59RXI5VTQo0gHBKkZ+oxmt0/obGUl1nQ2FlzsCcZFRS5VtWVjyuDgHLHO24O2f7UCTwGc6mTythcA5TPHvgHFNvJKkQQvHpP8cabhu3HbNGkJki886xPEy4QHbVkkDsd+NqhGIZ5JWSQxTqGCANsds/lTASVbWGKaPTLgJqZdm5Izv7VXz36WaaJI2xupRRye+49fWjFW6Riu6nKcIyRIGfkqxOSPTHFWVlDdC3WSUjzAEIDuT7+lJ2MPioZsaGZsoHbgeo9RVlHBMurVgKBlQm+Gz27085Vgx5YYLoGOaZ0mUYDDzHG+dhSy/KrGY3t8JjGlgQdu+e/arOG0ma1IR28dzgSABSG25Ub496DcXA2s7uUrPFwcbZ49e1J28DZWRnot1F0rpPVhHBFcTX0Yt0mmkyYoxgnB5ySR+VGs+pWg6Vf20tnHJJPEiq0gwYsNnUv3qnt7N4rG4uEmZoU8jFGG/OdI9P5U3N1BbhYY9CIsKBdl3J7liO5zQnkbtghDpjLBvwHjvj6dx/KiWD2VpfzJcM9yrE4RnKhmPfPOPYVKKAxukqoskY3Kk4yKdvVs+oXdszW/wAsJQI2OAVONsjbYgY270ikhVHyeu/lpURLeDwXiBMis5bWDjBye/PYbe9VcFvIDM8UjtHrAYqM4z6+npg1t7n4F6pD0u4CQukSR5a5yAzqSPKBknVnG1Z8dM6pBb3EcLSMgcLcggHLqMgHG4Iz3FaLZTo3tGfuxef4ksMlphWPlYodLbcjH+s1opAYrI2rrDrbAITYx+hwRse+3tSV3PJc/Il5LjTCGOlXLqyk+gHlORx3pG+6yJbzwZI4zHyHRApJAIxnnGD+dPXZJICajaNvd/EyWDdEvumQsbqwtjHcjOgFDxnuwyDVzb28XX0vup9W6VMrSp8wkkahUjGnBOCc76Tv2rKfD1vcz3kk1rAJYLbFw+o7JpGcN3K7VYJ1mSzv4/nI5HnkQeHBKrLGYjk7cawcn223rnleq0UT8yMtdWkLTsyq0Phv5WTdWA/7fpVH1mEyzCZUk0BipBYsAPUbbVtfiq0/w69ez6czRWEziZVjfyhSM5Hrg7e3FZMS3VtgXSI8bvoypJ1e+P7108T82Rl8XRXWcaB1InCo2kMz42Gcj3/Kr2a/eWF4La3jijU+VUO59y3JOM8+tURCCU4jkEYORpP4NzVj4DxWas6DzbjfB9Bkdt6rOnVgUmlQQK8jyEQqY1Xys53z/eiw3C3UJ/dHUF0EEAaj6jjPFIiZWVQ+lBkjI7GrLohgsLo3Vza+LGPKqMfK+Rt34BA37UjWDRy6PGwWRgurTnARsaAffPO2KuOjWHSIfiKaC6vnuYIYdMEoGf3rc5B5A9PUVVX8QiuLeVLlZIDqZ1U+ZAT6Ec/SlQqJ1SQCYrEzEaiDuvI27HvSZcdjp9Xo+l3fwxfXvS5P/wAZtJ4ywgYS24DAEr+AjjcDb61X/EvSoulfC3SI2jEdxJNIWT8RPlG+r6gHHviq3prda6V0Lx+nst50x3HiXEaFvCcY5B3UYxvwfWk36zf9blj/AMTu42W1DaVOACudwMDk8b+lSS+y0pwaqssa6L07qtp1K8iQp4dtBJLcwMcgYjJGpc7/AIhj0JrDLOhu5SdckYfA0jILEDcj12r6Z8LJ1Dql91e+huESSZowzyk6Qr7FSRyPbttvtXzV5EHU5bbUSI3wSo8pI/65q3Ftk5JJKjaWXRrU/BkLwQyR3cbzNO3hnDBc4DdgRtsPc1QP09RcuyErrjKhgw4Hr7571fdLvVjs+pgaxC1mw8Itk8Y1AA7e9V0USX98sKHw0kcKrOvCkAbfcHb3qdytuwciTSoqehdP/wAR6oTcv8rE7EmViPKuP0O21a++6V0VGijh67aFEI1Fk1tjG+COf+lY676d1HoUjLM6SwnIjMUgkRlBwcMOfpzXlEkK/LeLH4uxUKdQGRwSPuPtVeSLllPAFLqqcQzTsoQONUZfcgZIH3H+sUX5qD/Kv5LSg8XxE1BV0sQMb/l/ah/OW/8Au2//AM9bqSGLVgyBFZVO+NJz+lODSFJD4wMrnzLzuPp3oFxLApBJIVu3A+x9aejvTbR+FLgLKoAZlJ053JB7dv1pH9lEkKhIptQt5MFsMy5/D/XtSxCswLBFKnfBzkj1ozGIuH0aGGx1jBxxsfTegOCkzoWXUMbgZGcd/SiI/wCE8O8TBSWRjqKqc79/oaHLAs8StqJCt5Xz+E+/eoZCMToy2N1Vtx7g0ykehlcKHRlbOSAQD2O1bWQHQirgGNZYlAOoaSw9ed8VwRw+CphkKqDuuBkb7D3G9cLeDdx6XcAqWGkZ7bYrwndi/hycsTqVQNJI3yO+fajeDBpiLa0MkzNLpbPOD9tt+azNzM97cFo4pG32Gc4qyur5o/Etmh8QNnBV8jP9KFazxRgqUCz5Gok7k0/FFxVsBy1umLB/CJjCljlcAVaw+IMhl8MachvxLmlgkcx2Kh1B0nOP5UazUwKRFq3wSG9e+OcfSlm0MhiCa9a4IXTIo3bQuMH1xUHuI7xJWuYQG3QHTjf+1Ht5oor2K4IZERSsh2Y47ex37H6Ua9jgklMtvIfDYZUsgBPvgbd/sKl2p6D4Km3Vo40VGMehslUP4s+or0MIN/D4lzGtvkF5DGSMHuQP6UWYpHbM7YBI8rg5HPcfnUZIWkRJFdIpG/djG4J33+mKqpWay3gvbUa4GiKw4DCdE3AB3OPernp8djN0ee5ucwtBiSK6XIIfJ0rkZG/I8tVHTei9VvUY6WEMGxYEksTsoA/FvgfSvonUba1+HvhbqVu1uUjjtsCTAYuSPxfUNt9x6VFpJ4OiEW1bMxa/EvU73p6JdSSf4fGVWWRlJzvtlhuT3xXLv4js4lnFtaPe3gkEpllCq7krjJAwcjfv3qusfi+7680MXy8VpBCoMjR22oqB+KT9f1qlu4p16tf39vKZDpJHk20DbPPoAcUVBqWQOckviyvtLu5ub2WeYyZBy0rj8Pp79qZkC3Nw80bR+OCDo0nIx37VG0vpA6SR6A2SSynBBPPtVwvSYYIE6n1BvFF2NQXXpc52yfbngVaTz9Eox7P+mv8Ag8p0r4WmuIHDdSuJQIIPEGZApAIA5Iwcn2FW3xL0+26WvSZepPJfXCxC1ijOkMjA5L5HI7EcHas70WDo9qLW/UtYiGE6cyeaSUE+dNQzp3A3H8q3K3ydQ6FadbulQRW6NIIpl1kSqCA2QQMn0PrUHmzrWqPn/wAa9Rmv7eDqbxrGltN8oAB5Tq/h/TnfesV16cQMs6oV4HlfHmO+SO/rWyvviWL4g+F72CXp+gpdxsxUFgD5vxeh32x6Vj76BbzVaTup8NA6zLt5j6+38qbjpPJzctdrRTfOQC9RUOoSAayx21en0q5Ihe0V0XAbGMgscAb1mTD4E4SaH94pwykkA+4xV/DKiQvbNGzqvnXQwIH+jXTyR1RJIldWsN0U8QFkXllJyMbZNWFzddOS3McNtKRGPK7y50LvnAA74H2pTzeFG4EpfSRtyQR6VHw3dVCq0ijcZBDL7fSpWFSa0aGCT4c6rDKnUZp7eBogIlQ58LSMgg8k59dt8VVXdzbMyDp3jxwiFI2Zmy7HuzDtknt2FV8NlLPbzSQRyKc8MVXQAe2exFTtIIZrgR3dzHFBw0rDOkduKHWvIzk2lgdg611G36ZI8HUJY449vDhkYavUkbZ+9an4etLa8vYh1iygt4JrAiFwunxCDqVyeNX5Eimfgzo3SVSe4uGll/dvbOqBV5/jGRzjvTj/ABF0Bbef4c/wm7h6eraIrgASuxzkk544H0FJKvBaEGsyMz8P/ED/AAx1SaeJJZUli2tw4UPncE55xWL6oxPxReSRIiCWQy+Ugjzebb8zWovHi6fdRz9Y6fLO4iURxeJoC4YqNRHbAxtVB1z5a86201tlf3CKM8lgoHf6VXi3ZOb+NNms6bYXfWfhq5ktGKxQAvMz+SOTAJ0KBye/pSME83RQlxgC4bDoHj8wQjY44x3+1d6V18hem28k8gjh1qY420KysO+Od6Q611K86hdu9y0JljCozQjnAG+3pxSdXdGk41fkbmaST4SjiDo3h3A1QuwG+CVK7bA5YH61QR20KzsfEEekAhCMnPpVx0fps/XJo7NFRVjXxJLljsgzgZHGMkfn7VD4x6FJ8P8AX5rdj4sRRZY3A/EjLsfTnI9KeGHQjtrsIzRiRUijmYFBrXA0kf6ztS2m/wDVv+c0a1ljJU5OV5JHHriiYs/88f5UybWBEy0l6VdWEqW8i6nYZDKhIz6fWnb2wh6XYx3jy64XUBQVyWkPK4O4xvnNLX95c2nSLc288kfzBbxgrbPg4GaD8QXdxeWPSjcSGQtAzEnknUR/KopOTR0tRSbK2a4jKaQz+Gwwu3GDnB/TeueI0mQy4Ykajsf5d8UhE7FtJOQG2/SnZABIgCgAsoOBVWksHNsirAadTYBY4fURjG29OJKzxgMo8QHDb7/T70GZFhvoYUUeG+dSkZzv71C0/wDyznAzq05x2xSNWrMNSJ4qFWwMsGDZI++3ekbq8PimEKiuwwJOR9x3pS4uJhbr+8b8YHPtVU9xMCjiRg3rVYcV5Zi0jlKIFKu+N9SbZwd/rRZoluRL+7/eIAdWN/pSpmco0mRryu+kd9qlNK8Zm0OR5M7etM0Yc6e0vh+JJC67FgQMjPuO4pzxmEyoLcgsDqbbGPY9jmkEkdokJbdowSRtvQfEdU1hjq3OSc71Nx7OzFwHdz5opEAIBZW7HcZH9KYUL4bSKcaVyyEA7H6e2KrrSeRlwWzt6e4/uat4IU8Yrp2BJAz9ajNGZVXESfLNKZSqAhsoMsoydz7U1FbQS4lmv9ChsAIvmJGMbCpA6biJQF07bFQRxVjZW8XjXahSApjIAYjGWwcfUU3elQ0N0aXp/UPh3pdxbSie8e+ji1lh+H2BJ4x/ag3huPiQzXc0kkEVtbkjMez4JJyRgE8b+/eqL4hhjsviSSK3QIgmVQvIxt60OXqF23QflzcSeCLspoztp32/SpqOS/fa8F5EnVj0qzXo/Tlj8SMFpiQ0kmGJIxt5cjJx6Cs5eXMNyXt5GUNoXxJWIIY87eoGO9PdQvrnpHTOnNYzNCbiOTxD+LPnx3zgY9KqfmJY7gxo+IzN+DA08E8fUU6+xZSwj3w50DqHVetTWvTTgHZnYhRjHP5Z4qx6pb2omFhZ3aXs0Y0GQKSM54A24/nXbC9uen9L6glpO8CthmCHGSOP5mkfh0eF1u4kj8rqfKw5GfT0/pTt38gxSpJeTSGw6dcWltddWke0v2iW3t7S2Qs2FO34jv8Ai9edua1EPWbP4c6XHYPaXMnT3jJmuZYyoDnYDB44/lVV8X3EtlDZpbtoBAYkgEk45yd60nwdZW/UuiTR3qNcKJuJXLZ2B3yd9/Wp12L0k6R80vOpTWUstq8QSKSXxGKLgORk7fYgn61SdXAtr4ytqUlEYNpOQP7YyDVpcMWS31EnEr4z2we3pS/X4I1sEcLhikikgngcD9BWhSkjjlllZeLFdRFnUl48BWwCQNtvep9D6X811RLZ5lgjl21yZ2OM4wOM8UtFI4itnBwxzuKsmkdFMisQ6Asp9CAMH9as24qkLF0zX9UHTOi34S3SH5G0Rcx6dUsrsozk/wCUE8kdqx988Nys0sEbqzE6gScjfb+23FJ3UsksHzEksjyldRZmJycHmouxMMZJOTGCf1oKPXI8+S8LRCQiSVEV5G1bKGABBPFWSW95bdZhgms1aaLDSo41ELz5gM9uarXuJfBil1nWuCG7jt/KlYOoXdr1UPBcSROwClkbBIOAd6KyImjVdTvLm36jHdwRtG0nlJJ06/4ixB33BGM+lN3XW/nelst3PcRXCamTwQAHY50qfRe9Q+FLK36x1rweoR/MRm9EeHJzpCnAzzX263+F+hTwrBL0izaODMcY8IbL6Z78d6RRTLx7PKZ+b7q78QxxPcyMSmhSxJwwzx+v51XmUicygEnA1dgR61pPjXpdl0u7eGygEUaTDSAxON29T7Csc+1/EOQRuDvnauiCVEZRrZd2zvHcJNDCuVGxxupwQf512eJGtiPEkjmLBTkD8J7++D/OlunMfCkXgAjAG2OKPpEk0RcAkkgk+mDSP9hLpFx8N2dreXiRXN40Ua5SVmcIJVPAA9c0z1rrFh1Tp8MIhlW5tLcRRTuxfxcfiBHYZJPfFZVPIyhf8ze9NLK8lskjNlwVw3ekkvlZRcnxpIe6D0ee7t7kJDGqRjzXc0mlYfUgn+le/wAJ6V/+4rD8m/tSM8rwxLLGcOGK5xnbHvSPyQ/383/MP7VWMW82ZNVlH//Z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1037" name="Picture 13" descr="D:\掘金2016\20160510北六上课件\图片\新建文件夹\u=2589811959,3745738940&amp;fm=21&amp;gp=0.jpg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75" y="2000250"/>
            <a:ext cx="363696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6 - 副本_副本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1412875"/>
            <a:ext cx="87852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836613"/>
            <a:ext cx="552608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 descr="6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18684">
            <a:off x="-107950" y="4773613"/>
            <a:ext cx="2266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C 0.06111 0.01528 0.12239 0.03079 0.18125 0.0331 C 0.2401 0.03542 0.29531 0.02361 0.35295 0.0132 C 0.41076 0.00255 0.47413 -0.01157 0.52778 -0.03078 C 0.58212 -0.05 0.63455 -0.07963 0.67726 -0.10139 C 0.71979 -0.12291 0.7566 -0.1419 0.78403 -0.16065 C 0.81163 -0.17916 0.82673 -0.20463 0.84236 -0.21342 C 0.85781 -0.22222 0.87239 -0.2118 0.87795 -0.21342 " pathEditMode="relative" rAng="0" ptsTypes="aaaaaaaA">
                                      <p:cBhvr>
                                        <p:cTn id="6" dur="5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6 - 副本_副本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727075"/>
            <a:ext cx="8143875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6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45810">
            <a:off x="428625" y="3197225"/>
            <a:ext cx="2266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6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028111">
            <a:off x="428625" y="3341688"/>
            <a:ext cx="22669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6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028111">
            <a:off x="2405063" y="3557588"/>
            <a:ext cx="22669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6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617627">
            <a:off x="5210175" y="2981325"/>
            <a:ext cx="22669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buttonO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2500" y="4572000"/>
            <a:ext cx="4699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buttonO1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2500" y="4572000"/>
            <a:ext cx="4699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buttonO1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2500" y="4572000"/>
            <a:ext cx="4699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0" descr="buttonO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2500" y="4572000"/>
            <a:ext cx="4699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 descr="2014-04-27_193354_副本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3" y="5075238"/>
            <a:ext cx="1703387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12" descr="2014-04-27_193840_副本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39975" y="5075238"/>
            <a:ext cx="16764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Picture 13" descr="2014-04-27_194134_副本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40200" y="5075238"/>
            <a:ext cx="1677988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4" descr="2014-04-27_194429_副本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84888" y="5075238"/>
            <a:ext cx="170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64 0.01551 L -0.17864 -0.2574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21893 0.0337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3982 L -0.12656 -0.2247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29618 -0.0863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6 L -0.12309 -0.3379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1349 -0.155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70868 -0.5358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049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938" y="747713"/>
            <a:ext cx="7372350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下面是李丽的爸爸沿着小河游览的风景图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在船上他连续拍摄了四张照片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请你在四张照片下面的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里用①②③④标出拍摄的先后顺序。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838" y="5300663"/>
            <a:ext cx="7927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        (</a:t>
            </a:r>
            <a:r>
              <a:rPr lang="zh-CN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　</a:t>
            </a:r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)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450" y="5157788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④</a:t>
            </a:r>
            <a:endParaRPr lang="zh-CN" altLang="en-US" sz="4000" dirty="0"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43213" y="5157788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endParaRPr lang="zh-CN" altLang="en-US" sz="4000" dirty="0"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94225" y="5157788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endParaRPr lang="zh-CN" altLang="en-US" sz="4000" dirty="0">
              <a:ea typeface="宋体" panose="02010600030101010101" pitchFamily="2" charset="-122"/>
            </a:endParaRPr>
          </a:p>
        </p:txBody>
      </p:sp>
      <p:pic>
        <p:nvPicPr>
          <p:cNvPr id="20487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5949950"/>
            <a:ext cx="165576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8838" y="6308725"/>
            <a:ext cx="16129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返回目录</a:t>
            </a:r>
            <a:endParaRPr lang="zh-CN" altLang="en-US" sz="1800" b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7763" y="5157788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endParaRPr lang="zh-CN" altLang="en-US" sz="4000" dirty="0">
              <a:ea typeface="宋体" panose="02010600030101010101" pitchFamily="2" charset="-122"/>
            </a:endParaRPr>
          </a:p>
        </p:txBody>
      </p:sp>
      <p:pic>
        <p:nvPicPr>
          <p:cNvPr id="20490" name="bw81.jpg" descr="id:2147512269;FounderCES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0" contrast="-24000"/>
          </a:blip>
          <a:srcRect/>
          <a:stretch>
            <a:fillRect/>
          </a:stretch>
        </p:blipFill>
        <p:spPr bwMode="auto">
          <a:xfrm>
            <a:off x="765175" y="2154238"/>
            <a:ext cx="6615113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0825" y="1052513"/>
            <a:ext cx="8140700" cy="58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要按照游览的路线判断照片的拍摄顺序。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54000" y="1989138"/>
            <a:ext cx="875030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在判断照片拍摄顺序时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要想象自己在按一定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</a:rPr>
              <a:t>方向变换位置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再观察图看到了哪些景色。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1513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08" name="组合 9"/>
          <p:cNvGrpSpPr/>
          <p:nvPr/>
        </p:nvGrpSpPr>
        <p:grpSpPr bwMode="auto">
          <a:xfrm>
            <a:off x="5938838" y="5732463"/>
            <a:ext cx="1657350" cy="877887"/>
            <a:chOff x="5939527" y="5733256"/>
            <a:chExt cx="1656809" cy="877791"/>
          </a:xfrm>
        </p:grpSpPr>
        <p:pic>
          <p:nvPicPr>
            <p:cNvPr id="21511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2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54000" y="3357563"/>
            <a:ext cx="875030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</a:rPr>
              <a:t>用摆模型代替图片中建筑物的方法比较好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</a:rPr>
              <a:t>察时能真正移动位置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进行判断。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54000" y="4725988"/>
            <a:ext cx="8750300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</a:rPr>
              <a:t>判断时除了要想象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还要把全景图和照片进行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</a:rPr>
              <a:t>对比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选择符合要求的照片。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41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2542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1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grpSp>
        <p:nvGrpSpPr>
          <p:cNvPr id="22530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9" name="AutoShape 15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800"/>
            </a:p>
          </p:txBody>
        </p:sp>
        <p:sp>
          <p:nvSpPr>
            <p:cNvPr id="22540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>
                  <a:latin typeface="楷体_GB2312"/>
                  <a:ea typeface="楷体_GB2312"/>
                  <a:cs typeface="楷体_GB2312"/>
                </a:rPr>
                <a:t>作业</a:t>
              </a: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2</a:t>
              </a:r>
              <a:endParaRPr lang="en-US" altLang="zh-CN" sz="3200">
                <a:latin typeface="楷体_GB2312"/>
                <a:ea typeface="楷体_GB2312"/>
                <a:cs typeface="楷体_GB2312"/>
              </a:endParaRPr>
            </a:p>
          </p:txBody>
        </p:sp>
      </p:grpSp>
      <p:grpSp>
        <p:nvGrpSpPr>
          <p:cNvPr id="22531" name="组合 9"/>
          <p:cNvGrpSpPr/>
          <p:nvPr/>
        </p:nvGrpSpPr>
        <p:grpSpPr bwMode="auto">
          <a:xfrm>
            <a:off x="5938838" y="5732463"/>
            <a:ext cx="1657350" cy="877887"/>
            <a:chOff x="5939527" y="5733256"/>
            <a:chExt cx="1656809" cy="877791"/>
          </a:xfrm>
        </p:grpSpPr>
        <p:pic>
          <p:nvPicPr>
            <p:cNvPr id="22537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8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tx1"/>
                  </a:solidFill>
                  <a:latin typeface="华文楷体"/>
                  <a:ea typeface="华文楷体"/>
                  <a:cs typeface="华文楷体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</p:grpSp>
      <p:pic>
        <p:nvPicPr>
          <p:cNvPr id="22532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2714625"/>
            <a:ext cx="1357312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云形标注 20"/>
          <p:cNvSpPr/>
          <p:nvPr/>
        </p:nvSpPr>
        <p:spPr>
          <a:xfrm>
            <a:off x="1285875" y="2928938"/>
            <a:ext cx="4714875" cy="142875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2535" name="Picture 9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dc6c8eb-55b1-4b7a-852e-65a87b369d9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rgbClr val="CC0000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</Words>
  <Application>WPS 演示</Application>
  <PresentationFormat>全屏显示(4:3)</PresentationFormat>
  <Paragraphs>229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华文仿宋</vt:lpstr>
      <vt:lpstr>仿宋</vt:lpstr>
      <vt:lpstr>楷体_GB2312</vt:lpstr>
      <vt:lpstr>微软雅黑</vt:lpstr>
      <vt:lpstr>黑体</vt:lpstr>
      <vt:lpstr>华文楷体</vt:lpstr>
      <vt:lpstr>华文楷体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515</cp:revision>
  <dcterms:created xsi:type="dcterms:W3CDTF">2015-11-21T07:20:00Z</dcterms:created>
  <dcterms:modified xsi:type="dcterms:W3CDTF">2023-02-06T10:53:24Z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0F749D1A8CA9442CAD210869623E0D41</vt:lpwstr>
  </property>
</Properties>
</file>