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2" r:id="rId3"/>
    <p:sldMasterId id="2147483654" r:id="rId4"/>
    <p:sldMasterId id="2147483662" r:id="rId5"/>
    <p:sldMasterId id="2147483664" r:id="rId6"/>
  </p:sldMasterIdLst>
  <p:notesMasterIdLst>
    <p:notesMasterId r:id="rId10"/>
  </p:notesMasterIdLst>
  <p:handoutMasterIdLst>
    <p:handoutMasterId r:id="rId22"/>
  </p:handoutMasterIdLst>
  <p:sldIdLst>
    <p:sldId id="310" r:id="rId7"/>
    <p:sldId id="808" r:id="rId8"/>
    <p:sldId id="796" r:id="rId9"/>
    <p:sldId id="397" r:id="rId11"/>
    <p:sldId id="342" r:id="rId12"/>
    <p:sldId id="380" r:id="rId13"/>
    <p:sldId id="345" r:id="rId14"/>
    <p:sldId id="382" r:id="rId15"/>
    <p:sldId id="293" r:id="rId16"/>
    <p:sldId id="383" r:id="rId17"/>
    <p:sldId id="384" r:id="rId18"/>
    <p:sldId id="328" r:id="rId19"/>
    <p:sldId id="405" r:id="rId20"/>
    <p:sldId id="261" r:id="rId21"/>
  </p:sldIdLst>
  <p:sldSz cx="9144000" cy="5143500" type="screen16x9"/>
  <p:notesSz cx="6858000" cy="9144000"/>
  <p:embeddedFontLst>
    <p:embeddedFont>
      <p:font typeface="等线" panose="02010600030101010101" pitchFamily="2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黑体" panose="02010609060101010101" pitchFamily="49" charset="-122"/>
      <p:regular r:id="rId28"/>
    </p:embeddedFont>
  </p:embeddedFontLst>
  <p:custDataLst>
    <p:tags r:id="rId29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37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331CE"/>
    <a:srgbClr val="FD17DC"/>
    <a:srgbClr val="F91BBA"/>
    <a:srgbClr val="ED272F"/>
    <a:srgbClr val="CCCCFF"/>
    <a:srgbClr val="FADAB2"/>
    <a:srgbClr val="CCECFF"/>
    <a:srgbClr val="EFF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37" autoAdjust="0"/>
    <p:restoredTop sz="96357" autoAdjust="0"/>
  </p:normalViewPr>
  <p:slideViewPr>
    <p:cSldViewPr snapToGrid="0">
      <p:cViewPr varScale="1">
        <p:scale>
          <a:sx n="155" d="100"/>
          <a:sy n="155" d="100"/>
        </p:scale>
        <p:origin x="-354" y="-78"/>
      </p:cViewPr>
      <p:guideLst>
        <p:guide orient="horz" pos="1620"/>
        <p:guide pos="2880"/>
        <p:guide pos="37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2EE64FFF-C228-4A12-BB18-C34FDF5D207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91255F5A-1436-44A8-B634-D5D0C333312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 smtClean="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BF25AC54-AD9D-4CEF-99CD-5537BE0FE655}" type="datetimeFigureOut">
              <a:rPr lang="zh-CN" altLang="en-US"/>
            </a:fld>
            <a:endParaRPr lang="zh-CN" altLang="en-US"/>
          </a:p>
        </p:txBody>
      </p:sp>
      <p:sp>
        <p:nvSpPr>
          <p:cNvPr id="1946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EA602564-1F01-4294-9786-7A43058BC83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楷体" panose="02010609060101010101" pitchFamily="49" charset="-122"/>
        <a:ea typeface="楷体" panose="02010609060101010101" pitchFamily="49" charset="-122"/>
        <a:cs typeface="+mn-cs"/>
      </a:defRPr>
    </a:lvl1pPr>
    <a:lvl2pPr marL="3429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楷体" panose="02010609060101010101" pitchFamily="49" charset="-122"/>
        <a:ea typeface="楷体" panose="02010609060101010101" pitchFamily="49" charset="-122"/>
        <a:cs typeface="+mn-cs"/>
      </a:defRPr>
    </a:lvl2pPr>
    <a:lvl3pPr marL="6858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楷体" panose="02010609060101010101" pitchFamily="49" charset="-122"/>
        <a:ea typeface="楷体" panose="02010609060101010101" pitchFamily="49" charset="-122"/>
        <a:cs typeface="+mn-cs"/>
      </a:defRPr>
    </a:lvl3pPr>
    <a:lvl4pPr marL="10287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楷体" panose="02010609060101010101" pitchFamily="49" charset="-122"/>
        <a:ea typeface="楷体" panose="02010609060101010101" pitchFamily="49" charset="-122"/>
        <a:cs typeface="+mn-cs"/>
      </a:defRPr>
    </a:lvl4pPr>
    <a:lvl5pPr marL="13716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楷体" panose="02010609060101010101" pitchFamily="49" charset="-122"/>
        <a:ea typeface="楷体" panose="02010609060101010101" pitchFamily="49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355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765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481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>
            <a:spLocks noChangeArrowheads="1"/>
          </p:cNvSpPr>
          <p:nvPr userDrawn="1"/>
        </p:nvSpPr>
        <p:spPr bwMode="auto">
          <a:xfrm>
            <a:off x="0" y="98107"/>
            <a:ext cx="42640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北师版数学四年级下册</a:t>
            </a:r>
            <a:endParaRPr lang="zh-CN" altLang="en-US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总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 userDrawn="1"/>
        </p:nvGrpSpPr>
        <p:grpSpPr bwMode="auto">
          <a:xfrm>
            <a:off x="273050" y="138113"/>
            <a:ext cx="2257425" cy="598487"/>
            <a:chOff x="768350" y="306388"/>
            <a:chExt cx="2257425" cy="598487"/>
          </a:xfrm>
        </p:grpSpPr>
        <p:sp>
          <p:nvSpPr>
            <p:cNvPr id="3" name="文本框 8"/>
            <p:cNvSpPr txBox="1">
              <a:spLocks noChangeArrowheads="1"/>
            </p:cNvSpPr>
            <p:nvPr/>
          </p:nvSpPr>
          <p:spPr bwMode="auto">
            <a:xfrm>
              <a:off x="1035050" y="306388"/>
              <a:ext cx="1990725" cy="58578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3200" b="1" noProof="1">
                  <a:solidFill>
                    <a:srgbClr val="0070C0"/>
                  </a:solidFill>
                  <a:effectLst>
                    <a:outerShdw blurRad="12700" dist="12700" algn="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课堂总结</a:t>
              </a:r>
              <a:endParaRPr lang="zh-CN" altLang="en-US" sz="3200" b="1" noProof="1">
                <a:solidFill>
                  <a:srgbClr val="0070C0"/>
                </a:solidFill>
                <a:effectLst>
                  <a:outerShdw blurRad="12700" dist="127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 bwMode="auto">
            <a:xfrm>
              <a:off x="1177925" y="904875"/>
              <a:ext cx="1728788" cy="0"/>
            </a:xfrm>
            <a:prstGeom prst="line">
              <a:avLst/>
            </a:prstGeom>
            <a:ln w="31750">
              <a:solidFill>
                <a:srgbClr val="D6CEC4"/>
              </a:solidFill>
              <a:prstDash val="sysDot"/>
            </a:ln>
            <a:effectLst>
              <a:outerShdw blurRad="12700" dist="127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20"/>
            <p:cNvGrpSpPr/>
            <p:nvPr/>
          </p:nvGrpSpPr>
          <p:grpSpPr bwMode="auto">
            <a:xfrm>
              <a:off x="768350" y="460375"/>
              <a:ext cx="338138" cy="338138"/>
              <a:chOff x="852050" y="527318"/>
              <a:chExt cx="243226" cy="241302"/>
            </a:xfrm>
          </p:grpSpPr>
          <p:grpSp>
            <p:nvGrpSpPr>
              <p:cNvPr id="6" name="组合 28"/>
              <p:cNvGrpSpPr/>
              <p:nvPr/>
            </p:nvGrpSpPr>
            <p:grpSpPr bwMode="auto">
              <a:xfrm rot="2700000">
                <a:off x="853012" y="526356"/>
                <a:ext cx="241302" cy="243226"/>
                <a:chOff x="-2721473" y="137061"/>
                <a:chExt cx="7592543" cy="7662312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-2024729" y="120525"/>
                  <a:ext cx="6879607" cy="6906863"/>
                </a:xfrm>
                <a:prstGeom prst="rect">
                  <a:avLst/>
                </a:prstGeom>
                <a:noFill/>
                <a:ln>
                  <a:solidFill>
                    <a:srgbClr val="498796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-2806094" y="669585"/>
                  <a:ext cx="6879607" cy="6978809"/>
                </a:xfrm>
                <a:prstGeom prst="rect">
                  <a:avLst/>
                </a:prstGeom>
                <a:solidFill>
                  <a:srgbClr val="89C1C5">
                    <a:alpha val="70000"/>
                  </a:srgbClr>
                </a:soli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rot="5400000">
                <a:off x="917065" y="555480"/>
                <a:ext cx="124616" cy="183846"/>
              </a:xfrm>
              <a:prstGeom prst="rect">
                <a:avLst/>
              </a:prstGeom>
              <a:effectLst>
                <a:outerShdw blurRad="12700" dist="12700" dir="10800000" algn="r" rotWithShape="0">
                  <a:prstClr val="black">
                    <a:alpha val="20000"/>
                  </a:prstClr>
                </a:outerShdw>
              </a:effectLst>
            </p:spPr>
          </p:pic>
        </p:grp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前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 userDrawn="1"/>
        </p:nvGrpSpPr>
        <p:grpSpPr bwMode="auto">
          <a:xfrm>
            <a:off x="273050" y="138113"/>
            <a:ext cx="2257425" cy="598487"/>
            <a:chOff x="768350" y="306388"/>
            <a:chExt cx="2257425" cy="598487"/>
          </a:xfrm>
        </p:grpSpPr>
        <p:sp>
          <p:nvSpPr>
            <p:cNvPr id="3" name="文本框 8"/>
            <p:cNvSpPr txBox="1">
              <a:spLocks noChangeArrowheads="1"/>
            </p:cNvSpPr>
            <p:nvPr/>
          </p:nvSpPr>
          <p:spPr bwMode="auto">
            <a:xfrm>
              <a:off x="1035050" y="306388"/>
              <a:ext cx="1990725" cy="58578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3200" b="1" noProof="1">
                  <a:solidFill>
                    <a:srgbClr val="0070C0"/>
                  </a:solidFill>
                  <a:effectLst>
                    <a:outerShdw blurRad="12700" dist="12700" algn="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课前导入</a:t>
              </a:r>
              <a:endParaRPr lang="zh-CN" altLang="en-US" sz="3200" b="1" noProof="1">
                <a:solidFill>
                  <a:srgbClr val="0070C0"/>
                </a:solidFill>
                <a:effectLst>
                  <a:outerShdw blurRad="12700" dist="127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 bwMode="auto">
            <a:xfrm>
              <a:off x="1177925" y="904875"/>
              <a:ext cx="1728788" cy="0"/>
            </a:xfrm>
            <a:prstGeom prst="line">
              <a:avLst/>
            </a:prstGeom>
            <a:ln w="31750">
              <a:solidFill>
                <a:srgbClr val="D6CEC4"/>
              </a:solidFill>
              <a:prstDash val="sysDot"/>
            </a:ln>
            <a:effectLst>
              <a:outerShdw blurRad="12700" dist="127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20"/>
            <p:cNvGrpSpPr/>
            <p:nvPr/>
          </p:nvGrpSpPr>
          <p:grpSpPr bwMode="auto">
            <a:xfrm>
              <a:off x="768350" y="460375"/>
              <a:ext cx="338138" cy="338138"/>
              <a:chOff x="852050" y="527318"/>
              <a:chExt cx="243226" cy="241302"/>
            </a:xfrm>
          </p:grpSpPr>
          <p:grpSp>
            <p:nvGrpSpPr>
              <p:cNvPr id="6" name="组合 28"/>
              <p:cNvGrpSpPr/>
              <p:nvPr/>
            </p:nvGrpSpPr>
            <p:grpSpPr bwMode="auto">
              <a:xfrm rot="2700000">
                <a:off x="853012" y="526356"/>
                <a:ext cx="241302" cy="243226"/>
                <a:chOff x="-2721473" y="137061"/>
                <a:chExt cx="7592543" cy="7662312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-2024729" y="120525"/>
                  <a:ext cx="6879607" cy="6906863"/>
                </a:xfrm>
                <a:prstGeom prst="rect">
                  <a:avLst/>
                </a:prstGeom>
                <a:noFill/>
                <a:ln>
                  <a:solidFill>
                    <a:srgbClr val="498796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-2806094" y="669585"/>
                  <a:ext cx="6879607" cy="6978809"/>
                </a:xfrm>
                <a:prstGeom prst="rect">
                  <a:avLst/>
                </a:prstGeom>
                <a:solidFill>
                  <a:srgbClr val="89C1C5">
                    <a:alpha val="70000"/>
                  </a:srgbClr>
                </a:soli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rot="5400000">
                <a:off x="917065" y="555480"/>
                <a:ext cx="124616" cy="183846"/>
              </a:xfrm>
              <a:prstGeom prst="rect">
                <a:avLst/>
              </a:prstGeom>
              <a:effectLst>
                <a:outerShdw blurRad="12700" dist="12700" dir="10800000" algn="r" rotWithShape="0">
                  <a:prstClr val="black">
                    <a:alpha val="20000"/>
                  </a:prstClr>
                </a:outerShdw>
              </a:effectLst>
            </p:spPr>
          </p:pic>
        </p:grp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 userDrawn="1"/>
        </p:nvGrpSpPr>
        <p:grpSpPr bwMode="auto">
          <a:xfrm>
            <a:off x="273050" y="138113"/>
            <a:ext cx="2257425" cy="598487"/>
            <a:chOff x="768350" y="306388"/>
            <a:chExt cx="2257425" cy="598487"/>
          </a:xfrm>
        </p:grpSpPr>
        <p:sp>
          <p:nvSpPr>
            <p:cNvPr id="3" name="文本框 8"/>
            <p:cNvSpPr txBox="1">
              <a:spLocks noChangeArrowheads="1"/>
            </p:cNvSpPr>
            <p:nvPr/>
          </p:nvSpPr>
          <p:spPr bwMode="auto">
            <a:xfrm>
              <a:off x="1035050" y="306388"/>
              <a:ext cx="1990725" cy="58578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3200" b="1" noProof="1">
                  <a:solidFill>
                    <a:srgbClr val="0070C0"/>
                  </a:solidFill>
                  <a:effectLst>
                    <a:outerShdw blurRad="12700" dist="12700" algn="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课前导</a:t>
              </a:r>
              <a:r>
                <a:rPr lang="zh-CN" altLang="en-US" sz="3200" b="1" noProof="1">
                  <a:solidFill>
                    <a:srgbClr val="0070C0"/>
                  </a:solidFill>
                  <a:effectLst>
                    <a:outerShdw blurRad="12700" dist="12700" algn="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入</a:t>
              </a:r>
              <a:endParaRPr lang="zh-CN" altLang="en-US" sz="3200" b="1" noProof="1">
                <a:solidFill>
                  <a:srgbClr val="0070C0"/>
                </a:solidFill>
                <a:effectLst>
                  <a:outerShdw blurRad="12700" dist="127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接连接符 4"/>
            <p:cNvCxnSpPr/>
            <p:nvPr/>
          </p:nvCxnSpPr>
          <p:spPr bwMode="auto">
            <a:xfrm>
              <a:off x="1177925" y="904875"/>
              <a:ext cx="1728788" cy="0"/>
            </a:xfrm>
            <a:prstGeom prst="line">
              <a:avLst/>
            </a:prstGeom>
            <a:ln w="31750">
              <a:solidFill>
                <a:srgbClr val="D6CEC4"/>
              </a:solidFill>
              <a:prstDash val="sysDot"/>
            </a:ln>
            <a:effectLst>
              <a:outerShdw blurRad="12700" dist="127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20"/>
            <p:cNvGrpSpPr/>
            <p:nvPr/>
          </p:nvGrpSpPr>
          <p:grpSpPr bwMode="auto">
            <a:xfrm>
              <a:off x="768350" y="460375"/>
              <a:ext cx="338138" cy="338138"/>
              <a:chOff x="852050" y="527318"/>
              <a:chExt cx="243226" cy="241302"/>
            </a:xfrm>
          </p:grpSpPr>
          <p:grpSp>
            <p:nvGrpSpPr>
              <p:cNvPr id="6" name="组合 28"/>
              <p:cNvGrpSpPr/>
              <p:nvPr/>
            </p:nvGrpSpPr>
            <p:grpSpPr bwMode="auto">
              <a:xfrm rot="2700000">
                <a:off x="853012" y="526356"/>
                <a:ext cx="241302" cy="243226"/>
                <a:chOff x="-2721473" y="137061"/>
                <a:chExt cx="7592543" cy="7662312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-2024729" y="120525"/>
                  <a:ext cx="6879607" cy="6906863"/>
                </a:xfrm>
                <a:prstGeom prst="rect">
                  <a:avLst/>
                </a:prstGeom>
                <a:noFill/>
                <a:ln>
                  <a:solidFill>
                    <a:srgbClr val="498796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-2806094" y="669585"/>
                  <a:ext cx="6879607" cy="6978809"/>
                </a:xfrm>
                <a:prstGeom prst="rect">
                  <a:avLst/>
                </a:prstGeom>
                <a:solidFill>
                  <a:srgbClr val="89C1C5">
                    <a:alpha val="70000"/>
                  </a:srgbClr>
                </a:soli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7" name="图片 7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rot="5400000">
                <a:off x="917065" y="555480"/>
                <a:ext cx="124616" cy="183846"/>
              </a:xfrm>
              <a:prstGeom prst="rect">
                <a:avLst/>
              </a:prstGeom>
              <a:effectLst>
                <a:outerShdw blurRad="12700" dist="12700" dir="10800000" algn="r" rotWithShape="0">
                  <a:prstClr val="black">
                    <a:alpha val="20000"/>
                  </a:prstClr>
                </a:outerShdw>
              </a:effectLst>
            </p:spPr>
          </p:pic>
        </p:grp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究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 userDrawn="1"/>
        </p:nvGrpSpPr>
        <p:grpSpPr bwMode="auto">
          <a:xfrm>
            <a:off x="273050" y="138113"/>
            <a:ext cx="2257425" cy="598487"/>
            <a:chOff x="768350" y="306388"/>
            <a:chExt cx="2257425" cy="598487"/>
          </a:xfrm>
        </p:grpSpPr>
        <p:sp>
          <p:nvSpPr>
            <p:cNvPr id="3" name="文本框 8"/>
            <p:cNvSpPr txBox="1">
              <a:spLocks noChangeArrowheads="1"/>
            </p:cNvSpPr>
            <p:nvPr/>
          </p:nvSpPr>
          <p:spPr bwMode="auto">
            <a:xfrm>
              <a:off x="1035050" y="306388"/>
              <a:ext cx="1990725" cy="58578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3200" b="1" noProof="1">
                  <a:solidFill>
                    <a:srgbClr val="0070C0"/>
                  </a:solidFill>
                  <a:effectLst>
                    <a:outerShdw blurRad="12700" dist="12700" algn="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探究新知</a:t>
              </a:r>
              <a:endParaRPr lang="zh-CN" altLang="en-US" sz="3200" b="1" noProof="1">
                <a:solidFill>
                  <a:srgbClr val="0070C0"/>
                </a:solidFill>
                <a:effectLst>
                  <a:outerShdw blurRad="12700" dist="127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 bwMode="auto">
            <a:xfrm>
              <a:off x="1177925" y="904875"/>
              <a:ext cx="1728788" cy="0"/>
            </a:xfrm>
            <a:prstGeom prst="line">
              <a:avLst/>
            </a:prstGeom>
            <a:ln w="31750">
              <a:solidFill>
                <a:srgbClr val="D6CEC4"/>
              </a:solidFill>
              <a:prstDash val="sysDot"/>
            </a:ln>
            <a:effectLst>
              <a:outerShdw blurRad="12700" dist="127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20"/>
            <p:cNvGrpSpPr/>
            <p:nvPr/>
          </p:nvGrpSpPr>
          <p:grpSpPr bwMode="auto">
            <a:xfrm>
              <a:off x="768350" y="460375"/>
              <a:ext cx="338138" cy="338138"/>
              <a:chOff x="852050" y="527318"/>
              <a:chExt cx="243226" cy="241302"/>
            </a:xfrm>
          </p:grpSpPr>
          <p:grpSp>
            <p:nvGrpSpPr>
              <p:cNvPr id="6" name="组合 28"/>
              <p:cNvGrpSpPr/>
              <p:nvPr/>
            </p:nvGrpSpPr>
            <p:grpSpPr bwMode="auto">
              <a:xfrm rot="2700000">
                <a:off x="853012" y="526356"/>
                <a:ext cx="241302" cy="243226"/>
                <a:chOff x="-2721473" y="137061"/>
                <a:chExt cx="7592543" cy="7662312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-2024729" y="120525"/>
                  <a:ext cx="6879607" cy="6906863"/>
                </a:xfrm>
                <a:prstGeom prst="rect">
                  <a:avLst/>
                </a:prstGeom>
                <a:noFill/>
                <a:ln>
                  <a:solidFill>
                    <a:srgbClr val="498796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-2806094" y="669585"/>
                  <a:ext cx="6879607" cy="6978809"/>
                </a:xfrm>
                <a:prstGeom prst="rect">
                  <a:avLst/>
                </a:prstGeom>
                <a:solidFill>
                  <a:srgbClr val="89C1C5">
                    <a:alpha val="70000"/>
                  </a:srgbClr>
                </a:soli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rot="5400000">
                <a:off x="917065" y="555480"/>
                <a:ext cx="124616" cy="183846"/>
              </a:xfrm>
              <a:prstGeom prst="rect">
                <a:avLst/>
              </a:prstGeom>
              <a:effectLst>
                <a:outerShdw blurRad="12700" dist="12700" dir="10800000" algn="r" rotWithShape="0">
                  <a:prstClr val="black">
                    <a:alpha val="20000"/>
                  </a:prstClr>
                </a:outerShdw>
              </a:effectLst>
            </p:spPr>
          </p:pic>
        </p:grp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 userDrawn="1"/>
        </p:nvGrpSpPr>
        <p:grpSpPr bwMode="auto">
          <a:xfrm>
            <a:off x="273050" y="138113"/>
            <a:ext cx="2257425" cy="598487"/>
            <a:chOff x="768350" y="306388"/>
            <a:chExt cx="2257425" cy="598487"/>
          </a:xfrm>
        </p:grpSpPr>
        <p:sp>
          <p:nvSpPr>
            <p:cNvPr id="3" name="文本框 8"/>
            <p:cNvSpPr txBox="1">
              <a:spLocks noChangeArrowheads="1"/>
            </p:cNvSpPr>
            <p:nvPr/>
          </p:nvSpPr>
          <p:spPr bwMode="auto">
            <a:xfrm>
              <a:off x="1035050" y="306388"/>
              <a:ext cx="1990725" cy="58578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3200" b="1" noProof="1">
                  <a:solidFill>
                    <a:srgbClr val="0070C0"/>
                  </a:solidFill>
                  <a:effectLst>
                    <a:outerShdw blurRad="12700" dist="12700" algn="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课堂练习</a:t>
              </a:r>
              <a:endParaRPr lang="zh-CN" altLang="en-US" sz="3200" b="1" noProof="1">
                <a:solidFill>
                  <a:srgbClr val="0070C0"/>
                </a:solidFill>
                <a:effectLst>
                  <a:outerShdw blurRad="12700" dist="127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 bwMode="auto">
            <a:xfrm>
              <a:off x="1177925" y="904875"/>
              <a:ext cx="1728788" cy="0"/>
            </a:xfrm>
            <a:prstGeom prst="line">
              <a:avLst/>
            </a:prstGeom>
            <a:ln w="31750">
              <a:solidFill>
                <a:srgbClr val="D6CEC4"/>
              </a:solidFill>
              <a:prstDash val="sysDot"/>
            </a:ln>
            <a:effectLst>
              <a:outerShdw blurRad="12700" dist="127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18"/>
            <p:cNvGrpSpPr/>
            <p:nvPr/>
          </p:nvGrpSpPr>
          <p:grpSpPr bwMode="auto">
            <a:xfrm>
              <a:off x="768350" y="460375"/>
              <a:ext cx="338138" cy="338138"/>
              <a:chOff x="852050" y="527318"/>
              <a:chExt cx="243226" cy="241302"/>
            </a:xfrm>
          </p:grpSpPr>
          <p:grpSp>
            <p:nvGrpSpPr>
              <p:cNvPr id="6" name="组合 28"/>
              <p:cNvGrpSpPr/>
              <p:nvPr/>
            </p:nvGrpSpPr>
            <p:grpSpPr bwMode="auto">
              <a:xfrm rot="2700000">
                <a:off x="853012" y="526356"/>
                <a:ext cx="241302" cy="243226"/>
                <a:chOff x="-2721473" y="137061"/>
                <a:chExt cx="7592543" cy="7662312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-2024729" y="120525"/>
                  <a:ext cx="6879607" cy="6906863"/>
                </a:xfrm>
                <a:prstGeom prst="rect">
                  <a:avLst/>
                </a:prstGeom>
                <a:noFill/>
                <a:ln>
                  <a:solidFill>
                    <a:srgbClr val="498796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-2806094" y="669585"/>
                  <a:ext cx="6879607" cy="6978809"/>
                </a:xfrm>
                <a:prstGeom prst="rect">
                  <a:avLst/>
                </a:prstGeom>
                <a:solidFill>
                  <a:srgbClr val="89C1C5">
                    <a:alpha val="70000"/>
                  </a:srgbClr>
                </a:soli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rot="5400000">
                <a:off x="917065" y="555480"/>
                <a:ext cx="124616" cy="183846"/>
              </a:xfrm>
              <a:prstGeom prst="rect">
                <a:avLst/>
              </a:prstGeom>
              <a:effectLst>
                <a:outerShdw blurRad="12700" dist="12700" dir="10800000" algn="r" rotWithShape="0">
                  <a:prstClr val="black">
                    <a:alpha val="20000"/>
                  </a:prstClr>
                </a:outerShdw>
              </a:effectLst>
            </p:spPr>
          </p:pic>
        </p:grp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总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 userDrawn="1"/>
        </p:nvGrpSpPr>
        <p:grpSpPr bwMode="auto">
          <a:xfrm>
            <a:off x="273050" y="138113"/>
            <a:ext cx="2257425" cy="598487"/>
            <a:chOff x="768350" y="306388"/>
            <a:chExt cx="2257425" cy="598487"/>
          </a:xfrm>
        </p:grpSpPr>
        <p:sp>
          <p:nvSpPr>
            <p:cNvPr id="3" name="文本框 8"/>
            <p:cNvSpPr txBox="1">
              <a:spLocks noChangeArrowheads="1"/>
            </p:cNvSpPr>
            <p:nvPr/>
          </p:nvSpPr>
          <p:spPr bwMode="auto">
            <a:xfrm>
              <a:off x="1035050" y="306388"/>
              <a:ext cx="1990725" cy="58578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3200" b="1" noProof="1">
                  <a:solidFill>
                    <a:srgbClr val="0070C0"/>
                  </a:solidFill>
                  <a:effectLst>
                    <a:outerShdw blurRad="12700" dist="12700" algn="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课堂总结</a:t>
              </a:r>
              <a:endParaRPr lang="zh-CN" altLang="en-US" sz="3200" b="1" noProof="1">
                <a:solidFill>
                  <a:srgbClr val="0070C0"/>
                </a:solidFill>
                <a:effectLst>
                  <a:outerShdw blurRad="12700" dist="127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 bwMode="auto">
            <a:xfrm>
              <a:off x="1177925" y="904875"/>
              <a:ext cx="1728788" cy="0"/>
            </a:xfrm>
            <a:prstGeom prst="line">
              <a:avLst/>
            </a:prstGeom>
            <a:ln w="31750">
              <a:solidFill>
                <a:srgbClr val="D6CEC4"/>
              </a:solidFill>
              <a:prstDash val="sysDot"/>
            </a:ln>
            <a:effectLst>
              <a:outerShdw blurRad="12700" dist="127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20"/>
            <p:cNvGrpSpPr/>
            <p:nvPr/>
          </p:nvGrpSpPr>
          <p:grpSpPr bwMode="auto">
            <a:xfrm>
              <a:off x="768350" y="460375"/>
              <a:ext cx="338138" cy="338138"/>
              <a:chOff x="852050" y="527318"/>
              <a:chExt cx="243226" cy="241302"/>
            </a:xfrm>
          </p:grpSpPr>
          <p:grpSp>
            <p:nvGrpSpPr>
              <p:cNvPr id="6" name="组合 28"/>
              <p:cNvGrpSpPr/>
              <p:nvPr/>
            </p:nvGrpSpPr>
            <p:grpSpPr bwMode="auto">
              <a:xfrm rot="2700000">
                <a:off x="853012" y="526356"/>
                <a:ext cx="241302" cy="243226"/>
                <a:chOff x="-2721473" y="137061"/>
                <a:chExt cx="7592543" cy="7662312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-2024729" y="120525"/>
                  <a:ext cx="6879607" cy="6906863"/>
                </a:xfrm>
                <a:prstGeom prst="rect">
                  <a:avLst/>
                </a:prstGeom>
                <a:noFill/>
                <a:ln>
                  <a:solidFill>
                    <a:srgbClr val="498796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-2806094" y="669585"/>
                  <a:ext cx="6879607" cy="6978809"/>
                </a:xfrm>
                <a:prstGeom prst="rect">
                  <a:avLst/>
                </a:prstGeom>
                <a:solidFill>
                  <a:srgbClr val="89C1C5">
                    <a:alpha val="70000"/>
                  </a:srgbClr>
                </a:soli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rot="5400000">
                <a:off x="917065" y="555480"/>
                <a:ext cx="124616" cy="183846"/>
              </a:xfrm>
              <a:prstGeom prst="rect">
                <a:avLst/>
              </a:prstGeom>
              <a:effectLst>
                <a:outerShdw blurRad="12700" dist="12700" dir="10800000" algn="r" rotWithShape="0">
                  <a:prstClr val="black">
                    <a:alpha val="20000"/>
                  </a:prstClr>
                </a:outerShdw>
              </a:effectLst>
            </p:spPr>
          </p:pic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前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 userDrawn="1"/>
        </p:nvGrpSpPr>
        <p:grpSpPr bwMode="auto">
          <a:xfrm>
            <a:off x="273050" y="138113"/>
            <a:ext cx="2257425" cy="598487"/>
            <a:chOff x="768350" y="306388"/>
            <a:chExt cx="2257425" cy="598487"/>
          </a:xfrm>
        </p:grpSpPr>
        <p:sp>
          <p:nvSpPr>
            <p:cNvPr id="3" name="文本框 8"/>
            <p:cNvSpPr txBox="1">
              <a:spLocks noChangeArrowheads="1"/>
            </p:cNvSpPr>
            <p:nvPr/>
          </p:nvSpPr>
          <p:spPr bwMode="auto">
            <a:xfrm>
              <a:off x="1035050" y="306388"/>
              <a:ext cx="1990725" cy="58578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3200" b="1" noProof="1">
                  <a:solidFill>
                    <a:srgbClr val="0070C0"/>
                  </a:solidFill>
                  <a:effectLst>
                    <a:outerShdw blurRad="12700" dist="12700" algn="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课前导入</a:t>
              </a:r>
              <a:endParaRPr lang="zh-CN" altLang="en-US" sz="3200" b="1" noProof="1">
                <a:solidFill>
                  <a:srgbClr val="0070C0"/>
                </a:solidFill>
                <a:effectLst>
                  <a:outerShdw blurRad="12700" dist="127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 bwMode="auto">
            <a:xfrm>
              <a:off x="1177925" y="904875"/>
              <a:ext cx="1728788" cy="0"/>
            </a:xfrm>
            <a:prstGeom prst="line">
              <a:avLst/>
            </a:prstGeom>
            <a:ln w="31750">
              <a:solidFill>
                <a:srgbClr val="D6CEC4"/>
              </a:solidFill>
              <a:prstDash val="sysDot"/>
            </a:ln>
            <a:effectLst>
              <a:outerShdw blurRad="12700" dist="127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20"/>
            <p:cNvGrpSpPr/>
            <p:nvPr/>
          </p:nvGrpSpPr>
          <p:grpSpPr bwMode="auto">
            <a:xfrm>
              <a:off x="768350" y="460375"/>
              <a:ext cx="338138" cy="338138"/>
              <a:chOff x="852050" y="527318"/>
              <a:chExt cx="243226" cy="241302"/>
            </a:xfrm>
          </p:grpSpPr>
          <p:grpSp>
            <p:nvGrpSpPr>
              <p:cNvPr id="6" name="组合 28"/>
              <p:cNvGrpSpPr/>
              <p:nvPr/>
            </p:nvGrpSpPr>
            <p:grpSpPr bwMode="auto">
              <a:xfrm rot="2700000">
                <a:off x="853012" y="526356"/>
                <a:ext cx="241302" cy="243226"/>
                <a:chOff x="-2721473" y="137061"/>
                <a:chExt cx="7592543" cy="7662312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-2024729" y="120525"/>
                  <a:ext cx="6879607" cy="6906863"/>
                </a:xfrm>
                <a:prstGeom prst="rect">
                  <a:avLst/>
                </a:prstGeom>
                <a:noFill/>
                <a:ln>
                  <a:solidFill>
                    <a:srgbClr val="498796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-2806094" y="669585"/>
                  <a:ext cx="6879607" cy="6978809"/>
                </a:xfrm>
                <a:prstGeom prst="rect">
                  <a:avLst/>
                </a:prstGeom>
                <a:solidFill>
                  <a:srgbClr val="89C1C5">
                    <a:alpha val="70000"/>
                  </a:srgbClr>
                </a:soli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rot="5400000">
                <a:off x="917065" y="555480"/>
                <a:ext cx="124616" cy="183846"/>
              </a:xfrm>
              <a:prstGeom prst="rect">
                <a:avLst/>
              </a:prstGeom>
              <a:effectLst>
                <a:outerShdw blurRad="12700" dist="12700" dir="10800000" algn="r" rotWithShape="0">
                  <a:prstClr val="black">
                    <a:alpha val="20000"/>
                  </a:prstClr>
                </a:outerShdw>
              </a:effectLst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 userDrawn="1"/>
        </p:nvGrpSpPr>
        <p:grpSpPr bwMode="auto">
          <a:xfrm>
            <a:off x="273050" y="138113"/>
            <a:ext cx="2257425" cy="598487"/>
            <a:chOff x="768350" y="306388"/>
            <a:chExt cx="2257425" cy="598487"/>
          </a:xfrm>
        </p:grpSpPr>
        <p:sp>
          <p:nvSpPr>
            <p:cNvPr id="3" name="文本框 8"/>
            <p:cNvSpPr txBox="1">
              <a:spLocks noChangeArrowheads="1"/>
            </p:cNvSpPr>
            <p:nvPr/>
          </p:nvSpPr>
          <p:spPr bwMode="auto">
            <a:xfrm>
              <a:off x="1035050" y="306388"/>
              <a:ext cx="1990725" cy="58578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3200" b="1" noProof="1">
                  <a:solidFill>
                    <a:srgbClr val="0070C0"/>
                  </a:solidFill>
                  <a:effectLst>
                    <a:outerShdw blurRad="12700" dist="12700" algn="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课前导</a:t>
              </a:r>
              <a:r>
                <a:rPr lang="zh-CN" altLang="en-US" sz="3200" b="1" noProof="1">
                  <a:solidFill>
                    <a:srgbClr val="0070C0"/>
                  </a:solidFill>
                  <a:effectLst>
                    <a:outerShdw blurRad="12700" dist="12700" algn="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入</a:t>
              </a:r>
              <a:endParaRPr lang="zh-CN" altLang="en-US" sz="3200" b="1" noProof="1">
                <a:solidFill>
                  <a:srgbClr val="0070C0"/>
                </a:solidFill>
                <a:effectLst>
                  <a:outerShdw blurRad="12700" dist="127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接连接符 4"/>
            <p:cNvCxnSpPr/>
            <p:nvPr/>
          </p:nvCxnSpPr>
          <p:spPr bwMode="auto">
            <a:xfrm>
              <a:off x="1177925" y="904875"/>
              <a:ext cx="1728788" cy="0"/>
            </a:xfrm>
            <a:prstGeom prst="line">
              <a:avLst/>
            </a:prstGeom>
            <a:ln w="31750">
              <a:solidFill>
                <a:srgbClr val="D6CEC4"/>
              </a:solidFill>
              <a:prstDash val="sysDot"/>
            </a:ln>
            <a:effectLst>
              <a:outerShdw blurRad="12700" dist="127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20"/>
            <p:cNvGrpSpPr/>
            <p:nvPr/>
          </p:nvGrpSpPr>
          <p:grpSpPr bwMode="auto">
            <a:xfrm>
              <a:off x="768350" y="460375"/>
              <a:ext cx="338138" cy="338138"/>
              <a:chOff x="852050" y="527318"/>
              <a:chExt cx="243226" cy="241302"/>
            </a:xfrm>
          </p:grpSpPr>
          <p:grpSp>
            <p:nvGrpSpPr>
              <p:cNvPr id="6" name="组合 28"/>
              <p:cNvGrpSpPr/>
              <p:nvPr/>
            </p:nvGrpSpPr>
            <p:grpSpPr bwMode="auto">
              <a:xfrm rot="2700000">
                <a:off x="853012" y="526356"/>
                <a:ext cx="241302" cy="243226"/>
                <a:chOff x="-2721473" y="137061"/>
                <a:chExt cx="7592543" cy="7662312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-2024729" y="120525"/>
                  <a:ext cx="6879607" cy="6906863"/>
                </a:xfrm>
                <a:prstGeom prst="rect">
                  <a:avLst/>
                </a:prstGeom>
                <a:noFill/>
                <a:ln>
                  <a:solidFill>
                    <a:srgbClr val="498796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-2806094" y="669585"/>
                  <a:ext cx="6879607" cy="6978809"/>
                </a:xfrm>
                <a:prstGeom prst="rect">
                  <a:avLst/>
                </a:prstGeom>
                <a:solidFill>
                  <a:srgbClr val="89C1C5">
                    <a:alpha val="70000"/>
                  </a:srgbClr>
                </a:soli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7" name="图片 7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rot="5400000">
                <a:off x="917065" y="555480"/>
                <a:ext cx="124616" cy="183846"/>
              </a:xfrm>
              <a:prstGeom prst="rect">
                <a:avLst/>
              </a:prstGeom>
              <a:effectLst>
                <a:outerShdw blurRad="12700" dist="12700" dir="10800000" algn="r" rotWithShape="0">
                  <a:prstClr val="black">
                    <a:alpha val="20000"/>
                  </a:prstClr>
                </a:outerShdw>
              </a:effectLst>
            </p:spPr>
          </p:pic>
        </p:grp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究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 userDrawn="1"/>
        </p:nvGrpSpPr>
        <p:grpSpPr bwMode="auto">
          <a:xfrm>
            <a:off x="273050" y="138113"/>
            <a:ext cx="2257425" cy="598487"/>
            <a:chOff x="768350" y="306388"/>
            <a:chExt cx="2257425" cy="598487"/>
          </a:xfrm>
        </p:grpSpPr>
        <p:sp>
          <p:nvSpPr>
            <p:cNvPr id="3" name="文本框 8"/>
            <p:cNvSpPr txBox="1">
              <a:spLocks noChangeArrowheads="1"/>
            </p:cNvSpPr>
            <p:nvPr/>
          </p:nvSpPr>
          <p:spPr bwMode="auto">
            <a:xfrm>
              <a:off x="1035050" y="306388"/>
              <a:ext cx="1990725" cy="58578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3200" b="1" noProof="1">
                  <a:solidFill>
                    <a:srgbClr val="0070C0"/>
                  </a:solidFill>
                  <a:effectLst>
                    <a:outerShdw blurRad="12700" dist="12700" algn="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探究新知</a:t>
              </a:r>
              <a:endParaRPr lang="zh-CN" altLang="en-US" sz="3200" b="1" noProof="1">
                <a:solidFill>
                  <a:srgbClr val="0070C0"/>
                </a:solidFill>
                <a:effectLst>
                  <a:outerShdw blurRad="12700" dist="127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 bwMode="auto">
            <a:xfrm>
              <a:off x="1177925" y="904875"/>
              <a:ext cx="1728788" cy="0"/>
            </a:xfrm>
            <a:prstGeom prst="line">
              <a:avLst/>
            </a:prstGeom>
            <a:ln w="31750">
              <a:solidFill>
                <a:srgbClr val="D6CEC4"/>
              </a:solidFill>
              <a:prstDash val="sysDot"/>
            </a:ln>
            <a:effectLst>
              <a:outerShdw blurRad="12700" dist="127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20"/>
            <p:cNvGrpSpPr/>
            <p:nvPr/>
          </p:nvGrpSpPr>
          <p:grpSpPr bwMode="auto">
            <a:xfrm>
              <a:off x="768350" y="460375"/>
              <a:ext cx="338138" cy="338138"/>
              <a:chOff x="852050" y="527318"/>
              <a:chExt cx="243226" cy="241302"/>
            </a:xfrm>
          </p:grpSpPr>
          <p:grpSp>
            <p:nvGrpSpPr>
              <p:cNvPr id="6" name="组合 28"/>
              <p:cNvGrpSpPr/>
              <p:nvPr/>
            </p:nvGrpSpPr>
            <p:grpSpPr bwMode="auto">
              <a:xfrm rot="2700000">
                <a:off x="853012" y="526356"/>
                <a:ext cx="241302" cy="243226"/>
                <a:chOff x="-2721473" y="137061"/>
                <a:chExt cx="7592543" cy="7662312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-2024729" y="120525"/>
                  <a:ext cx="6879607" cy="6906863"/>
                </a:xfrm>
                <a:prstGeom prst="rect">
                  <a:avLst/>
                </a:prstGeom>
                <a:noFill/>
                <a:ln>
                  <a:solidFill>
                    <a:srgbClr val="498796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-2806094" y="669585"/>
                  <a:ext cx="6879607" cy="6978809"/>
                </a:xfrm>
                <a:prstGeom prst="rect">
                  <a:avLst/>
                </a:prstGeom>
                <a:solidFill>
                  <a:srgbClr val="89C1C5">
                    <a:alpha val="70000"/>
                  </a:srgbClr>
                </a:soli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rot="5400000">
                <a:off x="917065" y="555480"/>
                <a:ext cx="124616" cy="183846"/>
              </a:xfrm>
              <a:prstGeom prst="rect">
                <a:avLst/>
              </a:prstGeom>
              <a:effectLst>
                <a:outerShdw blurRad="12700" dist="12700" dir="10800000" algn="r" rotWithShape="0">
                  <a:prstClr val="black">
                    <a:alpha val="20000"/>
                  </a:prstClr>
                </a:outerShdw>
              </a:effectLst>
            </p:spPr>
          </p:pic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 userDrawn="1"/>
        </p:nvGrpSpPr>
        <p:grpSpPr bwMode="auto">
          <a:xfrm>
            <a:off x="273050" y="138113"/>
            <a:ext cx="2257425" cy="598487"/>
            <a:chOff x="768350" y="306388"/>
            <a:chExt cx="2257425" cy="598487"/>
          </a:xfrm>
        </p:grpSpPr>
        <p:sp>
          <p:nvSpPr>
            <p:cNvPr id="3" name="文本框 8"/>
            <p:cNvSpPr txBox="1">
              <a:spLocks noChangeArrowheads="1"/>
            </p:cNvSpPr>
            <p:nvPr/>
          </p:nvSpPr>
          <p:spPr bwMode="auto">
            <a:xfrm>
              <a:off x="1035050" y="306388"/>
              <a:ext cx="1990725" cy="58578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3200" b="1" noProof="1">
                  <a:solidFill>
                    <a:srgbClr val="0070C0"/>
                  </a:solidFill>
                  <a:effectLst>
                    <a:outerShdw blurRad="12700" dist="12700" algn="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课堂练习</a:t>
              </a:r>
              <a:endParaRPr lang="zh-CN" altLang="en-US" sz="3200" b="1" noProof="1">
                <a:solidFill>
                  <a:srgbClr val="0070C0"/>
                </a:solidFill>
                <a:effectLst>
                  <a:outerShdw blurRad="12700" dist="127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 bwMode="auto">
            <a:xfrm>
              <a:off x="1177925" y="904875"/>
              <a:ext cx="1728788" cy="0"/>
            </a:xfrm>
            <a:prstGeom prst="line">
              <a:avLst/>
            </a:prstGeom>
            <a:ln w="31750">
              <a:solidFill>
                <a:srgbClr val="D6CEC4"/>
              </a:solidFill>
              <a:prstDash val="sysDot"/>
            </a:ln>
            <a:effectLst>
              <a:outerShdw blurRad="12700" dist="127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18"/>
            <p:cNvGrpSpPr/>
            <p:nvPr/>
          </p:nvGrpSpPr>
          <p:grpSpPr bwMode="auto">
            <a:xfrm>
              <a:off x="768350" y="460375"/>
              <a:ext cx="338138" cy="338138"/>
              <a:chOff x="852050" y="527318"/>
              <a:chExt cx="243226" cy="241302"/>
            </a:xfrm>
          </p:grpSpPr>
          <p:grpSp>
            <p:nvGrpSpPr>
              <p:cNvPr id="6" name="组合 28"/>
              <p:cNvGrpSpPr/>
              <p:nvPr/>
            </p:nvGrpSpPr>
            <p:grpSpPr bwMode="auto">
              <a:xfrm rot="2700000">
                <a:off x="853012" y="526356"/>
                <a:ext cx="241302" cy="243226"/>
                <a:chOff x="-2721473" y="137061"/>
                <a:chExt cx="7592543" cy="7662312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-2024729" y="120525"/>
                  <a:ext cx="6879607" cy="6906863"/>
                </a:xfrm>
                <a:prstGeom prst="rect">
                  <a:avLst/>
                </a:prstGeom>
                <a:noFill/>
                <a:ln>
                  <a:solidFill>
                    <a:srgbClr val="498796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-2806094" y="669585"/>
                  <a:ext cx="6879607" cy="6978809"/>
                </a:xfrm>
                <a:prstGeom prst="rect">
                  <a:avLst/>
                </a:prstGeom>
                <a:solidFill>
                  <a:srgbClr val="89C1C5">
                    <a:alpha val="70000"/>
                  </a:srgbClr>
                </a:soli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rot="5400000">
                <a:off x="917065" y="555480"/>
                <a:ext cx="124616" cy="183846"/>
              </a:xfrm>
              <a:prstGeom prst="rect">
                <a:avLst/>
              </a:prstGeom>
              <a:effectLst>
                <a:outerShdw blurRad="12700" dist="12700" dir="10800000" algn="r" rotWithShape="0">
                  <a:prstClr val="black">
                    <a:alpha val="20000"/>
                  </a:prstClr>
                </a:outerShdw>
              </a:effectLst>
            </p:spPr>
          </p:pic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2" Type="http://schemas.openxmlformats.org/officeDocument/2006/relationships/theme" Target="../theme/theme3.xml"/><Relationship Id="rId11" Type="http://schemas.openxmlformats.org/officeDocument/2006/relationships/image" Target="../media/image7.png"/><Relationship Id="rId10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2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image" Target="../media/image5.png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1" Type="http://schemas.openxmlformats.org/officeDocument/2006/relationships/theme" Target="../theme/theme5.xml"/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7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任意多边形: 形状 21"/>
          <p:cNvSpPr/>
          <p:nvPr userDrawn="1"/>
        </p:nvSpPr>
        <p:spPr>
          <a:xfrm>
            <a:off x="0" y="3429000"/>
            <a:ext cx="1911350" cy="1714500"/>
          </a:xfrm>
          <a:custGeom>
            <a:avLst/>
            <a:gdLst>
              <a:gd name="connsiteX0" fmla="*/ 407557 w 1911318"/>
              <a:gd name="connsiteY0" fmla="*/ 0 h 1714501"/>
              <a:gd name="connsiteX1" fmla="*/ 1911318 w 1911318"/>
              <a:gd name="connsiteY1" fmla="*/ 1522012 h 1714501"/>
              <a:gd name="connsiteX2" fmla="*/ 1903554 w 1911318"/>
              <a:gd name="connsiteY2" fmla="*/ 1677629 h 1714501"/>
              <a:gd name="connsiteX3" fmla="*/ 1897995 w 1911318"/>
              <a:gd name="connsiteY3" fmla="*/ 1714501 h 1714501"/>
              <a:gd name="connsiteX4" fmla="*/ 0 w 1911318"/>
              <a:gd name="connsiteY4" fmla="*/ 1714501 h 1714501"/>
              <a:gd name="connsiteX5" fmla="*/ 0 w 1911318"/>
              <a:gd name="connsiteY5" fmla="*/ 58117 h 1714501"/>
              <a:gd name="connsiteX6" fmla="*/ 104497 w 1911318"/>
              <a:gd name="connsiteY6" fmla="*/ 30922 h 1714501"/>
              <a:gd name="connsiteX7" fmla="*/ 407557 w 1911318"/>
              <a:gd name="connsiteY7" fmla="*/ 0 h 1714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11318" h="1714501">
                <a:moveTo>
                  <a:pt x="407557" y="0"/>
                </a:moveTo>
                <a:cubicBezTo>
                  <a:pt x="1238061" y="0"/>
                  <a:pt x="1911318" y="681428"/>
                  <a:pt x="1911318" y="1522012"/>
                </a:cubicBezTo>
                <a:cubicBezTo>
                  <a:pt x="1911318" y="1574549"/>
                  <a:pt x="1908688" y="1626464"/>
                  <a:pt x="1903554" y="1677629"/>
                </a:cubicBezTo>
                <a:lnTo>
                  <a:pt x="1897995" y="1714501"/>
                </a:lnTo>
                <a:lnTo>
                  <a:pt x="0" y="1714501"/>
                </a:lnTo>
                <a:lnTo>
                  <a:pt x="0" y="58117"/>
                </a:lnTo>
                <a:lnTo>
                  <a:pt x="104497" y="30922"/>
                </a:lnTo>
                <a:cubicBezTo>
                  <a:pt x="202388" y="10647"/>
                  <a:pt x="303744" y="0"/>
                  <a:pt x="407557" y="0"/>
                </a:cubicBezTo>
                <a:close/>
              </a:path>
            </a:pathLst>
          </a:custGeom>
          <a:solidFill>
            <a:srgbClr val="498796">
              <a:alpha val="58000"/>
            </a:srgbClr>
          </a:solidFill>
          <a:ln>
            <a:noFill/>
          </a:ln>
          <a:effectLst>
            <a:outerShdw blurRad="12700" dist="127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8" name="组合 16"/>
          <p:cNvGrpSpPr/>
          <p:nvPr userDrawn="1"/>
        </p:nvGrpSpPr>
        <p:grpSpPr bwMode="auto">
          <a:xfrm>
            <a:off x="5576888" y="0"/>
            <a:ext cx="3567112" cy="3055938"/>
            <a:chOff x="4831273" y="2"/>
            <a:chExt cx="4312729" cy="3695699"/>
          </a:xfrm>
        </p:grpSpPr>
        <p:sp>
          <p:nvSpPr>
            <p:cNvPr id="19" name="任意多边形: 形状 18"/>
            <p:cNvSpPr/>
            <p:nvPr userDrawn="1"/>
          </p:nvSpPr>
          <p:spPr>
            <a:xfrm>
              <a:off x="4831273" y="2"/>
              <a:ext cx="4312729" cy="3695699"/>
            </a:xfrm>
            <a:custGeom>
              <a:avLst/>
              <a:gdLst>
                <a:gd name="connsiteX0" fmla="*/ 177542 w 4312728"/>
                <a:gd name="connsiteY0" fmla="*/ 0 h 3695699"/>
                <a:gd name="connsiteX1" fmla="*/ 4312728 w 4312728"/>
                <a:gd name="connsiteY1" fmla="*/ 0 h 3695699"/>
                <a:gd name="connsiteX2" fmla="*/ 4312728 w 4312728"/>
                <a:gd name="connsiteY2" fmla="*/ 3146690 h 3695699"/>
                <a:gd name="connsiteX3" fmla="*/ 4203035 w 4312728"/>
                <a:gd name="connsiteY3" fmla="*/ 3229712 h 3695699"/>
                <a:gd name="connsiteX4" fmla="*/ 2695792 w 4312728"/>
                <a:gd name="connsiteY4" fmla="*/ 3695699 h 3695699"/>
                <a:gd name="connsiteX5" fmla="*/ 0 w 4312728"/>
                <a:gd name="connsiteY5" fmla="*/ 967188 h 3695699"/>
                <a:gd name="connsiteX6" fmla="*/ 121198 w 4312728"/>
                <a:gd name="connsiteY6" fmla="*/ 155812 h 369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12728" h="3695699">
                  <a:moveTo>
                    <a:pt x="177542" y="0"/>
                  </a:moveTo>
                  <a:lnTo>
                    <a:pt x="4312728" y="0"/>
                  </a:lnTo>
                  <a:lnTo>
                    <a:pt x="4312728" y="3146690"/>
                  </a:lnTo>
                  <a:lnTo>
                    <a:pt x="4203035" y="3229712"/>
                  </a:lnTo>
                  <a:cubicBezTo>
                    <a:pt x="3772784" y="3523912"/>
                    <a:pt x="3254109" y="3695699"/>
                    <a:pt x="2695792" y="3695699"/>
                  </a:cubicBezTo>
                  <a:cubicBezTo>
                    <a:pt x="1206947" y="3695699"/>
                    <a:pt x="0" y="2474103"/>
                    <a:pt x="0" y="967188"/>
                  </a:cubicBezTo>
                  <a:cubicBezTo>
                    <a:pt x="0" y="684642"/>
                    <a:pt x="42432" y="412126"/>
                    <a:pt x="121198" y="155812"/>
                  </a:cubicBezTo>
                  <a:close/>
                </a:path>
              </a:pathLst>
            </a:custGeom>
            <a:solidFill>
              <a:srgbClr val="D6CEC4">
                <a:alpha val="61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任意多边形: 形状 19"/>
            <p:cNvSpPr/>
            <p:nvPr userDrawn="1"/>
          </p:nvSpPr>
          <p:spPr>
            <a:xfrm>
              <a:off x="4927239" y="2"/>
              <a:ext cx="4216763" cy="3330929"/>
            </a:xfrm>
            <a:custGeom>
              <a:avLst/>
              <a:gdLst>
                <a:gd name="connsiteX0" fmla="*/ 120428 w 4216402"/>
                <a:gd name="connsiteY0" fmla="*/ 0 h 3331101"/>
                <a:gd name="connsiteX1" fmla="*/ 4216402 w 4216402"/>
                <a:gd name="connsiteY1" fmla="*/ 0 h 3331101"/>
                <a:gd name="connsiteX2" fmla="*/ 4216402 w 4216402"/>
                <a:gd name="connsiteY2" fmla="*/ 2665196 h 3331101"/>
                <a:gd name="connsiteX3" fmla="*/ 4126148 w 4216402"/>
                <a:gd name="connsiteY3" fmla="*/ 2748220 h 3331101"/>
                <a:gd name="connsiteX4" fmla="*/ 2521952 w 4216402"/>
                <a:gd name="connsiteY4" fmla="*/ 3331101 h 3331101"/>
                <a:gd name="connsiteX5" fmla="*/ 0 w 4216402"/>
                <a:gd name="connsiteY5" fmla="*/ 778539 h 3331101"/>
                <a:gd name="connsiteX6" fmla="*/ 113382 w 4216402"/>
                <a:gd name="connsiteY6" fmla="*/ 19485 h 3331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6402" h="3331101">
                  <a:moveTo>
                    <a:pt x="120428" y="0"/>
                  </a:moveTo>
                  <a:lnTo>
                    <a:pt x="4216402" y="0"/>
                  </a:lnTo>
                  <a:lnTo>
                    <a:pt x="4216402" y="2665196"/>
                  </a:lnTo>
                  <a:lnTo>
                    <a:pt x="4126148" y="2748220"/>
                  </a:lnTo>
                  <a:cubicBezTo>
                    <a:pt x="3690206" y="3112358"/>
                    <a:pt x="3131318" y="3331101"/>
                    <a:pt x="2521952" y="3331101"/>
                  </a:cubicBezTo>
                  <a:cubicBezTo>
                    <a:pt x="1129116" y="3331101"/>
                    <a:pt x="0" y="2188280"/>
                    <a:pt x="0" y="778539"/>
                  </a:cubicBezTo>
                  <a:cubicBezTo>
                    <a:pt x="0" y="514213"/>
                    <a:pt x="39696" y="259270"/>
                    <a:pt x="113382" y="19485"/>
                  </a:cubicBezTo>
                  <a:close/>
                </a:path>
              </a:pathLst>
            </a:custGeom>
            <a:solidFill>
              <a:srgbClr val="498796"/>
            </a:solidFill>
            <a:ln>
              <a:noFill/>
            </a:ln>
            <a:effectLst>
              <a:outerShdw blurRad="12700" dist="12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任意多边形: 形状 20"/>
            <p:cNvSpPr/>
            <p:nvPr userDrawn="1"/>
          </p:nvSpPr>
          <p:spPr>
            <a:xfrm>
              <a:off x="6023175" y="2"/>
              <a:ext cx="3120827" cy="2276934"/>
            </a:xfrm>
            <a:custGeom>
              <a:avLst/>
              <a:gdLst>
                <a:gd name="connsiteX0" fmla="*/ 31205 w 3122201"/>
                <a:gd name="connsiteY0" fmla="*/ 0 h 2276779"/>
                <a:gd name="connsiteX1" fmla="*/ 3122201 w 3122201"/>
                <a:gd name="connsiteY1" fmla="*/ 0 h 2276779"/>
                <a:gd name="connsiteX2" fmla="*/ 3122201 w 3122201"/>
                <a:gd name="connsiteY2" fmla="*/ 1841498 h 2276779"/>
                <a:gd name="connsiteX3" fmla="*/ 2984235 w 3122201"/>
                <a:gd name="connsiteY3" fmla="*/ 1945919 h 2276779"/>
                <a:gd name="connsiteX4" fmla="*/ 1914064 w 3122201"/>
                <a:gd name="connsiteY4" fmla="*/ 2276779 h 2276779"/>
                <a:gd name="connsiteX5" fmla="*/ 0 w 3122201"/>
                <a:gd name="connsiteY5" fmla="*/ 339484 h 2276779"/>
                <a:gd name="connsiteX6" fmla="*/ 9882 w 3122201"/>
                <a:gd name="connsiteY6" fmla="*/ 141407 h 2276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2201" h="2276779">
                  <a:moveTo>
                    <a:pt x="31205" y="0"/>
                  </a:moveTo>
                  <a:lnTo>
                    <a:pt x="3122201" y="0"/>
                  </a:lnTo>
                  <a:lnTo>
                    <a:pt x="3122201" y="1841498"/>
                  </a:lnTo>
                  <a:lnTo>
                    <a:pt x="2984235" y="1945919"/>
                  </a:lnTo>
                  <a:cubicBezTo>
                    <a:pt x="2678749" y="2154807"/>
                    <a:pt x="2310480" y="2276779"/>
                    <a:pt x="1914064" y="2276779"/>
                  </a:cubicBezTo>
                  <a:cubicBezTo>
                    <a:pt x="856956" y="2276779"/>
                    <a:pt x="0" y="1409422"/>
                    <a:pt x="0" y="339484"/>
                  </a:cubicBezTo>
                  <a:cubicBezTo>
                    <a:pt x="0" y="272613"/>
                    <a:pt x="3348" y="206533"/>
                    <a:pt x="9882" y="141407"/>
                  </a:cubicBezTo>
                  <a:close/>
                </a:path>
              </a:pathLst>
            </a:custGeom>
            <a:solidFill>
              <a:srgbClr val="57A5AC"/>
            </a:solidFill>
            <a:ln>
              <a:noFill/>
            </a:ln>
            <a:effectLst>
              <a:outerShdw blurRad="12700" dist="12700" dir="8100000" algn="tr" rotWithShape="0">
                <a:schemeClr val="bg2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平行四边形 23"/>
            <p:cNvSpPr/>
            <p:nvPr userDrawn="1"/>
          </p:nvSpPr>
          <p:spPr>
            <a:xfrm rot="1395662">
              <a:off x="6961727" y="1199905"/>
              <a:ext cx="1353126" cy="819772"/>
            </a:xfrm>
            <a:prstGeom prst="parallelogram">
              <a:avLst>
                <a:gd name="adj" fmla="val 58497"/>
              </a:avLst>
            </a:prstGeom>
            <a:noFill/>
            <a:ln w="28575"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508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544031" y="738508"/>
              <a:ext cx="1214459" cy="799766"/>
              <a:chOff x="5642344" y="893135"/>
              <a:chExt cx="1453116" cy="956930"/>
            </a:xfrm>
            <a:effectLst>
              <a:outerShdw blurRad="508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grpSpPr>
          <p:sp>
            <p:nvSpPr>
              <p:cNvPr id="38" name="任意多边形: 形状 37"/>
              <p:cNvSpPr/>
              <p:nvPr/>
            </p:nvSpPr>
            <p:spPr>
              <a:xfrm>
                <a:off x="5642344" y="893135"/>
                <a:ext cx="1453116" cy="956930"/>
              </a:xfrm>
              <a:custGeom>
                <a:avLst/>
                <a:gdLst>
                  <a:gd name="connsiteX0" fmla="*/ 1105786 w 1453116"/>
                  <a:gd name="connsiteY0" fmla="*/ 0 h 956930"/>
                  <a:gd name="connsiteX1" fmla="*/ 0 w 1453116"/>
                  <a:gd name="connsiteY1" fmla="*/ 956930 h 956930"/>
                  <a:gd name="connsiteX2" fmla="*/ 1453116 w 1453116"/>
                  <a:gd name="connsiteY2" fmla="*/ 956930 h 956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3116" h="956930">
                    <a:moveTo>
                      <a:pt x="1105786" y="0"/>
                    </a:moveTo>
                    <a:lnTo>
                      <a:pt x="0" y="956930"/>
                    </a:lnTo>
                    <a:lnTo>
                      <a:pt x="1453116" y="956930"/>
                    </a:ln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 rot="450387">
                <a:off x="5819775" y="1695450"/>
                <a:ext cx="104775" cy="152400"/>
              </a:xfrm>
              <a:custGeom>
                <a:avLst/>
                <a:gdLst>
                  <a:gd name="connsiteX0" fmla="*/ 0 w 104775"/>
                  <a:gd name="connsiteY0" fmla="*/ 0 h 152400"/>
                  <a:gd name="connsiteX1" fmla="*/ 76200 w 104775"/>
                  <a:gd name="connsiteY1" fmla="*/ 38100 h 152400"/>
                  <a:gd name="connsiteX2" fmla="*/ 104775 w 104775"/>
                  <a:gd name="connsiteY2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4775" h="152400">
                    <a:moveTo>
                      <a:pt x="0" y="0"/>
                    </a:moveTo>
                    <a:cubicBezTo>
                      <a:pt x="29368" y="6350"/>
                      <a:pt x="58737" y="12700"/>
                      <a:pt x="76200" y="38100"/>
                    </a:cubicBezTo>
                    <a:cubicBezTo>
                      <a:pt x="93663" y="63500"/>
                      <a:pt x="99219" y="107950"/>
                      <a:pt x="104775" y="152400"/>
                    </a:cubicBez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35" name="直接箭头连接符 34"/>
            <p:cNvCxnSpPr/>
            <p:nvPr userDrawn="1"/>
          </p:nvCxnSpPr>
          <p:spPr>
            <a:xfrm>
              <a:off x="6023175" y="2509238"/>
              <a:ext cx="2656350" cy="0"/>
            </a:xfrm>
            <a:prstGeom prst="straightConnector1">
              <a:avLst/>
            </a:prstGeom>
            <a:ln w="47625">
              <a:solidFill>
                <a:schemeClr val="accent5">
                  <a:lumMod val="20000"/>
                  <a:lumOff val="80000"/>
                </a:schemeClr>
              </a:solidFill>
              <a:headEnd type="none"/>
              <a:tailEnd type="triangle"/>
            </a:ln>
            <a:effectLst>
              <a:outerShdw blurRad="508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箭头连接符 35"/>
            <p:cNvCxnSpPr/>
            <p:nvPr userDrawn="1"/>
          </p:nvCxnSpPr>
          <p:spPr>
            <a:xfrm flipV="1">
              <a:off x="6151771" y="316777"/>
              <a:ext cx="0" cy="2344128"/>
            </a:xfrm>
            <a:prstGeom prst="straightConnector1">
              <a:avLst/>
            </a:prstGeom>
            <a:ln w="47625">
              <a:solidFill>
                <a:schemeClr val="accent5">
                  <a:lumMod val="20000"/>
                  <a:lumOff val="80000"/>
                </a:schemeClr>
              </a:solidFill>
              <a:headEnd type="none"/>
              <a:tailEnd type="triangle"/>
            </a:ln>
            <a:effectLst>
              <a:outerShdw blurRad="508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任意多边形: 形状 36"/>
            <p:cNvSpPr/>
            <p:nvPr userDrawn="1"/>
          </p:nvSpPr>
          <p:spPr>
            <a:xfrm rot="21350027">
              <a:off x="7625814" y="775619"/>
              <a:ext cx="1015324" cy="746820"/>
            </a:xfrm>
            <a:custGeom>
              <a:avLst/>
              <a:gdLst>
                <a:gd name="connsiteX0" fmla="*/ 0 w 1756614"/>
                <a:gd name="connsiteY0" fmla="*/ 0 h 1580403"/>
                <a:gd name="connsiteX1" fmla="*/ 1194140 w 1756614"/>
                <a:gd name="connsiteY1" fmla="*/ 0 h 1580403"/>
                <a:gd name="connsiteX2" fmla="*/ 1756614 w 1756614"/>
                <a:gd name="connsiteY2" fmla="*/ 1580403 h 1580403"/>
                <a:gd name="connsiteX3" fmla="*/ 0 w 1756614"/>
                <a:gd name="connsiteY3" fmla="*/ 1580403 h 1580403"/>
                <a:gd name="connsiteX4" fmla="*/ 0 w 1756614"/>
                <a:gd name="connsiteY4" fmla="*/ 0 h 1580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6614" h="1580403">
                  <a:moveTo>
                    <a:pt x="0" y="0"/>
                  </a:moveTo>
                  <a:lnTo>
                    <a:pt x="1194140" y="0"/>
                  </a:lnTo>
                  <a:lnTo>
                    <a:pt x="1756614" y="1580403"/>
                  </a:lnTo>
                  <a:lnTo>
                    <a:pt x="0" y="158040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8575">
              <a:solidFill>
                <a:srgbClr val="FDE3E3"/>
              </a:solidFill>
              <a:prstDash val="sysDot"/>
            </a:ln>
            <a:effectLst>
              <a:outerShdw blurRad="508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文本框 31"/>
          <p:cNvSpPr txBox="1"/>
          <p:nvPr userDrawn="1"/>
        </p:nvSpPr>
        <p:spPr>
          <a:xfrm rot="932892">
            <a:off x="781050" y="4311650"/>
            <a:ext cx="1562100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noProof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508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en-US" altLang="zh-CN" sz="4800" baseline="30000" noProof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508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4800" baseline="30000" noProof="1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508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 userDrawn="1"/>
        </p:nvSpPr>
        <p:spPr>
          <a:xfrm rot="21246350">
            <a:off x="217488" y="3689350"/>
            <a:ext cx="184785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noProof="1">
                <a:solidFill>
                  <a:schemeClr val="bg1">
                    <a:lumMod val="95000"/>
                  </a:schemeClr>
                </a:solidFill>
                <a:effectLst>
                  <a:outerShdw blurRad="38100" sx="102000" sy="102000" algn="ctr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326805</a:t>
            </a:r>
            <a:endParaRPr lang="zh-CN" altLang="en-US" sz="3600" b="1" noProof="1">
              <a:solidFill>
                <a:schemeClr val="bg1">
                  <a:lumMod val="95000"/>
                </a:schemeClr>
              </a:solidFill>
              <a:effectLst>
                <a:outerShdw blurRad="38100" sx="102000" sy="102000" algn="ctr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9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05138" y="1503363"/>
            <a:ext cx="3441700" cy="217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/>
          <p:cNvPicPr>
            <a:picLocks noChangeAspect="1" noChangeArrowheads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3175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任意多边形: 形状 2"/>
          <p:cNvSpPr/>
          <p:nvPr userDrawn="1"/>
        </p:nvSpPr>
        <p:spPr>
          <a:xfrm>
            <a:off x="8640763" y="4633913"/>
            <a:ext cx="519112" cy="519112"/>
          </a:xfrm>
          <a:custGeom>
            <a:avLst/>
            <a:gdLst>
              <a:gd name="connsiteX0" fmla="*/ 409575 w 409576"/>
              <a:gd name="connsiteY0" fmla="*/ 0 h 409576"/>
              <a:gd name="connsiteX1" fmla="*/ 409576 w 409576"/>
              <a:gd name="connsiteY1" fmla="*/ 0 h 409576"/>
              <a:gd name="connsiteX2" fmla="*/ 409576 w 409576"/>
              <a:gd name="connsiteY2" fmla="*/ 409576 h 409576"/>
              <a:gd name="connsiteX3" fmla="*/ 0 w 409576"/>
              <a:gd name="connsiteY3" fmla="*/ 409576 h 409576"/>
              <a:gd name="connsiteX4" fmla="*/ 0 w 409576"/>
              <a:gd name="connsiteY4" fmla="*/ 409575 h 409576"/>
              <a:gd name="connsiteX5" fmla="*/ 409575 w 409576"/>
              <a:gd name="connsiteY5" fmla="*/ 0 h 40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9576" h="409576">
                <a:moveTo>
                  <a:pt x="409575" y="0"/>
                </a:moveTo>
                <a:lnTo>
                  <a:pt x="409576" y="0"/>
                </a:lnTo>
                <a:lnTo>
                  <a:pt x="409576" y="409576"/>
                </a:lnTo>
                <a:lnTo>
                  <a:pt x="0" y="409576"/>
                </a:lnTo>
                <a:lnTo>
                  <a:pt x="0" y="409575"/>
                </a:lnTo>
                <a:cubicBezTo>
                  <a:pt x="0" y="183373"/>
                  <a:pt x="183373" y="0"/>
                  <a:pt x="4095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" dist="127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任意多边形: 形状 3"/>
          <p:cNvSpPr/>
          <p:nvPr userDrawn="1"/>
        </p:nvSpPr>
        <p:spPr>
          <a:xfrm>
            <a:off x="8728075" y="4725988"/>
            <a:ext cx="428625" cy="428625"/>
          </a:xfrm>
          <a:custGeom>
            <a:avLst/>
            <a:gdLst>
              <a:gd name="connsiteX0" fmla="*/ 409575 w 409576"/>
              <a:gd name="connsiteY0" fmla="*/ 0 h 409576"/>
              <a:gd name="connsiteX1" fmla="*/ 409576 w 409576"/>
              <a:gd name="connsiteY1" fmla="*/ 0 h 409576"/>
              <a:gd name="connsiteX2" fmla="*/ 409576 w 409576"/>
              <a:gd name="connsiteY2" fmla="*/ 409576 h 409576"/>
              <a:gd name="connsiteX3" fmla="*/ 0 w 409576"/>
              <a:gd name="connsiteY3" fmla="*/ 409576 h 409576"/>
              <a:gd name="connsiteX4" fmla="*/ 0 w 409576"/>
              <a:gd name="connsiteY4" fmla="*/ 409575 h 409576"/>
              <a:gd name="connsiteX5" fmla="*/ 409575 w 409576"/>
              <a:gd name="connsiteY5" fmla="*/ 0 h 40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9576" h="409576">
                <a:moveTo>
                  <a:pt x="409575" y="0"/>
                </a:moveTo>
                <a:lnTo>
                  <a:pt x="409576" y="0"/>
                </a:lnTo>
                <a:lnTo>
                  <a:pt x="409576" y="409576"/>
                </a:lnTo>
                <a:lnTo>
                  <a:pt x="0" y="409576"/>
                </a:lnTo>
                <a:lnTo>
                  <a:pt x="0" y="409575"/>
                </a:lnTo>
                <a:cubicBezTo>
                  <a:pt x="0" y="183373"/>
                  <a:pt x="183373" y="0"/>
                  <a:pt x="409575" y="0"/>
                </a:cubicBezTo>
                <a:close/>
              </a:path>
            </a:pathLst>
          </a:custGeom>
          <a:solidFill>
            <a:srgbClr val="FFEEBD"/>
          </a:solidFill>
          <a:ln>
            <a:noFill/>
          </a:ln>
          <a:effectLst>
            <a:outerShdw blurRad="12700" dist="127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任意多边形: 形状 4"/>
          <p:cNvSpPr/>
          <p:nvPr userDrawn="1"/>
        </p:nvSpPr>
        <p:spPr>
          <a:xfrm>
            <a:off x="-12700" y="4787900"/>
            <a:ext cx="403225" cy="371475"/>
          </a:xfrm>
          <a:custGeom>
            <a:avLst/>
            <a:gdLst>
              <a:gd name="connsiteX0" fmla="*/ 47624 w 623887"/>
              <a:gd name="connsiteY0" fmla="*/ 0 h 576942"/>
              <a:gd name="connsiteX1" fmla="*/ 623887 w 623887"/>
              <a:gd name="connsiteY1" fmla="*/ 576263 h 576942"/>
              <a:gd name="connsiteX2" fmla="*/ 623819 w 623887"/>
              <a:gd name="connsiteY2" fmla="*/ 576942 h 576942"/>
              <a:gd name="connsiteX3" fmla="*/ 0 w 623887"/>
              <a:gd name="connsiteY3" fmla="*/ 576942 h 576942"/>
              <a:gd name="connsiteX4" fmla="*/ 0 w 623887"/>
              <a:gd name="connsiteY4" fmla="*/ 4801 h 57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887" h="576942">
                <a:moveTo>
                  <a:pt x="47624" y="0"/>
                </a:moveTo>
                <a:cubicBezTo>
                  <a:pt x="365885" y="0"/>
                  <a:pt x="623887" y="258002"/>
                  <a:pt x="623887" y="576263"/>
                </a:cubicBezTo>
                <a:lnTo>
                  <a:pt x="623819" y="576942"/>
                </a:lnTo>
                <a:lnTo>
                  <a:pt x="0" y="576942"/>
                </a:lnTo>
                <a:lnTo>
                  <a:pt x="0" y="4801"/>
                </a:lnTo>
                <a:close/>
              </a:path>
            </a:pathLst>
          </a:custGeom>
          <a:solidFill>
            <a:srgbClr val="D6CEC4"/>
          </a:solidFill>
          <a:ln>
            <a:noFill/>
          </a:ln>
          <a:effectLst>
            <a:outerShdw blurRad="12700" dist="127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任意多边形: 形状 6"/>
          <p:cNvSpPr/>
          <p:nvPr userDrawn="1"/>
        </p:nvSpPr>
        <p:spPr>
          <a:xfrm>
            <a:off x="-12700" y="4864100"/>
            <a:ext cx="320675" cy="295275"/>
          </a:xfrm>
          <a:custGeom>
            <a:avLst/>
            <a:gdLst>
              <a:gd name="connsiteX0" fmla="*/ 47624 w 623887"/>
              <a:gd name="connsiteY0" fmla="*/ 0 h 576942"/>
              <a:gd name="connsiteX1" fmla="*/ 623887 w 623887"/>
              <a:gd name="connsiteY1" fmla="*/ 576263 h 576942"/>
              <a:gd name="connsiteX2" fmla="*/ 623819 w 623887"/>
              <a:gd name="connsiteY2" fmla="*/ 576942 h 576942"/>
              <a:gd name="connsiteX3" fmla="*/ 0 w 623887"/>
              <a:gd name="connsiteY3" fmla="*/ 576942 h 576942"/>
              <a:gd name="connsiteX4" fmla="*/ 0 w 623887"/>
              <a:gd name="connsiteY4" fmla="*/ 4801 h 57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887" h="576942">
                <a:moveTo>
                  <a:pt x="47624" y="0"/>
                </a:moveTo>
                <a:cubicBezTo>
                  <a:pt x="365885" y="0"/>
                  <a:pt x="623887" y="258002"/>
                  <a:pt x="623887" y="576263"/>
                </a:cubicBezTo>
                <a:lnTo>
                  <a:pt x="623819" y="576942"/>
                </a:lnTo>
                <a:lnTo>
                  <a:pt x="0" y="576942"/>
                </a:lnTo>
                <a:lnTo>
                  <a:pt x="0" y="480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" dist="127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 rot="20431318">
            <a:off x="8631238" y="4895850"/>
            <a:ext cx="522287" cy="128588"/>
          </a:xfrm>
          <a:prstGeom prst="rect">
            <a:avLst/>
          </a:prstGeom>
          <a:effectLst>
            <a:outerShdw blurRad="12700" dist="12700" dir="13500000" algn="br" rotWithShape="0">
              <a:prstClr val="black">
                <a:alpha val="40000"/>
              </a:prstClr>
            </a:outerShdw>
          </a:effectLst>
        </p:spPr>
      </p:pic>
      <p:grpSp>
        <p:nvGrpSpPr>
          <p:cNvPr id="3080" name="组合 8"/>
          <p:cNvGrpSpPr/>
          <p:nvPr userDrawn="1"/>
        </p:nvGrpSpPr>
        <p:grpSpPr bwMode="auto">
          <a:xfrm>
            <a:off x="-25400" y="-22225"/>
            <a:ext cx="415925" cy="415925"/>
            <a:chOff x="-25416" y="-21437"/>
            <a:chExt cx="415814" cy="415814"/>
          </a:xfrm>
        </p:grpSpPr>
        <p:sp>
          <p:nvSpPr>
            <p:cNvPr id="10" name="任意多边形: 形状 9"/>
            <p:cNvSpPr/>
            <p:nvPr/>
          </p:nvSpPr>
          <p:spPr>
            <a:xfrm>
              <a:off x="-25416" y="-21437"/>
              <a:ext cx="415814" cy="415814"/>
            </a:xfrm>
            <a:custGeom>
              <a:avLst/>
              <a:gdLst>
                <a:gd name="connsiteX0" fmla="*/ 0 w 533399"/>
                <a:gd name="connsiteY0" fmla="*/ 0 h 533399"/>
                <a:gd name="connsiteX1" fmla="*/ 529558 w 533399"/>
                <a:gd name="connsiteY1" fmla="*/ 0 h 533399"/>
                <a:gd name="connsiteX2" fmla="*/ 533399 w 533399"/>
                <a:gd name="connsiteY2" fmla="*/ 38099 h 533399"/>
                <a:gd name="connsiteX3" fmla="*/ 38099 w 533399"/>
                <a:gd name="connsiteY3" fmla="*/ 533399 h 533399"/>
                <a:gd name="connsiteX4" fmla="*/ 0 w 533399"/>
                <a:gd name="connsiteY4" fmla="*/ 529558 h 533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399" h="533399">
                  <a:moveTo>
                    <a:pt x="0" y="0"/>
                  </a:moveTo>
                  <a:lnTo>
                    <a:pt x="529558" y="0"/>
                  </a:lnTo>
                  <a:lnTo>
                    <a:pt x="533399" y="38099"/>
                  </a:lnTo>
                  <a:cubicBezTo>
                    <a:pt x="533399" y="311646"/>
                    <a:pt x="311646" y="533399"/>
                    <a:pt x="38099" y="533399"/>
                  </a:cubicBezTo>
                  <a:lnTo>
                    <a:pt x="0" y="529558"/>
                  </a:lnTo>
                  <a:close/>
                </a:path>
              </a:pathLst>
            </a:custGeom>
            <a:solidFill>
              <a:srgbClr val="89C1C5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-25416" y="-21437"/>
              <a:ext cx="338048" cy="338048"/>
            </a:xfrm>
            <a:custGeom>
              <a:avLst/>
              <a:gdLst>
                <a:gd name="connsiteX0" fmla="*/ 0 w 533399"/>
                <a:gd name="connsiteY0" fmla="*/ 0 h 533399"/>
                <a:gd name="connsiteX1" fmla="*/ 529558 w 533399"/>
                <a:gd name="connsiteY1" fmla="*/ 0 h 533399"/>
                <a:gd name="connsiteX2" fmla="*/ 533399 w 533399"/>
                <a:gd name="connsiteY2" fmla="*/ 38099 h 533399"/>
                <a:gd name="connsiteX3" fmla="*/ 38099 w 533399"/>
                <a:gd name="connsiteY3" fmla="*/ 533399 h 533399"/>
                <a:gd name="connsiteX4" fmla="*/ 0 w 533399"/>
                <a:gd name="connsiteY4" fmla="*/ 529558 h 533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399" h="533399">
                  <a:moveTo>
                    <a:pt x="0" y="0"/>
                  </a:moveTo>
                  <a:lnTo>
                    <a:pt x="529558" y="0"/>
                  </a:lnTo>
                  <a:lnTo>
                    <a:pt x="533399" y="38099"/>
                  </a:lnTo>
                  <a:cubicBezTo>
                    <a:pt x="533399" y="311646"/>
                    <a:pt x="311646" y="533399"/>
                    <a:pt x="38099" y="533399"/>
                  </a:cubicBezTo>
                  <a:lnTo>
                    <a:pt x="0" y="5295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-25416" y="-21437"/>
              <a:ext cx="247584" cy="247584"/>
            </a:xfrm>
            <a:custGeom>
              <a:avLst/>
              <a:gdLst>
                <a:gd name="connsiteX0" fmla="*/ 0 w 533399"/>
                <a:gd name="connsiteY0" fmla="*/ 0 h 533399"/>
                <a:gd name="connsiteX1" fmla="*/ 529558 w 533399"/>
                <a:gd name="connsiteY1" fmla="*/ 0 h 533399"/>
                <a:gd name="connsiteX2" fmla="*/ 533399 w 533399"/>
                <a:gd name="connsiteY2" fmla="*/ 38099 h 533399"/>
                <a:gd name="connsiteX3" fmla="*/ 38099 w 533399"/>
                <a:gd name="connsiteY3" fmla="*/ 533399 h 533399"/>
                <a:gd name="connsiteX4" fmla="*/ 0 w 533399"/>
                <a:gd name="connsiteY4" fmla="*/ 529558 h 533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399" h="533399">
                  <a:moveTo>
                    <a:pt x="0" y="0"/>
                  </a:moveTo>
                  <a:lnTo>
                    <a:pt x="529558" y="0"/>
                  </a:lnTo>
                  <a:lnTo>
                    <a:pt x="533399" y="38099"/>
                  </a:lnTo>
                  <a:cubicBezTo>
                    <a:pt x="533399" y="311646"/>
                    <a:pt x="311646" y="533399"/>
                    <a:pt x="38099" y="533399"/>
                  </a:cubicBezTo>
                  <a:lnTo>
                    <a:pt x="0" y="529558"/>
                  </a:lnTo>
                  <a:close/>
                </a:path>
              </a:pathLst>
            </a:custGeom>
            <a:solidFill>
              <a:srgbClr val="A5D0D3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" name="图片 12"/>
          <p:cNvPicPr>
            <a:picLocks noChangeAspect="1" noChangeArrowheads="1"/>
          </p:cNvPicPr>
          <p:nvPr userDrawn="1"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82563" y="4710113"/>
            <a:ext cx="406400" cy="355600"/>
          </a:xfrm>
          <a:prstGeom prst="rect">
            <a:avLst/>
          </a:prstGeom>
          <a:noFill/>
          <a:ln>
            <a:noFill/>
          </a:ln>
          <a:effectLst>
            <a:outerShdw blurRad="12700" dist="12700" dir="18900000" algn="bl" rotWithShape="0">
              <a:srgbClr val="000000">
                <a:alpha val="39999"/>
              </a:srgbClr>
            </a:outerShdw>
          </a:effectLst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1" cstate="email"/>
          <a:stretch>
            <a:fillRect/>
          </a:stretch>
        </p:blipFill>
        <p:spPr>
          <a:xfrm rot="20911277">
            <a:off x="8929688" y="4965700"/>
            <a:ext cx="193675" cy="119063"/>
          </a:xfrm>
          <a:prstGeom prst="rect">
            <a:avLst/>
          </a:prstGeom>
          <a:effectLst>
            <a:outerShdw blurRad="12700" dist="12700" dir="13500000" algn="br" rotWithShape="0">
              <a:prstClr val="black">
                <a:alpha val="40000"/>
              </a:prst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 noChangeArrowheads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-3175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任意多边形: 形状 2"/>
          <p:cNvSpPr/>
          <p:nvPr userDrawn="1"/>
        </p:nvSpPr>
        <p:spPr>
          <a:xfrm>
            <a:off x="8640763" y="4633913"/>
            <a:ext cx="519112" cy="519112"/>
          </a:xfrm>
          <a:custGeom>
            <a:avLst/>
            <a:gdLst>
              <a:gd name="connsiteX0" fmla="*/ 409575 w 409576"/>
              <a:gd name="connsiteY0" fmla="*/ 0 h 409576"/>
              <a:gd name="connsiteX1" fmla="*/ 409576 w 409576"/>
              <a:gd name="connsiteY1" fmla="*/ 0 h 409576"/>
              <a:gd name="connsiteX2" fmla="*/ 409576 w 409576"/>
              <a:gd name="connsiteY2" fmla="*/ 409576 h 409576"/>
              <a:gd name="connsiteX3" fmla="*/ 0 w 409576"/>
              <a:gd name="connsiteY3" fmla="*/ 409576 h 409576"/>
              <a:gd name="connsiteX4" fmla="*/ 0 w 409576"/>
              <a:gd name="connsiteY4" fmla="*/ 409575 h 409576"/>
              <a:gd name="connsiteX5" fmla="*/ 409575 w 409576"/>
              <a:gd name="connsiteY5" fmla="*/ 0 h 40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9576" h="409576">
                <a:moveTo>
                  <a:pt x="409575" y="0"/>
                </a:moveTo>
                <a:lnTo>
                  <a:pt x="409576" y="0"/>
                </a:lnTo>
                <a:lnTo>
                  <a:pt x="409576" y="409576"/>
                </a:lnTo>
                <a:lnTo>
                  <a:pt x="0" y="409576"/>
                </a:lnTo>
                <a:lnTo>
                  <a:pt x="0" y="409575"/>
                </a:lnTo>
                <a:cubicBezTo>
                  <a:pt x="0" y="183373"/>
                  <a:pt x="183373" y="0"/>
                  <a:pt x="4095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" dist="127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任意多边形: 形状 3"/>
          <p:cNvSpPr/>
          <p:nvPr userDrawn="1"/>
        </p:nvSpPr>
        <p:spPr>
          <a:xfrm>
            <a:off x="8728075" y="4725988"/>
            <a:ext cx="428625" cy="428625"/>
          </a:xfrm>
          <a:custGeom>
            <a:avLst/>
            <a:gdLst>
              <a:gd name="connsiteX0" fmla="*/ 409575 w 409576"/>
              <a:gd name="connsiteY0" fmla="*/ 0 h 409576"/>
              <a:gd name="connsiteX1" fmla="*/ 409576 w 409576"/>
              <a:gd name="connsiteY1" fmla="*/ 0 h 409576"/>
              <a:gd name="connsiteX2" fmla="*/ 409576 w 409576"/>
              <a:gd name="connsiteY2" fmla="*/ 409576 h 409576"/>
              <a:gd name="connsiteX3" fmla="*/ 0 w 409576"/>
              <a:gd name="connsiteY3" fmla="*/ 409576 h 409576"/>
              <a:gd name="connsiteX4" fmla="*/ 0 w 409576"/>
              <a:gd name="connsiteY4" fmla="*/ 409575 h 409576"/>
              <a:gd name="connsiteX5" fmla="*/ 409575 w 409576"/>
              <a:gd name="connsiteY5" fmla="*/ 0 h 40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9576" h="409576">
                <a:moveTo>
                  <a:pt x="409575" y="0"/>
                </a:moveTo>
                <a:lnTo>
                  <a:pt x="409576" y="0"/>
                </a:lnTo>
                <a:lnTo>
                  <a:pt x="409576" y="409576"/>
                </a:lnTo>
                <a:lnTo>
                  <a:pt x="0" y="409576"/>
                </a:lnTo>
                <a:lnTo>
                  <a:pt x="0" y="409575"/>
                </a:lnTo>
                <a:cubicBezTo>
                  <a:pt x="0" y="183373"/>
                  <a:pt x="183373" y="0"/>
                  <a:pt x="409575" y="0"/>
                </a:cubicBezTo>
                <a:close/>
              </a:path>
            </a:pathLst>
          </a:custGeom>
          <a:solidFill>
            <a:srgbClr val="FFEEBD"/>
          </a:solidFill>
          <a:ln>
            <a:noFill/>
          </a:ln>
          <a:effectLst>
            <a:outerShdw blurRad="12700" dist="127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任意多边形: 形状 4"/>
          <p:cNvSpPr/>
          <p:nvPr userDrawn="1"/>
        </p:nvSpPr>
        <p:spPr>
          <a:xfrm>
            <a:off x="-12700" y="4787900"/>
            <a:ext cx="403225" cy="371475"/>
          </a:xfrm>
          <a:custGeom>
            <a:avLst/>
            <a:gdLst>
              <a:gd name="connsiteX0" fmla="*/ 47624 w 623887"/>
              <a:gd name="connsiteY0" fmla="*/ 0 h 576942"/>
              <a:gd name="connsiteX1" fmla="*/ 623887 w 623887"/>
              <a:gd name="connsiteY1" fmla="*/ 576263 h 576942"/>
              <a:gd name="connsiteX2" fmla="*/ 623819 w 623887"/>
              <a:gd name="connsiteY2" fmla="*/ 576942 h 576942"/>
              <a:gd name="connsiteX3" fmla="*/ 0 w 623887"/>
              <a:gd name="connsiteY3" fmla="*/ 576942 h 576942"/>
              <a:gd name="connsiteX4" fmla="*/ 0 w 623887"/>
              <a:gd name="connsiteY4" fmla="*/ 4801 h 57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887" h="576942">
                <a:moveTo>
                  <a:pt x="47624" y="0"/>
                </a:moveTo>
                <a:cubicBezTo>
                  <a:pt x="365885" y="0"/>
                  <a:pt x="623887" y="258002"/>
                  <a:pt x="623887" y="576263"/>
                </a:cubicBezTo>
                <a:lnTo>
                  <a:pt x="623819" y="576942"/>
                </a:lnTo>
                <a:lnTo>
                  <a:pt x="0" y="576942"/>
                </a:lnTo>
                <a:lnTo>
                  <a:pt x="0" y="4801"/>
                </a:lnTo>
                <a:close/>
              </a:path>
            </a:pathLst>
          </a:custGeom>
          <a:solidFill>
            <a:srgbClr val="D6CEC4"/>
          </a:solidFill>
          <a:ln>
            <a:noFill/>
          </a:ln>
          <a:effectLst>
            <a:outerShdw blurRad="12700" dist="127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任意多边形: 形状 6"/>
          <p:cNvSpPr/>
          <p:nvPr userDrawn="1"/>
        </p:nvSpPr>
        <p:spPr>
          <a:xfrm>
            <a:off x="-12700" y="4864100"/>
            <a:ext cx="320675" cy="295275"/>
          </a:xfrm>
          <a:custGeom>
            <a:avLst/>
            <a:gdLst>
              <a:gd name="connsiteX0" fmla="*/ 47624 w 623887"/>
              <a:gd name="connsiteY0" fmla="*/ 0 h 576942"/>
              <a:gd name="connsiteX1" fmla="*/ 623887 w 623887"/>
              <a:gd name="connsiteY1" fmla="*/ 576263 h 576942"/>
              <a:gd name="connsiteX2" fmla="*/ 623819 w 623887"/>
              <a:gd name="connsiteY2" fmla="*/ 576942 h 576942"/>
              <a:gd name="connsiteX3" fmla="*/ 0 w 623887"/>
              <a:gd name="connsiteY3" fmla="*/ 576942 h 576942"/>
              <a:gd name="connsiteX4" fmla="*/ 0 w 623887"/>
              <a:gd name="connsiteY4" fmla="*/ 4801 h 57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887" h="576942">
                <a:moveTo>
                  <a:pt x="47624" y="0"/>
                </a:moveTo>
                <a:cubicBezTo>
                  <a:pt x="365885" y="0"/>
                  <a:pt x="623887" y="258002"/>
                  <a:pt x="623887" y="576263"/>
                </a:cubicBezTo>
                <a:lnTo>
                  <a:pt x="623819" y="576942"/>
                </a:lnTo>
                <a:lnTo>
                  <a:pt x="0" y="576942"/>
                </a:lnTo>
                <a:lnTo>
                  <a:pt x="0" y="480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" dist="127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 rot="20431318">
            <a:off x="8631238" y="4895850"/>
            <a:ext cx="522287" cy="128588"/>
          </a:xfrm>
          <a:prstGeom prst="rect">
            <a:avLst/>
          </a:prstGeom>
          <a:effectLst>
            <a:outerShdw blurRad="12700" dist="12700" dir="13500000" algn="br" rotWithShape="0">
              <a:prstClr val="black">
                <a:alpha val="40000"/>
              </a:prstClr>
            </a:outerShdw>
          </a:effectLst>
        </p:spPr>
      </p:pic>
      <p:grpSp>
        <p:nvGrpSpPr>
          <p:cNvPr id="5128" name="组合 8"/>
          <p:cNvGrpSpPr/>
          <p:nvPr userDrawn="1"/>
        </p:nvGrpSpPr>
        <p:grpSpPr bwMode="auto">
          <a:xfrm>
            <a:off x="-25400" y="-22225"/>
            <a:ext cx="415925" cy="415925"/>
            <a:chOff x="-25416" y="-21437"/>
            <a:chExt cx="415814" cy="415814"/>
          </a:xfrm>
        </p:grpSpPr>
        <p:sp>
          <p:nvSpPr>
            <p:cNvPr id="10" name="任意多边形: 形状 9"/>
            <p:cNvSpPr/>
            <p:nvPr/>
          </p:nvSpPr>
          <p:spPr>
            <a:xfrm>
              <a:off x="-25416" y="-21437"/>
              <a:ext cx="415814" cy="415814"/>
            </a:xfrm>
            <a:custGeom>
              <a:avLst/>
              <a:gdLst>
                <a:gd name="connsiteX0" fmla="*/ 0 w 533399"/>
                <a:gd name="connsiteY0" fmla="*/ 0 h 533399"/>
                <a:gd name="connsiteX1" fmla="*/ 529558 w 533399"/>
                <a:gd name="connsiteY1" fmla="*/ 0 h 533399"/>
                <a:gd name="connsiteX2" fmla="*/ 533399 w 533399"/>
                <a:gd name="connsiteY2" fmla="*/ 38099 h 533399"/>
                <a:gd name="connsiteX3" fmla="*/ 38099 w 533399"/>
                <a:gd name="connsiteY3" fmla="*/ 533399 h 533399"/>
                <a:gd name="connsiteX4" fmla="*/ 0 w 533399"/>
                <a:gd name="connsiteY4" fmla="*/ 529558 h 533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399" h="533399">
                  <a:moveTo>
                    <a:pt x="0" y="0"/>
                  </a:moveTo>
                  <a:lnTo>
                    <a:pt x="529558" y="0"/>
                  </a:lnTo>
                  <a:lnTo>
                    <a:pt x="533399" y="38099"/>
                  </a:lnTo>
                  <a:cubicBezTo>
                    <a:pt x="533399" y="311646"/>
                    <a:pt x="311646" y="533399"/>
                    <a:pt x="38099" y="533399"/>
                  </a:cubicBezTo>
                  <a:lnTo>
                    <a:pt x="0" y="529558"/>
                  </a:lnTo>
                  <a:close/>
                </a:path>
              </a:pathLst>
            </a:custGeom>
            <a:solidFill>
              <a:srgbClr val="89C1C5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-25416" y="-21437"/>
              <a:ext cx="338048" cy="338048"/>
            </a:xfrm>
            <a:custGeom>
              <a:avLst/>
              <a:gdLst>
                <a:gd name="connsiteX0" fmla="*/ 0 w 533399"/>
                <a:gd name="connsiteY0" fmla="*/ 0 h 533399"/>
                <a:gd name="connsiteX1" fmla="*/ 529558 w 533399"/>
                <a:gd name="connsiteY1" fmla="*/ 0 h 533399"/>
                <a:gd name="connsiteX2" fmla="*/ 533399 w 533399"/>
                <a:gd name="connsiteY2" fmla="*/ 38099 h 533399"/>
                <a:gd name="connsiteX3" fmla="*/ 38099 w 533399"/>
                <a:gd name="connsiteY3" fmla="*/ 533399 h 533399"/>
                <a:gd name="connsiteX4" fmla="*/ 0 w 533399"/>
                <a:gd name="connsiteY4" fmla="*/ 529558 h 533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399" h="533399">
                  <a:moveTo>
                    <a:pt x="0" y="0"/>
                  </a:moveTo>
                  <a:lnTo>
                    <a:pt x="529558" y="0"/>
                  </a:lnTo>
                  <a:lnTo>
                    <a:pt x="533399" y="38099"/>
                  </a:lnTo>
                  <a:cubicBezTo>
                    <a:pt x="533399" y="311646"/>
                    <a:pt x="311646" y="533399"/>
                    <a:pt x="38099" y="533399"/>
                  </a:cubicBezTo>
                  <a:lnTo>
                    <a:pt x="0" y="5295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-25416" y="-21437"/>
              <a:ext cx="247584" cy="247584"/>
            </a:xfrm>
            <a:custGeom>
              <a:avLst/>
              <a:gdLst>
                <a:gd name="connsiteX0" fmla="*/ 0 w 533399"/>
                <a:gd name="connsiteY0" fmla="*/ 0 h 533399"/>
                <a:gd name="connsiteX1" fmla="*/ 529558 w 533399"/>
                <a:gd name="connsiteY1" fmla="*/ 0 h 533399"/>
                <a:gd name="connsiteX2" fmla="*/ 533399 w 533399"/>
                <a:gd name="connsiteY2" fmla="*/ 38099 h 533399"/>
                <a:gd name="connsiteX3" fmla="*/ 38099 w 533399"/>
                <a:gd name="connsiteY3" fmla="*/ 533399 h 533399"/>
                <a:gd name="connsiteX4" fmla="*/ 0 w 533399"/>
                <a:gd name="connsiteY4" fmla="*/ 529558 h 533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399" h="533399">
                  <a:moveTo>
                    <a:pt x="0" y="0"/>
                  </a:moveTo>
                  <a:lnTo>
                    <a:pt x="529558" y="0"/>
                  </a:lnTo>
                  <a:lnTo>
                    <a:pt x="533399" y="38099"/>
                  </a:lnTo>
                  <a:cubicBezTo>
                    <a:pt x="533399" y="311646"/>
                    <a:pt x="311646" y="533399"/>
                    <a:pt x="38099" y="533399"/>
                  </a:cubicBezTo>
                  <a:lnTo>
                    <a:pt x="0" y="529558"/>
                  </a:lnTo>
                  <a:close/>
                </a:path>
              </a:pathLst>
            </a:custGeom>
            <a:solidFill>
              <a:srgbClr val="A5D0D3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" name="图片 12"/>
          <p:cNvPicPr>
            <a:picLocks noChangeAspect="1" noChangeArrowheads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82563" y="4710113"/>
            <a:ext cx="406400" cy="355600"/>
          </a:xfrm>
          <a:prstGeom prst="rect">
            <a:avLst/>
          </a:prstGeom>
          <a:noFill/>
          <a:ln>
            <a:noFill/>
          </a:ln>
          <a:effectLst>
            <a:outerShdw blurRad="12700" dist="12700" dir="18900000" algn="bl" rotWithShape="0">
              <a:srgbClr val="000000">
                <a:alpha val="39999"/>
              </a:srgbClr>
            </a:outerShdw>
          </a:effectLst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 rot="20911277">
            <a:off x="8929688" y="4965700"/>
            <a:ext cx="193675" cy="119063"/>
          </a:xfrm>
          <a:prstGeom prst="rect">
            <a:avLst/>
          </a:prstGeom>
          <a:effectLst>
            <a:outerShdw blurRad="12700" dist="12700" dir="13500000" algn="br" rotWithShape="0">
              <a:prstClr val="black">
                <a:alpha val="40000"/>
              </a:prst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2"/>
          <p:cNvSpPr>
            <a:spLocks noChangeArrowheads="1"/>
          </p:cNvSpPr>
          <p:nvPr/>
        </p:nvSpPr>
        <p:spPr bwMode="auto">
          <a:xfrm>
            <a:off x="1514013" y="2200104"/>
            <a:ext cx="5486400" cy="816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2000"/>
              </a:lnSpc>
            </a:pPr>
            <a:r>
              <a:rPr lang="zh-CN" altLang="en-US" sz="4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</a:t>
            </a:r>
            <a:r>
              <a:rPr lang="zh-CN" altLang="en-US" sz="4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数游戏</a:t>
            </a:r>
            <a:endParaRPr lang="zh-CN" altLang="en-US" sz="4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482" name="组合 5"/>
          <p:cNvGrpSpPr/>
          <p:nvPr/>
        </p:nvGrpSpPr>
        <p:grpSpPr bwMode="auto">
          <a:xfrm>
            <a:off x="533070" y="965329"/>
            <a:ext cx="4037012" cy="935038"/>
            <a:chOff x="-116773" y="1524789"/>
            <a:chExt cx="4036456" cy="934720"/>
          </a:xfrm>
        </p:grpSpPr>
        <p:grpSp>
          <p:nvGrpSpPr>
            <p:cNvPr id="20483" name="组合 4"/>
            <p:cNvGrpSpPr/>
            <p:nvPr/>
          </p:nvGrpSpPr>
          <p:grpSpPr bwMode="auto">
            <a:xfrm>
              <a:off x="-116773" y="1640133"/>
              <a:ext cx="707197" cy="701101"/>
              <a:chOff x="510244" y="878992"/>
              <a:chExt cx="707197" cy="701101"/>
            </a:xfrm>
          </p:grpSpPr>
          <p:pic>
            <p:nvPicPr>
              <p:cNvPr id="20484" name="图片 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510244" y="878992"/>
                <a:ext cx="707197" cy="701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" name="文本框 11"/>
              <p:cNvSpPr txBox="1"/>
              <p:nvPr/>
            </p:nvSpPr>
            <p:spPr>
              <a:xfrm>
                <a:off x="675321" y="893778"/>
                <a:ext cx="377773" cy="64430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600" b="1" noProof="1">
                    <a:solidFill>
                      <a:schemeClr val="accent5">
                        <a:lumMod val="7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五</a:t>
                </a:r>
                <a:endParaRPr lang="zh-CN" altLang="en-US" sz="3600" b="1" noProof="1">
                  <a:solidFill>
                    <a:schemeClr val="accent5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0486" name="Rectangle 7"/>
            <p:cNvSpPr txBox="1">
              <a:spLocks noChangeArrowheads="1"/>
            </p:cNvSpPr>
            <p:nvPr/>
          </p:nvSpPr>
          <p:spPr bwMode="auto">
            <a:xfrm>
              <a:off x="864035" y="1524789"/>
              <a:ext cx="3055648" cy="934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r>
                <a:rPr lang="zh-CN" altLang="en-US" sz="3600" b="1" dirty="0">
                  <a:latin typeface="楷体" panose="02010609060101010101" pitchFamily="49" charset="-122"/>
                  <a:ea typeface="黑体" panose="02010609060101010101" pitchFamily="49" charset="-122"/>
                </a:rPr>
                <a:t>认识方程</a:t>
              </a:r>
              <a:endParaRPr lang="zh-CN" altLang="en-US" sz="3600" b="1" dirty="0">
                <a:latin typeface="楷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8175" y="788988"/>
            <a:ext cx="5646738" cy="130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文本框 2"/>
          <p:cNvSpPr txBox="1">
            <a:spLocks noChangeArrowheads="1"/>
          </p:cNvSpPr>
          <p:nvPr/>
        </p:nvSpPr>
        <p:spPr bwMode="auto">
          <a:xfrm>
            <a:off x="573088" y="596900"/>
            <a:ext cx="8842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804988" y="2289175"/>
            <a:ext cx="5646737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>
              <a:lnSpc>
                <a:spcPct val="130000"/>
              </a:lnSpc>
            </a:pPr>
            <a:r>
              <a:rPr lang="en-US" altLang="zh-CN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米＋</a:t>
            </a:r>
            <a:r>
              <a:rPr lang="en-US" altLang="zh-CN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米＋</a:t>
            </a:r>
            <a:r>
              <a:rPr lang="en-US" altLang="zh-CN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米＋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200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米＝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2000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米</a:t>
            </a:r>
            <a:endParaRPr lang="zh-CN" altLang="zh-CN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just" eaLnBrk="0" hangingPunct="0">
              <a:lnSpc>
                <a:spcPct val="130000"/>
              </a:lnSpc>
            </a:pP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3</a:t>
            </a:r>
            <a:r>
              <a:rPr lang="en-US" altLang="zh-CN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＋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200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2000</a:t>
            </a:r>
            <a:endParaRPr lang="zh-CN" altLang="zh-CN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just" eaLnBrk="0" hangingPunct="0">
              <a:lnSpc>
                <a:spcPct val="130000"/>
              </a:lnSpc>
            </a:pP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 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en-US" altLang="zh-CN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1800</a:t>
            </a:r>
            <a:endParaRPr lang="zh-CN" altLang="zh-CN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just" eaLnBrk="0" hangingPunct="0">
              <a:lnSpc>
                <a:spcPct val="130000"/>
              </a:lnSpc>
            </a:pP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           </a:t>
            </a:r>
            <a:r>
              <a:rPr lang="en-US" altLang="zh-CN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600</a:t>
            </a:r>
            <a:endParaRPr lang="zh-CN" altLang="zh-CN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4" descr="29.pn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31900" y="427038"/>
            <a:ext cx="6588125" cy="222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46088" y="2763838"/>
            <a:ext cx="8378825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>
              <a:lnSpc>
                <a:spcPct val="120000"/>
              </a:lnSpc>
            </a:pP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太湖的面积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×4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＋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1400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平方千米＝马尔马拉海的面积</a:t>
            </a:r>
            <a:endParaRPr lang="zh-CN" altLang="zh-CN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just" eaLnBrk="0" hangingPunct="0">
              <a:lnSpc>
                <a:spcPct val="120000"/>
              </a:lnSpc>
            </a:pP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           4</a:t>
            </a:r>
            <a:r>
              <a:rPr lang="en-US" altLang="zh-CN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＋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1400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11000</a:t>
            </a:r>
            <a:endParaRPr lang="zh-CN" altLang="zh-CN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just" eaLnBrk="0" hangingPunct="0">
              <a:lnSpc>
                <a:spcPct val="120000"/>
              </a:lnSpc>
            </a:pP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               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en-US" altLang="zh-CN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9600</a:t>
            </a:r>
            <a:endParaRPr lang="zh-CN" altLang="zh-CN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just" eaLnBrk="0" hangingPunct="0">
              <a:lnSpc>
                <a:spcPct val="120000"/>
              </a:lnSpc>
            </a:pP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                         </a:t>
            </a:r>
            <a:r>
              <a:rPr lang="en-US" altLang="zh-CN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2400</a:t>
            </a:r>
            <a:endParaRPr lang="zh-CN" altLang="zh-CN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771" name="文本框 2"/>
          <p:cNvSpPr txBox="1">
            <a:spLocks noChangeArrowheads="1"/>
          </p:cNvSpPr>
          <p:nvPr/>
        </p:nvSpPr>
        <p:spPr bwMode="auto">
          <a:xfrm>
            <a:off x="363538" y="484188"/>
            <a:ext cx="8842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1"/>
          <p:cNvSpPr txBox="1">
            <a:spLocks noChangeArrowheads="1"/>
          </p:cNvSpPr>
          <p:nvPr/>
        </p:nvSpPr>
        <p:spPr bwMode="auto">
          <a:xfrm>
            <a:off x="434975" y="357188"/>
            <a:ext cx="5514975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rPr>
              <a:t>3. 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列方程并解答。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33794" name="图片 5" descr="30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14525" y="1035050"/>
            <a:ext cx="5516563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847850" y="2887663"/>
            <a:ext cx="3473450" cy="201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>
              <a:lnSpc>
                <a:spcPct val="114000"/>
              </a:lnSpc>
            </a:pP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解：设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听饮料</a:t>
            </a:r>
            <a:r>
              <a:rPr lang="en-US" altLang="zh-CN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元。</a:t>
            </a:r>
            <a:endParaRPr lang="zh-CN" altLang="zh-CN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just" eaLnBrk="0" hangingPunct="0">
              <a:lnSpc>
                <a:spcPct val="114000"/>
              </a:lnSpc>
            </a:pP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4</a:t>
            </a:r>
            <a:r>
              <a:rPr lang="en-US" altLang="zh-CN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＋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11</a:t>
            </a:r>
            <a:endParaRPr lang="zh-CN" altLang="zh-CN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just" eaLnBrk="0" hangingPunct="0">
              <a:lnSpc>
                <a:spcPct val="114000"/>
              </a:lnSpc>
            </a:pP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4</a:t>
            </a:r>
            <a:r>
              <a:rPr lang="en-US" altLang="zh-CN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endParaRPr lang="zh-CN" altLang="zh-CN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just" eaLnBrk="0" hangingPunct="0">
              <a:lnSpc>
                <a:spcPct val="114000"/>
              </a:lnSpc>
            </a:pP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 </a:t>
            </a:r>
            <a:r>
              <a:rPr lang="en-US" altLang="zh-CN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zh-CN" altLang="zh-CN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511675" y="4354513"/>
            <a:ext cx="3471863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>
              <a:lnSpc>
                <a:spcPct val="114000"/>
              </a:lnSpc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答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听饮料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元。</a:t>
            </a:r>
            <a:endParaRPr lang="zh-CN" altLang="zh-CN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组合 4"/>
          <p:cNvGrpSpPr/>
          <p:nvPr/>
        </p:nvGrpSpPr>
        <p:grpSpPr bwMode="auto">
          <a:xfrm>
            <a:off x="639763" y="996950"/>
            <a:ext cx="4057650" cy="788988"/>
            <a:chOff x="403948" y="956715"/>
            <a:chExt cx="4057722" cy="789824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1232971" y="1147263"/>
              <a:ext cx="3228699" cy="531478"/>
            </a:xfrm>
            <a:prstGeom prst="rect">
              <a:avLst/>
            </a:prstGeom>
            <a:noFill/>
            <a:effectLst>
              <a:softEdge rad="0"/>
            </a:effectLst>
          </p:spPr>
          <p:txBody>
            <a:bodyPr wrap="none" lIns="68580" tIns="34290" rIns="68580" bIns="34290">
              <a:spAutoFit/>
            </a:bodyPr>
            <a:lstStyle/>
            <a:p>
              <a:pPr eaLnBrk="0" hangingPunct="0">
                <a:defRPr/>
              </a:pPr>
              <a:r>
                <a:rPr lang="zh-CN" altLang="zh-CN" sz="3000" b="1" noProof="1">
                  <a:latin typeface="黑体" panose="02010609060101010101" pitchFamily="49" charset="-122"/>
                  <a:ea typeface="黑体" panose="02010609060101010101" pitchFamily="49" charset="-122"/>
                </a:rPr>
                <a:t>这节课</a:t>
              </a:r>
              <a:r>
                <a:rPr lang="zh-CN" altLang="en-US" sz="3000" b="1" noProof="1">
                  <a:latin typeface="黑体" panose="02010609060101010101" pitchFamily="49" charset="-122"/>
                  <a:ea typeface="黑体" panose="02010609060101010101" pitchFamily="49" charset="-122"/>
                </a:rPr>
                <a:t>我们</a:t>
              </a:r>
              <a:r>
                <a:rPr lang="zh-CN" altLang="zh-CN" sz="3000" b="1" noProof="1">
                  <a:latin typeface="黑体" panose="02010609060101010101" pitchFamily="49" charset="-122"/>
                  <a:ea typeface="黑体" panose="02010609060101010101" pitchFamily="49" charset="-122"/>
                </a:rPr>
                <a:t>学了</a:t>
              </a:r>
              <a:r>
                <a:rPr lang="zh-CN" altLang="en-US" sz="3000" b="1" noProof="1"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  <a:endParaRPr lang="zh-CN" altLang="en-US" sz="3000" b="1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5843" name="图片 4" descr="卡通人物&#10;&#10;描述已自动生成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403948" y="956715"/>
              <a:ext cx="829023" cy="789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8"/>
          <p:cNvGrpSpPr/>
          <p:nvPr/>
        </p:nvGrpSpPr>
        <p:grpSpPr bwMode="auto">
          <a:xfrm>
            <a:off x="752475" y="2066925"/>
            <a:ext cx="7577138" cy="2473325"/>
            <a:chOff x="823266" y="2434146"/>
            <a:chExt cx="7578122" cy="2472472"/>
          </a:xfrm>
        </p:grpSpPr>
        <p:grpSp>
          <p:nvGrpSpPr>
            <p:cNvPr id="35845" name="组合 9"/>
            <p:cNvGrpSpPr/>
            <p:nvPr/>
          </p:nvGrpSpPr>
          <p:grpSpPr bwMode="auto">
            <a:xfrm>
              <a:off x="823266" y="2434146"/>
              <a:ext cx="7578122" cy="2472472"/>
              <a:chOff x="892200" y="2492976"/>
              <a:chExt cx="7578122" cy="2472472"/>
            </a:xfrm>
          </p:grpSpPr>
          <p:sp>
            <p:nvSpPr>
              <p:cNvPr id="12" name="矩形: 圆角 11"/>
              <p:cNvSpPr/>
              <p:nvPr/>
            </p:nvSpPr>
            <p:spPr>
              <a:xfrm>
                <a:off x="892200" y="2492976"/>
                <a:ext cx="7563832" cy="2350277"/>
              </a:xfrm>
              <a:prstGeom prst="roundRect">
                <a:avLst/>
              </a:prstGeom>
              <a:solidFill>
                <a:srgbClr val="EFF9FF">
                  <a:alpha val="50196"/>
                </a:srgbClr>
              </a:solidFill>
              <a:ln w="12700">
                <a:solidFill>
                  <a:schemeClr val="accent5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35847" name="图片 1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7886814" y="4381940"/>
                <a:ext cx="583508" cy="583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5848" name="文本框 7"/>
            <p:cNvSpPr txBox="1">
              <a:spLocks noChangeArrowheads="1"/>
            </p:cNvSpPr>
            <p:nvPr/>
          </p:nvSpPr>
          <p:spPr bwMode="auto">
            <a:xfrm>
              <a:off x="1061153" y="2639136"/>
              <a:ext cx="7088819" cy="1831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28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   在解形如“</a:t>
              </a:r>
              <a:r>
                <a:rPr lang="en-US" altLang="zh-CN" sz="2800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ax±b</a:t>
              </a:r>
              <a:r>
                <a:rPr lang="zh-CN" altLang="en-US" sz="28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en-US" altLang="zh-CN" sz="28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zh-CN" altLang="en-US" sz="28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（</a:t>
              </a:r>
              <a:r>
                <a:rPr lang="en-US" altLang="zh-CN" sz="28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altLang="en-US" sz="28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altLang="zh-CN" sz="28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 </a:t>
              </a:r>
              <a:r>
                <a:rPr lang="zh-CN" altLang="en-US" sz="28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为任意数，</a:t>
              </a:r>
              <a:r>
                <a:rPr lang="en-US" altLang="zh-CN" sz="28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 </a:t>
              </a:r>
              <a:r>
                <a:rPr lang="zh-CN" altLang="en-US" sz="28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是不为 </a:t>
              </a:r>
              <a:r>
                <a:rPr lang="en-US" altLang="zh-CN" sz="28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 </a:t>
              </a:r>
              <a:r>
                <a:rPr lang="zh-CN" altLang="en-US" sz="28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的数）”的方程时，可先把 </a:t>
              </a:r>
              <a:r>
                <a:rPr lang="en-US" altLang="zh-CN" sz="28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ax </a:t>
              </a:r>
              <a:r>
                <a:rPr lang="zh-CN" altLang="en-US" sz="28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看作一个整体，求出 </a:t>
              </a:r>
              <a:r>
                <a:rPr lang="en-US" altLang="zh-CN" sz="28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ax </a:t>
              </a:r>
              <a:r>
                <a:rPr lang="zh-CN" altLang="en-US" sz="28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的值后，再求 </a:t>
              </a:r>
              <a:r>
                <a:rPr lang="en-US" altLang="zh-CN" sz="28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 </a:t>
              </a:r>
              <a:r>
                <a:rPr lang="zh-CN" altLang="en-US" sz="28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的值。</a:t>
              </a:r>
              <a:endPara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16"/>
          <p:cNvGrpSpPr/>
          <p:nvPr/>
        </p:nvGrpSpPr>
        <p:grpSpPr bwMode="auto">
          <a:xfrm>
            <a:off x="273050" y="138113"/>
            <a:ext cx="2257425" cy="598487"/>
            <a:chOff x="768350" y="306388"/>
            <a:chExt cx="2257425" cy="598487"/>
          </a:xfrm>
        </p:grpSpPr>
        <p:sp>
          <p:nvSpPr>
            <p:cNvPr id="10" name="文本框 8"/>
            <p:cNvSpPr txBox="1">
              <a:spLocks noChangeArrowheads="1"/>
            </p:cNvSpPr>
            <p:nvPr/>
          </p:nvSpPr>
          <p:spPr bwMode="auto">
            <a:xfrm>
              <a:off x="1035050" y="306388"/>
              <a:ext cx="1990725" cy="58578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3200" b="1" noProof="1">
                  <a:solidFill>
                    <a:srgbClr val="0070C0"/>
                  </a:solidFill>
                  <a:effectLst>
                    <a:outerShdw blurRad="12700" dist="12700" algn="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教学目标</a:t>
              </a:r>
              <a:endParaRPr lang="zh-CN" altLang="en-US" sz="3200" b="1" noProof="1">
                <a:solidFill>
                  <a:srgbClr val="0070C0"/>
                </a:solidFill>
                <a:effectLst>
                  <a:outerShdw blurRad="12700" dist="127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 bwMode="auto">
            <a:xfrm>
              <a:off x="1177925" y="904875"/>
              <a:ext cx="1728788" cy="0"/>
            </a:xfrm>
            <a:prstGeom prst="line">
              <a:avLst/>
            </a:prstGeom>
            <a:ln w="31750">
              <a:solidFill>
                <a:srgbClr val="D6CEC4"/>
              </a:solidFill>
              <a:prstDash val="sysDot"/>
            </a:ln>
            <a:effectLst>
              <a:outerShdw blurRad="12700" dist="127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508" name="组合 20"/>
            <p:cNvGrpSpPr/>
            <p:nvPr/>
          </p:nvGrpSpPr>
          <p:grpSpPr bwMode="auto">
            <a:xfrm>
              <a:off x="768350" y="460375"/>
              <a:ext cx="338138" cy="338138"/>
              <a:chOff x="852050" y="527318"/>
              <a:chExt cx="243226" cy="241302"/>
            </a:xfrm>
          </p:grpSpPr>
          <p:grpSp>
            <p:nvGrpSpPr>
              <p:cNvPr id="21509" name="组合 28"/>
              <p:cNvGrpSpPr/>
              <p:nvPr/>
            </p:nvGrpSpPr>
            <p:grpSpPr bwMode="auto">
              <a:xfrm rot="2700000">
                <a:off x="853012" y="526356"/>
                <a:ext cx="241302" cy="243226"/>
                <a:chOff x="-2721473" y="137061"/>
                <a:chExt cx="7592543" cy="7662312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-2024729" y="120525"/>
                  <a:ext cx="6879607" cy="6906863"/>
                </a:xfrm>
                <a:prstGeom prst="rect">
                  <a:avLst/>
                </a:prstGeom>
                <a:noFill/>
                <a:ln>
                  <a:solidFill>
                    <a:srgbClr val="498796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-2806094" y="669585"/>
                  <a:ext cx="6879607" cy="6978809"/>
                </a:xfrm>
                <a:prstGeom prst="rect">
                  <a:avLst/>
                </a:prstGeom>
                <a:solidFill>
                  <a:srgbClr val="89C1C5">
                    <a:alpha val="70000"/>
                  </a:srgbClr>
                </a:soli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 rot="5400000">
                <a:off x="917065" y="555480"/>
                <a:ext cx="124616" cy="183846"/>
              </a:xfrm>
              <a:prstGeom prst="rect">
                <a:avLst/>
              </a:prstGeom>
              <a:effectLst>
                <a:outerShdw blurRad="12700" dist="12700" dir="10800000" algn="r" rotWithShape="0">
                  <a:prstClr val="black">
                    <a:alpha val="20000"/>
                  </a:prstClr>
                </a:outerShdw>
              </a:effectLst>
            </p:spPr>
          </p:pic>
        </p:grpSp>
      </p:grpSp>
      <p:sp>
        <p:nvSpPr>
          <p:cNvPr id="3" name="文本框 2"/>
          <p:cNvSpPr txBox="1"/>
          <p:nvPr/>
        </p:nvSpPr>
        <p:spPr>
          <a:xfrm>
            <a:off x="322263" y="835025"/>
            <a:ext cx="8668314" cy="23846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2800" b="1" i="1" noProof="1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通过猜数游戏活动，会用等式的性质解形如“</a:t>
            </a:r>
            <a:r>
              <a:rPr lang="en-US" altLang="zh-CN" sz="28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ax</a:t>
            </a:r>
            <a:r>
              <a:rPr lang="en-US" altLang="zh-CN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±</a:t>
            </a:r>
            <a:r>
              <a:rPr lang="en-US" altLang="zh-CN" sz="28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28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8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8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≠</a:t>
            </a:r>
            <a:r>
              <a:rPr lang="en-US" altLang="zh-CN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lang="zh-CN" altLang="en-US" sz="28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”的方程。</a:t>
            </a:r>
            <a:endParaRPr lang="en-US" altLang="zh-CN" sz="28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latinLnBrk="1" hangingPunct="0">
              <a:lnSpc>
                <a:spcPct val="112000"/>
              </a:lnSpc>
            </a:pPr>
            <a:r>
              <a:rPr lang="en-US" altLang="zh-CN" sz="2800" b="1" i="1" noProof="1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通过解决简单的实际问题，进一步体会方程的意义。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0" latinLnBrk="1">
              <a:lnSpc>
                <a:spcPct val="120000"/>
              </a:lnSpc>
            </a:pPr>
            <a:r>
              <a:rPr lang="en-US" altLang="zh-CN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在活动中感受数学与生活的密切联系。</a:t>
            </a:r>
            <a:endParaRPr lang="en-US" altLang="zh-CN" sz="28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3" descr="23.pn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1485900"/>
            <a:ext cx="77851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1"/>
          <p:cNvGrpSpPr/>
          <p:nvPr/>
        </p:nvGrpSpPr>
        <p:grpSpPr bwMode="auto">
          <a:xfrm>
            <a:off x="274638" y="782638"/>
            <a:ext cx="8759825" cy="1196975"/>
            <a:chOff x="3917" y="1615264"/>
            <a:chExt cx="11680970" cy="1593774"/>
          </a:xfrm>
        </p:grpSpPr>
        <p:pic>
          <p:nvPicPr>
            <p:cNvPr id="24578" name="Picture 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17" y="1903700"/>
              <a:ext cx="347377" cy="333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79" name="TextBox 11"/>
            <p:cNvSpPr txBox="1">
              <a:spLocks noChangeArrowheads="1"/>
            </p:cNvSpPr>
            <p:nvPr/>
          </p:nvSpPr>
          <p:spPr bwMode="auto">
            <a:xfrm>
              <a:off x="435388" y="1615264"/>
              <a:ext cx="11249499" cy="1593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  <a:sym typeface="Times New Roman" panose="02020603050405020304" pitchFamily="18" charset="0"/>
                </a:rPr>
                <a:t>你能看懂这个游戏吗？智慧老人是怎么猜到答案的？想一想，说一说。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endParaRPr>
            </a:p>
          </p:txBody>
        </p:sp>
      </p:grpSp>
      <p:pic>
        <p:nvPicPr>
          <p:cNvPr id="17" name="图片 16" descr="24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5013" y="2365375"/>
            <a:ext cx="4811712" cy="219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96863" y="1471613"/>
            <a:ext cx="53689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一：先找等量关系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淘气想的数×</a:t>
            </a: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2＋20＝80</a:t>
            </a:r>
            <a:endParaRPr lang="en-US" altLang="zh-CN" sz="2800" b="1" dirty="0">
              <a:solidFill>
                <a:srgbClr val="7030A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96863" y="2879725"/>
            <a:ext cx="5072062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二：把淘气想的数看作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i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x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×</a:t>
            </a: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2＋20＝80</a:t>
            </a:r>
            <a:endParaRPr lang="en-US" altLang="zh-CN" sz="2800" b="1" dirty="0">
              <a:solidFill>
                <a:srgbClr val="7030A0"/>
              </a:solidFill>
              <a:latin typeface="Times New Roman" panose="02020603050405020304" pitchFamily="18" charset="0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130800" y="1462088"/>
            <a:ext cx="3994150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三：正确解答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解：设这个数为 </a:t>
            </a:r>
            <a:r>
              <a:rPr lang="zh-CN" alt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 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＋20＝80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2</a:t>
            </a:r>
            <a:r>
              <a:rPr lang="zh-CN" alt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＝60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</a:t>
            </a:r>
            <a:r>
              <a:rPr lang="zh-CN" alt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＝30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5604" name="组合 5"/>
          <p:cNvGrpSpPr/>
          <p:nvPr/>
        </p:nvGrpSpPr>
        <p:grpSpPr bwMode="auto">
          <a:xfrm>
            <a:off x="296863" y="684213"/>
            <a:ext cx="5399087" cy="604837"/>
            <a:chOff x="281754" y="698194"/>
            <a:chExt cx="5399181" cy="604781"/>
          </a:xfrm>
        </p:grpSpPr>
        <p:sp>
          <p:nvSpPr>
            <p:cNvPr id="25605" name="TextBox 11"/>
            <p:cNvSpPr txBox="1">
              <a:spLocks noChangeArrowheads="1"/>
            </p:cNvSpPr>
            <p:nvPr/>
          </p:nvSpPr>
          <p:spPr bwMode="auto">
            <a:xfrm>
              <a:off x="610650" y="698194"/>
              <a:ext cx="5070285" cy="604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  <a:sym typeface="Times New Roman" panose="02020603050405020304" pitchFamily="18" charset="0"/>
                </a:rPr>
                <a:t>尝试列方程解决这个问题。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endParaRPr>
            </a:p>
          </p:txBody>
        </p:sp>
        <p:pic>
          <p:nvPicPr>
            <p:cNvPr id="25606" name="Picture 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1754" y="928913"/>
              <a:ext cx="260504" cy="250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5138738" y="1530350"/>
            <a:ext cx="0" cy="3133725"/>
          </a:xfrm>
          <a:prstGeom prst="line">
            <a:avLst/>
          </a:prstGeom>
          <a:ln w="12700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图片 27" descr="28.pn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3" y="1916113"/>
            <a:ext cx="780415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26" name="组合 2"/>
          <p:cNvGrpSpPr/>
          <p:nvPr/>
        </p:nvGrpSpPr>
        <p:grpSpPr bwMode="auto">
          <a:xfrm>
            <a:off x="309563" y="927100"/>
            <a:ext cx="7478712" cy="604838"/>
            <a:chOff x="324284" y="737769"/>
            <a:chExt cx="7478056" cy="604781"/>
          </a:xfrm>
        </p:grpSpPr>
        <p:sp>
          <p:nvSpPr>
            <p:cNvPr id="26627" name="TextBox 11"/>
            <p:cNvSpPr txBox="1">
              <a:spLocks noChangeArrowheads="1"/>
            </p:cNvSpPr>
            <p:nvPr/>
          </p:nvSpPr>
          <p:spPr bwMode="auto">
            <a:xfrm>
              <a:off x="655733" y="737769"/>
              <a:ext cx="7146607" cy="604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  <a:sym typeface="Times New Roman" panose="02020603050405020304" pitchFamily="18" charset="0"/>
                </a:rPr>
                <a:t>与同伴做猜数游戏，列出方程并解答。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endParaRPr>
            </a:p>
          </p:txBody>
        </p:sp>
        <p:pic>
          <p:nvPicPr>
            <p:cNvPr id="26628" name="Picture 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4284" y="935664"/>
              <a:ext cx="260504" cy="250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27013" y="1004888"/>
            <a:ext cx="5011737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</a:rPr>
              <a:t>一：先找等量关系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zh-CN" altLang="en-US" sz="2800" b="1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淘气想的数×</a:t>
            </a:r>
            <a:r>
              <a:rPr lang="en-US" altLang="zh-CN" sz="2800" b="1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3－20＝100</a:t>
            </a:r>
            <a:endParaRPr lang="en-US" altLang="zh-CN" sz="2800" b="1">
              <a:solidFill>
                <a:srgbClr val="7030A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27013" y="2479675"/>
            <a:ext cx="54260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二：把淘气想的数看作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800" b="1" i="1"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en-US" altLang="zh-CN" sz="2800" b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i="1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         x</a:t>
            </a:r>
            <a:r>
              <a:rPr lang="zh-CN" altLang="en-US" sz="2800" b="1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×</a:t>
            </a:r>
            <a:r>
              <a:rPr lang="en-US" altLang="zh-CN" sz="2800" b="1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3－20＝100</a:t>
            </a:r>
            <a:endParaRPr lang="en-US" altLang="zh-CN" sz="2800" b="1">
              <a:solidFill>
                <a:srgbClr val="7030A0"/>
              </a:solidFill>
              <a:latin typeface="Times New Roman" panose="02020603050405020304" pitchFamily="18" charset="0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130800" y="949325"/>
            <a:ext cx="3736975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</a:rPr>
              <a:t>三：正确解答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解：设这个数为 </a:t>
            </a:r>
            <a:r>
              <a:rPr lang="zh-CN" altLang="en-US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3</a:t>
            </a:r>
            <a:r>
              <a:rPr lang="zh-CN" altLang="en-US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x－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20＝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10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120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</a:t>
            </a:r>
            <a:r>
              <a:rPr lang="zh-CN" altLang="en-US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160963" y="1065213"/>
            <a:ext cx="0" cy="3135312"/>
          </a:xfrm>
          <a:prstGeom prst="line">
            <a:avLst/>
          </a:prstGeom>
          <a:ln w="12700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文本框 1"/>
          <p:cNvSpPr txBox="1">
            <a:spLocks noChangeArrowheads="1"/>
          </p:cNvSpPr>
          <p:nvPr/>
        </p:nvSpPr>
        <p:spPr bwMode="auto">
          <a:xfrm>
            <a:off x="231775" y="1149350"/>
            <a:ext cx="2090738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1.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解方程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0" name="文本框 1"/>
          <p:cNvSpPr txBox="1">
            <a:spLocks noChangeArrowheads="1"/>
          </p:cNvSpPr>
          <p:nvPr/>
        </p:nvSpPr>
        <p:spPr bwMode="auto">
          <a:xfrm>
            <a:off x="668338" y="2108200"/>
            <a:ext cx="822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3</a:t>
            </a:r>
            <a:r>
              <a: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x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＋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6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＝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15          4</a:t>
            </a:r>
            <a:r>
              <a: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x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－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＝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26           8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＋</a:t>
            </a:r>
            <a:r>
              <a: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x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＝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20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4663" y="2695575"/>
            <a:ext cx="3232150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>
              <a:lnSpc>
                <a:spcPct val="130000"/>
              </a:lnSpc>
            </a:pPr>
            <a:r>
              <a:rPr lang="zh-CN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</a:t>
            </a: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en-US" altLang="zh-CN" sz="32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endParaRPr lang="zh-CN" altLang="zh-CN" sz="32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just" eaLnBrk="0" hangingPunct="0">
              <a:lnSpc>
                <a:spcPct val="130000"/>
              </a:lnSpc>
            </a:pP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</a:t>
            </a:r>
            <a:r>
              <a:rPr lang="en-US" altLang="zh-CN" sz="32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zh-CN" sz="32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302000" y="2692400"/>
            <a:ext cx="323215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>
              <a:lnSpc>
                <a:spcPct val="130000"/>
              </a:lnSpc>
            </a:pPr>
            <a:r>
              <a:rPr lang="zh-CN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</a:t>
            </a: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en-US" altLang="zh-CN" sz="32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28</a:t>
            </a:r>
            <a:endParaRPr lang="zh-CN" altLang="zh-CN" sz="32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just" eaLnBrk="0" hangingPunct="0">
              <a:lnSpc>
                <a:spcPct val="130000"/>
              </a:lnSpc>
            </a:pP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</a:t>
            </a:r>
            <a:r>
              <a:rPr lang="en-US" altLang="zh-CN" sz="32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  <a:endParaRPr lang="zh-CN" altLang="zh-CN" sz="32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215063" y="2692400"/>
            <a:ext cx="2928937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>
              <a:lnSpc>
                <a:spcPct val="130000"/>
              </a:lnSpc>
            </a:pP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</a:t>
            </a:r>
            <a:r>
              <a:rPr lang="en-US" altLang="zh-CN" sz="32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20</a:t>
            </a:r>
            <a:r>
              <a:rPr lang="zh-CN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endParaRPr lang="zh-CN" altLang="zh-CN" sz="32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just" eaLnBrk="0" hangingPunct="0">
              <a:lnSpc>
                <a:spcPct val="130000"/>
              </a:lnSpc>
            </a:pP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</a:t>
            </a:r>
            <a:r>
              <a:rPr lang="en-US" altLang="zh-CN" sz="32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3" grpId="0" build="p"/>
      <p:bldP spid="4" grpId="0" build="p"/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"/>
          <p:cNvSpPr txBox="1">
            <a:spLocks noChangeArrowheads="1"/>
          </p:cNvSpPr>
          <p:nvPr/>
        </p:nvSpPr>
        <p:spPr bwMode="auto">
          <a:xfrm>
            <a:off x="346075" y="538163"/>
            <a:ext cx="7797800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</a:rPr>
              <a:t>2. 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看图说一说等量关系，再列方程解决问题。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89125" y="1122363"/>
            <a:ext cx="3629025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文本框 2"/>
          <p:cNvSpPr txBox="1">
            <a:spLocks noChangeArrowheads="1"/>
          </p:cNvSpPr>
          <p:nvPr/>
        </p:nvSpPr>
        <p:spPr bwMode="auto">
          <a:xfrm>
            <a:off x="585788" y="1235075"/>
            <a:ext cx="8270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412875" y="2801938"/>
            <a:ext cx="6583363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>
              <a:lnSpc>
                <a:spcPct val="113000"/>
              </a:lnSpc>
            </a:pP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个篮球的价钱＋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个足球的价钱＝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234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元</a:t>
            </a:r>
            <a:endParaRPr lang="zh-CN" altLang="zh-CN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just" eaLnBrk="0" hangingPunct="0">
              <a:lnSpc>
                <a:spcPct val="113000"/>
              </a:lnSpc>
            </a:pP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3</a:t>
            </a:r>
            <a:r>
              <a:rPr lang="en-US" altLang="zh-CN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＋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48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234</a:t>
            </a:r>
            <a:endParaRPr lang="zh-CN" altLang="zh-CN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just" eaLnBrk="0" hangingPunct="0">
              <a:lnSpc>
                <a:spcPct val="113000"/>
              </a:lnSpc>
            </a:pP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en-US" altLang="zh-CN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186</a:t>
            </a:r>
            <a:endParaRPr lang="zh-CN" altLang="zh-CN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just" eaLnBrk="0" hangingPunct="0">
              <a:lnSpc>
                <a:spcPct val="113000"/>
              </a:lnSpc>
            </a:pP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        </a:t>
            </a:r>
            <a:r>
              <a:rPr lang="en-US" altLang="zh-CN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62</a:t>
            </a:r>
            <a:endParaRPr lang="zh-CN" altLang="zh-CN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ags/tag1.xml><?xml version="1.0" encoding="utf-8"?>
<p:tagLst xmlns:p="http://schemas.openxmlformats.org/presentationml/2006/main">
  <p:tag name="KSO_WPP_MARK_KEY" val="76dcd4aa-d1c1-4764-8651-5361db4a9ff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2200" b="1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2200" b="1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1254</Words>
  <Application>WPS 演示</Application>
  <PresentationFormat>全屏显示(16:9)</PresentationFormat>
  <Paragraphs>91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等线</vt:lpstr>
      <vt:lpstr>楷体</vt:lpstr>
      <vt:lpstr>Times New Roman</vt:lpstr>
      <vt:lpstr>等线 Light</vt:lpstr>
      <vt:lpstr>黑体</vt:lpstr>
      <vt:lpstr>Calibri</vt:lpstr>
      <vt:lpstr>微软雅黑</vt:lpstr>
      <vt:lpstr>Arial</vt:lpstr>
      <vt:lpstr>Arial Unicode MS</vt:lpstr>
      <vt:lpstr>第一PPT模板网-WWW.1PPT.COM​</vt:lpstr>
      <vt:lpstr>自定义设计方案</vt:lpstr>
      <vt:lpstr>2_自定义设计方案</vt:lpstr>
      <vt:lpstr>1_自定义设计方案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694</cp:revision>
  <dcterms:created xsi:type="dcterms:W3CDTF">2020-04-09T07:23:00Z</dcterms:created>
  <dcterms:modified xsi:type="dcterms:W3CDTF">2023-02-06T11:26:35Z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206CE98C39654D1C8E27ABFDD168FD27</vt:lpwstr>
  </property>
</Properties>
</file>