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308" r:id="rId4"/>
    <p:sldId id="309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6" Type="http://schemas.openxmlformats.org/officeDocument/2006/relationships/theme" Target="../theme/theme2.xml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.png"/><Relationship Id="rId6" Type="http://schemas.openxmlformats.org/officeDocument/2006/relationships/slide" Target="slide5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jpe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jpe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39669" y="2211710"/>
            <a:ext cx="1610056" cy="56169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课前导入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u="sng" dirty="0">
                    <a:solidFill>
                      <a:schemeClr val="tx1"/>
                    </a:solidFill>
                    <a:uFill>
                      <a:solidFill>
                        <a:srgbClr val="00B050"/>
                      </a:solidFill>
                    </a:uFill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u="sng" dirty="0" smtClean="0">
                    <a:solidFill>
                      <a:schemeClr val="tx1"/>
                    </a:solidFill>
                    <a:uFill>
                      <a:solidFill>
                        <a:srgbClr val="00B050"/>
                      </a:solidFill>
                    </a:uFill>
                    <a:latin typeface="黑体" panose="02010609060101010101" pitchFamily="49" charset="-122"/>
                    <a:ea typeface="黑体" panose="02010609060101010101" pitchFamily="49" charset="-122"/>
                  </a:rPr>
                  <a:t>版</a:t>
                </a:r>
                <a:r>
                  <a:rPr kumimoji="1" lang="zh-CN" altLang="en-US" sz="1200" u="sng" dirty="0">
                    <a:uFill>
                      <a:solidFill>
                        <a:srgbClr val="00B050"/>
                      </a:solidFill>
                    </a:uFill>
                    <a:latin typeface="黑体" panose="02010609060101010101" pitchFamily="49" charset="-122"/>
                    <a:ea typeface="黑体" panose="02010609060101010101" pitchFamily="49" charset="-122"/>
                  </a:rPr>
                  <a:t> </a:t>
                </a:r>
                <a:r>
                  <a:rPr kumimoji="1" lang="zh-CN" altLang="en-US" sz="1200" u="sng" dirty="0" smtClean="0">
                    <a:uFill>
                      <a:solidFill>
                        <a:srgbClr val="00B050"/>
                      </a:solidFill>
                    </a:uFill>
                    <a:latin typeface="黑体" panose="02010609060101010101" pitchFamily="49" charset="-122"/>
                    <a:ea typeface="黑体" panose="02010609060101010101" pitchFamily="49" charset="-122"/>
                  </a:rPr>
                  <a:t>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数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学 四年级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1607699" y="1040528"/>
            <a:ext cx="6366899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节能减排</a:t>
            </a:r>
            <a:r>
              <a:rPr lang="en-US" altLang="zh-CN" sz="2800" b="1" dirty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用字母表示数</a:t>
            </a:r>
            <a:endParaRPr lang="zh-CN" altLang="en-US" sz="3200" b="1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64555" y="1040527"/>
            <a:ext cx="654821" cy="702878"/>
            <a:chOff x="1306635" y="1385539"/>
            <a:chExt cx="654821" cy="70287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1923680"/>
            <a:ext cx="6624736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在数学中，我们除了用字母表示数，还经常用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含有字母的式子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表示几个等量之间的关系。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17843" y="2743859"/>
            <a:ext cx="6650505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通常用字母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表示路程，用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表示速度，用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表示时间。路程、速度和时间之间的关系可以用等式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23728" y="1601239"/>
            <a:ext cx="482453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8351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02872" y="1068104"/>
            <a:ext cx="6480000" cy="2519601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pic>
        <p:nvPicPr>
          <p:cNvPr id="64" name="Picture 283494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1043608" y="1030003"/>
            <a:ext cx="657860" cy="444500"/>
          </a:xfrm>
          <a:prstGeom prst="rect">
            <a:avLst/>
          </a:prstGeom>
        </p:spPr>
      </p:pic>
      <p:sp>
        <p:nvSpPr>
          <p:cNvPr id="66" name="Rectangle 1579"/>
          <p:cNvSpPr/>
          <p:nvPr/>
        </p:nvSpPr>
        <p:spPr>
          <a:xfrm>
            <a:off x="1133173" y="1068104"/>
            <a:ext cx="233680" cy="48196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marL="764540" indent="-6350">
              <a:lnSpc>
                <a:spcPct val="107000"/>
              </a:lnSpc>
              <a:spcAft>
                <a:spcPts val="800"/>
              </a:spcAft>
            </a:pPr>
            <a:endParaRPr lang="zh-CN" sz="1450" kern="100" dirty="0">
              <a:solidFill>
                <a:srgbClr val="18171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7455" y="1012840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AutoShape 3"/>
          <p:cNvSpPr/>
          <p:nvPr/>
        </p:nvSpPr>
        <p:spPr>
          <a:xfrm>
            <a:off x="4572000" y="1880957"/>
            <a:ext cx="1728192" cy="690795"/>
          </a:xfrm>
          <a:prstGeom prst="wedgeRoundRectCallout">
            <a:avLst>
              <a:gd name="adj1" fmla="val -61261"/>
              <a:gd name="adj2" fmla="val 38546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电动汽车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每小时行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" name="Picture 283492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819973" y="4215818"/>
            <a:ext cx="716809" cy="6664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55780" y="4363250"/>
            <a:ext cx="3531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你能提出什么问题？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946" y="3589953"/>
            <a:ext cx="69202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电动汽车作为新能源汽车，与传统汽车相比，具有清洁、节能、高效、经济等优势。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bldLvl="0" animBg="1"/>
      <p:bldP spid="4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4" name="Picture 283480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523901" y="1368581"/>
            <a:ext cx="353877" cy="330219"/>
          </a:xfrm>
          <a:prstGeom prst="rect">
            <a:avLst/>
          </a:prstGeom>
        </p:spPr>
      </p:pic>
      <p:pic>
        <p:nvPicPr>
          <p:cNvPr id="38" name="Picture 283517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892152" y="1053115"/>
            <a:ext cx="781268" cy="973244"/>
          </a:xfrm>
          <a:prstGeom prst="rect">
            <a:avLst/>
          </a:prstGeom>
        </p:spPr>
      </p:pic>
      <p:pic>
        <p:nvPicPr>
          <p:cNvPr id="39" name="Picture 283518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418130" y="3606724"/>
            <a:ext cx="786128" cy="920997"/>
          </a:xfrm>
          <a:prstGeom prst="rect">
            <a:avLst/>
          </a:prstGeom>
        </p:spPr>
      </p:pic>
      <p:pic>
        <p:nvPicPr>
          <p:cNvPr id="40" name="Picture 283519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3768146" y="3767479"/>
            <a:ext cx="931932" cy="1002404"/>
          </a:xfrm>
          <a:prstGeom prst="rect">
            <a:avLst/>
          </a:prstGeom>
        </p:spPr>
      </p:pic>
      <p:pic>
        <p:nvPicPr>
          <p:cNvPr id="41" name="Picture 283520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7678486" y="3715376"/>
            <a:ext cx="810429" cy="961093"/>
          </a:xfrm>
          <a:prstGeom prst="rect">
            <a:avLst/>
          </a:prstGeom>
        </p:spPr>
      </p:pic>
      <p:pic>
        <p:nvPicPr>
          <p:cNvPr id="42" name="Picture 2160"/>
          <p:cNvPicPr/>
          <p:nvPr/>
        </p:nvPicPr>
        <p:blipFill>
          <a:blip r:embed="rId7" cstate="email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23" y="2172355"/>
            <a:ext cx="950158" cy="1285508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1459715" y="997578"/>
            <a:ext cx="6948348" cy="1042930"/>
            <a:chOff x="1528312" y="545607"/>
            <a:chExt cx="6948348" cy="1042930"/>
          </a:xfrm>
        </p:grpSpPr>
        <p:sp>
          <p:nvSpPr>
            <p:cNvPr id="45" name="矩形: 圆角 44"/>
            <p:cNvSpPr/>
            <p:nvPr/>
          </p:nvSpPr>
          <p:spPr>
            <a:xfrm>
              <a:off x="1907704" y="545607"/>
              <a:ext cx="6568956" cy="104293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 rot="15235113">
              <a:off x="1662144" y="849325"/>
              <a:ext cx="159746" cy="42741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07704" y="618366"/>
              <a:ext cx="65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怎样用一个含有字母的式子表示汽车行驶速度、时间和路程之间的关系？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AutoShape 3"/>
          <p:cNvSpPr/>
          <p:nvPr/>
        </p:nvSpPr>
        <p:spPr>
          <a:xfrm>
            <a:off x="1702739" y="2247684"/>
            <a:ext cx="4784263" cy="503790"/>
          </a:xfrm>
          <a:prstGeom prst="wedgeRoundRectCallout">
            <a:avLst>
              <a:gd name="adj1" fmla="val -55664"/>
              <a:gd name="adj2" fmla="val 24558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通常用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表示路程，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表示速度，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表示时间。</a:t>
            </a:r>
            <a:endParaRPr lang="en-US" altLang="zh-CN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AutoShape 3"/>
          <p:cNvSpPr/>
          <p:nvPr/>
        </p:nvSpPr>
        <p:spPr>
          <a:xfrm>
            <a:off x="1465780" y="3383837"/>
            <a:ext cx="2225599" cy="775393"/>
          </a:xfrm>
          <a:prstGeom prst="wedgeRoundRectCallout">
            <a:avLst>
              <a:gd name="adj1" fmla="val -66540"/>
              <a:gd name="adj2" fmla="val 36120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我知道：</a:t>
            </a:r>
            <a:endParaRPr lang="en-US" altLang="zh-CN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spcBef>
                <a:spcPct val="50000"/>
              </a:spcBef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路程。</a:t>
            </a:r>
            <a:endParaRPr lang="en-US" altLang="zh-CN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AutoShape 3"/>
          <p:cNvSpPr/>
          <p:nvPr/>
        </p:nvSpPr>
        <p:spPr>
          <a:xfrm>
            <a:off x="4860032" y="3553279"/>
            <a:ext cx="931932" cy="428401"/>
          </a:xfrm>
          <a:prstGeom prst="wedgeRoundRectCallout">
            <a:avLst>
              <a:gd name="adj1" fmla="val -80007"/>
              <a:gd name="adj2" fmla="val 75879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en-US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AutoShape 3"/>
          <p:cNvSpPr/>
          <p:nvPr/>
        </p:nvSpPr>
        <p:spPr>
          <a:xfrm>
            <a:off x="5951922" y="3383837"/>
            <a:ext cx="1750707" cy="961093"/>
          </a:xfrm>
          <a:prstGeom prst="wedgeRoundRectCallout">
            <a:avLst>
              <a:gd name="adj1" fmla="val 62390"/>
              <a:gd name="adj2" fmla="val 36041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用含有字母的式子表示数量关系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真方便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52" grpId="0" bldLvl="0" animBg="1"/>
      <p:bldP spid="63" grpId="0" bldLvl="0" animBg="1"/>
      <p:bldP spid="6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8347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647234" y="3520212"/>
            <a:ext cx="877962" cy="942263"/>
          </a:xfrm>
          <a:prstGeom prst="rect">
            <a:avLst/>
          </a:prstGeom>
        </p:spPr>
      </p:pic>
      <p:sp>
        <p:nvSpPr>
          <p:cNvPr id="61" name="AutoShape 3"/>
          <p:cNvSpPr/>
          <p:nvPr/>
        </p:nvSpPr>
        <p:spPr>
          <a:xfrm>
            <a:off x="2051720" y="3159785"/>
            <a:ext cx="3240360" cy="1153017"/>
          </a:xfrm>
          <a:prstGeom prst="wedgeRoundRectCallout">
            <a:avLst>
              <a:gd name="adj1" fmla="val -68968"/>
              <a:gd name="adj2" fmla="val 22779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列出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用字母表示的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关系式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，再将数字代入关系式中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进行计算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96713" y="758157"/>
            <a:ext cx="6948348" cy="673876"/>
            <a:chOff x="1528312" y="545607"/>
            <a:chExt cx="6948348" cy="1042930"/>
          </a:xfrm>
        </p:grpSpPr>
        <p:sp>
          <p:nvSpPr>
            <p:cNvPr id="4" name="矩形: 圆角 3"/>
            <p:cNvSpPr/>
            <p:nvPr/>
          </p:nvSpPr>
          <p:spPr>
            <a:xfrm>
              <a:off x="1907704" y="545607"/>
              <a:ext cx="6568956" cy="104293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15235113">
              <a:off x="1662144" y="849325"/>
              <a:ext cx="159746" cy="42741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907704" y="618366"/>
              <a:ext cx="6568956" cy="714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t=3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，电动汽车行驶了多少千米？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846808" y="146049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87824" y="192418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87824" y="235101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180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51920" y="2537099"/>
            <a:ext cx="4821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答：电动汽车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小时行驶了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283522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662424" y="503660"/>
            <a:ext cx="1113968" cy="1119630"/>
          </a:xfrm>
          <a:prstGeom prst="rect">
            <a:avLst/>
          </a:prstGeom>
        </p:spPr>
      </p:pic>
      <p:pic>
        <p:nvPicPr>
          <p:cNvPr id="22" name="Picture 283521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352383" y="1036000"/>
            <a:ext cx="420656" cy="403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 animBg="1"/>
      <p:bldP spid="5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683568" y="967202"/>
            <a:ext cx="504056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6" name="Picture 2389"/>
          <p:cNvPicPr/>
          <p:nvPr/>
        </p:nvPicPr>
        <p:blipFill rotWithShape="1">
          <a:blip r:embed="rId2" cstate="email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535166" y="894740"/>
            <a:ext cx="4765026" cy="769491"/>
          </a:xfrm>
          <a:prstGeom prst="rect">
            <a:avLst/>
          </a:prstGeom>
        </p:spPr>
      </p:pic>
      <p:sp>
        <p:nvSpPr>
          <p:cNvPr id="27" name="Shape 2390"/>
          <p:cNvSpPr/>
          <p:nvPr/>
        </p:nvSpPr>
        <p:spPr>
          <a:xfrm>
            <a:off x="3174433" y="1280429"/>
            <a:ext cx="43625" cy="27359"/>
          </a:xfrm>
          <a:custGeom>
            <a:avLst/>
            <a:gdLst/>
            <a:ahLst/>
            <a:cxnLst/>
            <a:rect l="0" t="0" r="0" b="0"/>
            <a:pathLst>
              <a:path w="37160" h="25807">
                <a:moveTo>
                  <a:pt x="36868" y="457"/>
                </a:moveTo>
                <a:cubicBezTo>
                  <a:pt x="37160" y="1029"/>
                  <a:pt x="36195" y="2223"/>
                  <a:pt x="33973" y="4064"/>
                </a:cubicBezTo>
                <a:cubicBezTo>
                  <a:pt x="18174" y="16688"/>
                  <a:pt x="10439" y="23508"/>
                  <a:pt x="10770" y="24550"/>
                </a:cubicBezTo>
                <a:cubicBezTo>
                  <a:pt x="9550" y="25807"/>
                  <a:pt x="6807" y="24905"/>
                  <a:pt x="2553" y="21844"/>
                </a:cubicBezTo>
                <a:cubicBezTo>
                  <a:pt x="0" y="19571"/>
                  <a:pt x="102" y="18276"/>
                  <a:pt x="2896" y="17958"/>
                </a:cubicBezTo>
                <a:cubicBezTo>
                  <a:pt x="4458" y="18073"/>
                  <a:pt x="10528" y="14872"/>
                  <a:pt x="21120" y="8395"/>
                </a:cubicBezTo>
                <a:cubicBezTo>
                  <a:pt x="26010" y="5449"/>
                  <a:pt x="29794" y="3226"/>
                  <a:pt x="32449" y="1689"/>
                </a:cubicBezTo>
                <a:cubicBezTo>
                  <a:pt x="34811" y="407"/>
                  <a:pt x="36271" y="0"/>
                  <a:pt x="36868" y="457"/>
                </a:cubicBezTo>
                <a:close/>
              </a:path>
            </a:pathLst>
          </a:custGeom>
          <a:ln w="0" cap="flat">
            <a:miter lim="100000"/>
          </a:ln>
        </p:spPr>
        <p:style>
          <a:lnRef idx="0">
            <a:srgbClr val="000000">
              <a:alpha val="0"/>
            </a:srgbClr>
          </a:lnRef>
          <a:fillRef idx="1">
            <a:srgbClr val="181717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zh-CN" altLang="en-US"/>
          </a:p>
        </p:txBody>
      </p:sp>
      <p:sp>
        <p:nvSpPr>
          <p:cNvPr id="28" name="Shape 2391"/>
          <p:cNvSpPr/>
          <p:nvPr/>
        </p:nvSpPr>
        <p:spPr>
          <a:xfrm>
            <a:off x="3222129" y="1279488"/>
            <a:ext cx="13031" cy="22672"/>
          </a:xfrm>
          <a:custGeom>
            <a:avLst/>
            <a:gdLst/>
            <a:ahLst/>
            <a:cxnLst/>
            <a:rect l="0" t="0" r="0" b="0"/>
            <a:pathLst>
              <a:path w="11100" h="21386">
                <a:moveTo>
                  <a:pt x="5944" y="76"/>
                </a:moveTo>
                <a:cubicBezTo>
                  <a:pt x="6782" y="152"/>
                  <a:pt x="7836" y="1676"/>
                  <a:pt x="9080" y="4648"/>
                </a:cubicBezTo>
                <a:cubicBezTo>
                  <a:pt x="11100" y="10769"/>
                  <a:pt x="10389" y="15633"/>
                  <a:pt x="6959" y="19240"/>
                </a:cubicBezTo>
                <a:cubicBezTo>
                  <a:pt x="5042" y="20904"/>
                  <a:pt x="3429" y="21386"/>
                  <a:pt x="2108" y="20675"/>
                </a:cubicBezTo>
                <a:cubicBezTo>
                  <a:pt x="622" y="19672"/>
                  <a:pt x="0" y="17970"/>
                  <a:pt x="267" y="15557"/>
                </a:cubicBezTo>
                <a:cubicBezTo>
                  <a:pt x="381" y="14871"/>
                  <a:pt x="940" y="13347"/>
                  <a:pt x="1968" y="10985"/>
                </a:cubicBezTo>
                <a:cubicBezTo>
                  <a:pt x="3505" y="7518"/>
                  <a:pt x="4318" y="5232"/>
                  <a:pt x="4407" y="4114"/>
                </a:cubicBezTo>
                <a:cubicBezTo>
                  <a:pt x="4585" y="1346"/>
                  <a:pt x="5093" y="0"/>
                  <a:pt x="5944" y="76"/>
                </a:cubicBezTo>
                <a:close/>
              </a:path>
            </a:pathLst>
          </a:custGeom>
          <a:ln w="0" cap="flat">
            <a:miter lim="100000"/>
          </a:ln>
        </p:spPr>
        <p:style>
          <a:lnRef idx="0">
            <a:srgbClr val="000000">
              <a:alpha val="0"/>
            </a:srgbClr>
          </a:lnRef>
          <a:fillRef idx="1">
            <a:srgbClr val="181717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zh-CN" altLang="en-US"/>
          </a:p>
        </p:txBody>
      </p:sp>
      <p:sp>
        <p:nvSpPr>
          <p:cNvPr id="29" name="Shape 2392"/>
          <p:cNvSpPr/>
          <p:nvPr/>
        </p:nvSpPr>
        <p:spPr>
          <a:xfrm>
            <a:off x="3168913" y="1221931"/>
            <a:ext cx="44206" cy="62497"/>
          </a:xfrm>
          <a:custGeom>
            <a:avLst/>
            <a:gdLst/>
            <a:ahLst/>
            <a:cxnLst/>
            <a:rect l="0" t="0" r="0" b="0"/>
            <a:pathLst>
              <a:path w="37655" h="58953">
                <a:moveTo>
                  <a:pt x="12636" y="305"/>
                </a:moveTo>
                <a:cubicBezTo>
                  <a:pt x="12776" y="356"/>
                  <a:pt x="12852" y="368"/>
                  <a:pt x="12890" y="368"/>
                </a:cubicBezTo>
                <a:cubicBezTo>
                  <a:pt x="15507" y="762"/>
                  <a:pt x="17805" y="1562"/>
                  <a:pt x="19799" y="2794"/>
                </a:cubicBezTo>
                <a:cubicBezTo>
                  <a:pt x="21361" y="3848"/>
                  <a:pt x="21742" y="4852"/>
                  <a:pt x="20955" y="5804"/>
                </a:cubicBezTo>
                <a:cubicBezTo>
                  <a:pt x="19126" y="7963"/>
                  <a:pt x="17005" y="11773"/>
                  <a:pt x="14567" y="17234"/>
                </a:cubicBezTo>
                <a:cubicBezTo>
                  <a:pt x="13043" y="20765"/>
                  <a:pt x="10820" y="25235"/>
                  <a:pt x="7912" y="30658"/>
                </a:cubicBezTo>
                <a:cubicBezTo>
                  <a:pt x="7569" y="31179"/>
                  <a:pt x="9995" y="30924"/>
                  <a:pt x="15227" y="29908"/>
                </a:cubicBezTo>
                <a:cubicBezTo>
                  <a:pt x="18212" y="29337"/>
                  <a:pt x="20574" y="28918"/>
                  <a:pt x="22288" y="28651"/>
                </a:cubicBezTo>
                <a:cubicBezTo>
                  <a:pt x="25286" y="22034"/>
                  <a:pt x="26657" y="16891"/>
                  <a:pt x="26378" y="13195"/>
                </a:cubicBezTo>
                <a:cubicBezTo>
                  <a:pt x="26314" y="11214"/>
                  <a:pt x="27940" y="11125"/>
                  <a:pt x="31255" y="12903"/>
                </a:cubicBezTo>
                <a:cubicBezTo>
                  <a:pt x="32576" y="13767"/>
                  <a:pt x="33452" y="14668"/>
                  <a:pt x="33934" y="15595"/>
                </a:cubicBezTo>
                <a:cubicBezTo>
                  <a:pt x="34379" y="16484"/>
                  <a:pt x="34328" y="17246"/>
                  <a:pt x="33782" y="17882"/>
                </a:cubicBezTo>
                <a:cubicBezTo>
                  <a:pt x="33261" y="18479"/>
                  <a:pt x="32195" y="20295"/>
                  <a:pt x="30581" y="23330"/>
                </a:cubicBezTo>
                <a:cubicBezTo>
                  <a:pt x="28651" y="27165"/>
                  <a:pt x="23749" y="35826"/>
                  <a:pt x="15875" y="49314"/>
                </a:cubicBezTo>
                <a:cubicBezTo>
                  <a:pt x="17691" y="49035"/>
                  <a:pt x="22873" y="46418"/>
                  <a:pt x="31407" y="41490"/>
                </a:cubicBezTo>
                <a:cubicBezTo>
                  <a:pt x="33909" y="40030"/>
                  <a:pt x="35725" y="39408"/>
                  <a:pt x="36855" y="39650"/>
                </a:cubicBezTo>
                <a:cubicBezTo>
                  <a:pt x="37655" y="40056"/>
                  <a:pt x="36970" y="41034"/>
                  <a:pt x="34798" y="42570"/>
                </a:cubicBezTo>
                <a:cubicBezTo>
                  <a:pt x="34303" y="42938"/>
                  <a:pt x="33503" y="43485"/>
                  <a:pt x="32423" y="44196"/>
                </a:cubicBezTo>
                <a:cubicBezTo>
                  <a:pt x="20917" y="51905"/>
                  <a:pt x="14973" y="56414"/>
                  <a:pt x="14592" y="57721"/>
                </a:cubicBezTo>
                <a:cubicBezTo>
                  <a:pt x="13792" y="58953"/>
                  <a:pt x="12560" y="58445"/>
                  <a:pt x="10909" y="56185"/>
                </a:cubicBezTo>
                <a:cubicBezTo>
                  <a:pt x="8928" y="53086"/>
                  <a:pt x="8433" y="51181"/>
                  <a:pt x="9436" y="50482"/>
                </a:cubicBezTo>
                <a:cubicBezTo>
                  <a:pt x="12497" y="49009"/>
                  <a:pt x="16383" y="42735"/>
                  <a:pt x="21069" y="31623"/>
                </a:cubicBezTo>
                <a:cubicBezTo>
                  <a:pt x="12217" y="33833"/>
                  <a:pt x="6693" y="35992"/>
                  <a:pt x="4496" y="38074"/>
                </a:cubicBezTo>
                <a:cubicBezTo>
                  <a:pt x="3505" y="38697"/>
                  <a:pt x="2349" y="37985"/>
                  <a:pt x="1016" y="35954"/>
                </a:cubicBezTo>
                <a:cubicBezTo>
                  <a:pt x="0" y="34074"/>
                  <a:pt x="25" y="32804"/>
                  <a:pt x="1079" y="32131"/>
                </a:cubicBezTo>
                <a:cubicBezTo>
                  <a:pt x="4382" y="29908"/>
                  <a:pt x="7150" y="24600"/>
                  <a:pt x="9372" y="16205"/>
                </a:cubicBezTo>
                <a:cubicBezTo>
                  <a:pt x="10706" y="10617"/>
                  <a:pt x="10960" y="6503"/>
                  <a:pt x="10160" y="3886"/>
                </a:cubicBezTo>
                <a:cubicBezTo>
                  <a:pt x="9500" y="1194"/>
                  <a:pt x="10325" y="0"/>
                  <a:pt x="12636" y="305"/>
                </a:cubicBezTo>
                <a:close/>
              </a:path>
            </a:pathLst>
          </a:custGeom>
          <a:ln w="0" cap="flat">
            <a:miter lim="100000"/>
          </a:ln>
        </p:spPr>
        <p:style>
          <a:lnRef idx="0">
            <a:srgbClr val="000000">
              <a:alpha val="0"/>
            </a:srgbClr>
          </a:lnRef>
          <a:fillRef idx="1">
            <a:srgbClr val="181717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zh-CN" altLang="en-US"/>
          </a:p>
        </p:txBody>
      </p:sp>
      <p:sp>
        <p:nvSpPr>
          <p:cNvPr id="30" name="Shape 2393"/>
          <p:cNvSpPr/>
          <p:nvPr/>
        </p:nvSpPr>
        <p:spPr>
          <a:xfrm>
            <a:off x="3211185" y="1208399"/>
            <a:ext cx="24271" cy="68435"/>
          </a:xfrm>
          <a:custGeom>
            <a:avLst/>
            <a:gdLst/>
            <a:ahLst/>
            <a:cxnLst/>
            <a:rect l="0" t="0" r="0" b="0"/>
            <a:pathLst>
              <a:path w="20674" h="64554">
                <a:moveTo>
                  <a:pt x="14872" y="0"/>
                </a:moveTo>
                <a:lnTo>
                  <a:pt x="20674" y="1750"/>
                </a:lnTo>
                <a:lnTo>
                  <a:pt x="20674" y="18328"/>
                </a:lnTo>
                <a:lnTo>
                  <a:pt x="19418" y="24143"/>
                </a:lnTo>
                <a:lnTo>
                  <a:pt x="20674" y="23533"/>
                </a:lnTo>
                <a:lnTo>
                  <a:pt x="20674" y="28533"/>
                </a:lnTo>
                <a:lnTo>
                  <a:pt x="18936" y="29172"/>
                </a:lnTo>
                <a:cubicBezTo>
                  <a:pt x="18834" y="29667"/>
                  <a:pt x="18631" y="30709"/>
                  <a:pt x="18352" y="32283"/>
                </a:cubicBezTo>
                <a:cubicBezTo>
                  <a:pt x="17437" y="36894"/>
                  <a:pt x="16840" y="39713"/>
                  <a:pt x="16535" y="40729"/>
                </a:cubicBezTo>
                <a:lnTo>
                  <a:pt x="20674" y="38136"/>
                </a:lnTo>
                <a:lnTo>
                  <a:pt x="20674" y="42640"/>
                </a:lnTo>
                <a:lnTo>
                  <a:pt x="18390" y="43205"/>
                </a:lnTo>
                <a:cubicBezTo>
                  <a:pt x="17463" y="43586"/>
                  <a:pt x="16726" y="43891"/>
                  <a:pt x="16193" y="44120"/>
                </a:cubicBezTo>
                <a:cubicBezTo>
                  <a:pt x="13221" y="53416"/>
                  <a:pt x="12078" y="57862"/>
                  <a:pt x="12764" y="57455"/>
                </a:cubicBezTo>
                <a:lnTo>
                  <a:pt x="20674" y="53973"/>
                </a:lnTo>
                <a:lnTo>
                  <a:pt x="20674" y="57338"/>
                </a:lnTo>
                <a:lnTo>
                  <a:pt x="15713" y="59554"/>
                </a:lnTo>
                <a:cubicBezTo>
                  <a:pt x="12310" y="61338"/>
                  <a:pt x="10103" y="62853"/>
                  <a:pt x="9093" y="64097"/>
                </a:cubicBezTo>
                <a:cubicBezTo>
                  <a:pt x="8217" y="64554"/>
                  <a:pt x="7023" y="63754"/>
                  <a:pt x="5499" y="61735"/>
                </a:cubicBezTo>
                <a:cubicBezTo>
                  <a:pt x="4674" y="60287"/>
                  <a:pt x="4801" y="59284"/>
                  <a:pt x="5880" y="58725"/>
                </a:cubicBezTo>
                <a:cubicBezTo>
                  <a:pt x="7760" y="58204"/>
                  <a:pt x="9652" y="53911"/>
                  <a:pt x="11544" y="45847"/>
                </a:cubicBezTo>
                <a:cubicBezTo>
                  <a:pt x="10236" y="46609"/>
                  <a:pt x="8738" y="46863"/>
                  <a:pt x="7010" y="46596"/>
                </a:cubicBezTo>
                <a:cubicBezTo>
                  <a:pt x="4953" y="46050"/>
                  <a:pt x="4559" y="45453"/>
                  <a:pt x="5804" y="44818"/>
                </a:cubicBezTo>
                <a:cubicBezTo>
                  <a:pt x="8738" y="43752"/>
                  <a:pt x="10846" y="42926"/>
                  <a:pt x="12154" y="42342"/>
                </a:cubicBezTo>
                <a:cubicBezTo>
                  <a:pt x="13310" y="37567"/>
                  <a:pt x="14034" y="33744"/>
                  <a:pt x="14351" y="30874"/>
                </a:cubicBezTo>
                <a:cubicBezTo>
                  <a:pt x="10008" y="32106"/>
                  <a:pt x="6528" y="32703"/>
                  <a:pt x="3874" y="32639"/>
                </a:cubicBezTo>
                <a:cubicBezTo>
                  <a:pt x="521" y="32309"/>
                  <a:pt x="0" y="31610"/>
                  <a:pt x="2299" y="30556"/>
                </a:cubicBezTo>
                <a:cubicBezTo>
                  <a:pt x="6464" y="29287"/>
                  <a:pt x="10617" y="27711"/>
                  <a:pt x="14757" y="25819"/>
                </a:cubicBezTo>
                <a:cubicBezTo>
                  <a:pt x="15862" y="14681"/>
                  <a:pt x="15710" y="7531"/>
                  <a:pt x="14300" y="4381"/>
                </a:cubicBezTo>
                <a:cubicBezTo>
                  <a:pt x="13132" y="2527"/>
                  <a:pt x="12624" y="1384"/>
                  <a:pt x="12751" y="953"/>
                </a:cubicBezTo>
                <a:cubicBezTo>
                  <a:pt x="12776" y="406"/>
                  <a:pt x="13475" y="76"/>
                  <a:pt x="14872" y="0"/>
                </a:cubicBezTo>
                <a:close/>
              </a:path>
            </a:pathLst>
          </a:custGeom>
          <a:ln w="0" cap="flat">
            <a:miter lim="100000"/>
          </a:ln>
        </p:spPr>
        <p:style>
          <a:lnRef idx="0">
            <a:srgbClr val="000000">
              <a:alpha val="0"/>
            </a:srgbClr>
          </a:lnRef>
          <a:fillRef idx="1">
            <a:srgbClr val="181717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zh-CN" altLang="en-US"/>
          </a:p>
        </p:txBody>
      </p:sp>
      <p:sp>
        <p:nvSpPr>
          <p:cNvPr id="31" name="Shape 2394"/>
          <p:cNvSpPr/>
          <p:nvPr/>
        </p:nvSpPr>
        <p:spPr>
          <a:xfrm>
            <a:off x="3261337" y="1272257"/>
            <a:ext cx="27852" cy="17665"/>
          </a:xfrm>
          <a:custGeom>
            <a:avLst/>
            <a:gdLst/>
            <a:ahLst/>
            <a:cxnLst/>
            <a:rect l="0" t="0" r="0" b="0"/>
            <a:pathLst>
              <a:path w="23724" h="16663">
                <a:moveTo>
                  <a:pt x="5321" y="356"/>
                </a:moveTo>
                <a:cubicBezTo>
                  <a:pt x="11430" y="254"/>
                  <a:pt x="16370" y="1804"/>
                  <a:pt x="20142" y="5004"/>
                </a:cubicBezTo>
                <a:cubicBezTo>
                  <a:pt x="21222" y="5868"/>
                  <a:pt x="22136" y="7404"/>
                  <a:pt x="22873" y="9602"/>
                </a:cubicBezTo>
                <a:cubicBezTo>
                  <a:pt x="23559" y="11773"/>
                  <a:pt x="23724" y="13475"/>
                  <a:pt x="23368" y="14694"/>
                </a:cubicBezTo>
                <a:cubicBezTo>
                  <a:pt x="22619" y="16663"/>
                  <a:pt x="20574" y="16346"/>
                  <a:pt x="17234" y="13754"/>
                </a:cubicBezTo>
                <a:cubicBezTo>
                  <a:pt x="15469" y="12332"/>
                  <a:pt x="12941" y="10427"/>
                  <a:pt x="9627" y="8052"/>
                </a:cubicBezTo>
                <a:cubicBezTo>
                  <a:pt x="1435" y="2566"/>
                  <a:pt x="0" y="0"/>
                  <a:pt x="5321" y="356"/>
                </a:cubicBezTo>
                <a:close/>
              </a:path>
            </a:pathLst>
          </a:custGeom>
          <a:ln w="0" cap="flat">
            <a:miter lim="100000"/>
          </a:ln>
        </p:spPr>
        <p:style>
          <a:lnRef idx="0">
            <a:srgbClr val="000000">
              <a:alpha val="0"/>
            </a:srgbClr>
          </a:lnRef>
          <a:fillRef idx="1">
            <a:srgbClr val="181717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zh-CN" altLang="en-US"/>
          </a:p>
        </p:txBody>
      </p:sp>
      <p:sp>
        <p:nvSpPr>
          <p:cNvPr id="32" name="Shape 2395"/>
          <p:cNvSpPr/>
          <p:nvPr/>
        </p:nvSpPr>
        <p:spPr>
          <a:xfrm>
            <a:off x="3235457" y="1244079"/>
            <a:ext cx="44641" cy="63373"/>
          </a:xfrm>
          <a:custGeom>
            <a:avLst/>
            <a:gdLst/>
            <a:ahLst/>
            <a:cxnLst/>
            <a:rect l="0" t="0" r="0" b="0"/>
            <a:pathLst>
              <a:path w="38025" h="59779">
                <a:moveTo>
                  <a:pt x="4599" y="1600"/>
                </a:moveTo>
                <a:cubicBezTo>
                  <a:pt x="8929" y="0"/>
                  <a:pt x="11774" y="584"/>
                  <a:pt x="13171" y="3340"/>
                </a:cubicBezTo>
                <a:cubicBezTo>
                  <a:pt x="12054" y="5855"/>
                  <a:pt x="11914" y="9372"/>
                  <a:pt x="12701" y="13868"/>
                </a:cubicBezTo>
                <a:cubicBezTo>
                  <a:pt x="12765" y="14300"/>
                  <a:pt x="12828" y="14618"/>
                  <a:pt x="12879" y="14833"/>
                </a:cubicBezTo>
                <a:cubicBezTo>
                  <a:pt x="16181" y="13538"/>
                  <a:pt x="19521" y="12026"/>
                  <a:pt x="22925" y="10337"/>
                </a:cubicBezTo>
                <a:cubicBezTo>
                  <a:pt x="25643" y="8941"/>
                  <a:pt x="27738" y="8217"/>
                  <a:pt x="29211" y="8153"/>
                </a:cubicBezTo>
                <a:cubicBezTo>
                  <a:pt x="31472" y="8064"/>
                  <a:pt x="33733" y="8572"/>
                  <a:pt x="35968" y="9677"/>
                </a:cubicBezTo>
                <a:cubicBezTo>
                  <a:pt x="37670" y="10706"/>
                  <a:pt x="38025" y="11658"/>
                  <a:pt x="37022" y="12535"/>
                </a:cubicBezTo>
                <a:cubicBezTo>
                  <a:pt x="36806" y="12738"/>
                  <a:pt x="35942" y="12903"/>
                  <a:pt x="34444" y="13043"/>
                </a:cubicBezTo>
                <a:cubicBezTo>
                  <a:pt x="31231" y="12814"/>
                  <a:pt x="24347" y="14618"/>
                  <a:pt x="13768" y="18453"/>
                </a:cubicBezTo>
                <a:cubicBezTo>
                  <a:pt x="18543" y="33362"/>
                  <a:pt x="21553" y="43332"/>
                  <a:pt x="22798" y="48361"/>
                </a:cubicBezTo>
                <a:cubicBezTo>
                  <a:pt x="23344" y="53771"/>
                  <a:pt x="21617" y="57480"/>
                  <a:pt x="17629" y="59486"/>
                </a:cubicBezTo>
                <a:cubicBezTo>
                  <a:pt x="16956" y="59779"/>
                  <a:pt x="15851" y="59080"/>
                  <a:pt x="14289" y="57391"/>
                </a:cubicBezTo>
                <a:cubicBezTo>
                  <a:pt x="11622" y="54572"/>
                  <a:pt x="8929" y="52400"/>
                  <a:pt x="6186" y="50850"/>
                </a:cubicBezTo>
                <a:cubicBezTo>
                  <a:pt x="4370" y="49809"/>
                  <a:pt x="3545" y="49187"/>
                  <a:pt x="3722" y="48958"/>
                </a:cubicBezTo>
                <a:cubicBezTo>
                  <a:pt x="3735" y="48692"/>
                  <a:pt x="4789" y="48666"/>
                  <a:pt x="6885" y="48882"/>
                </a:cubicBezTo>
                <a:cubicBezTo>
                  <a:pt x="7253" y="48907"/>
                  <a:pt x="7787" y="48958"/>
                  <a:pt x="8510" y="49022"/>
                </a:cubicBezTo>
                <a:cubicBezTo>
                  <a:pt x="11965" y="49492"/>
                  <a:pt x="13781" y="49237"/>
                  <a:pt x="13920" y="48247"/>
                </a:cubicBezTo>
                <a:cubicBezTo>
                  <a:pt x="14365" y="46824"/>
                  <a:pt x="14111" y="43497"/>
                  <a:pt x="13158" y="38240"/>
                </a:cubicBezTo>
                <a:cubicBezTo>
                  <a:pt x="12740" y="35725"/>
                  <a:pt x="12155" y="32880"/>
                  <a:pt x="11419" y="29731"/>
                </a:cubicBezTo>
                <a:cubicBezTo>
                  <a:pt x="10695" y="26606"/>
                  <a:pt x="9831" y="23278"/>
                  <a:pt x="8841" y="19735"/>
                </a:cubicBezTo>
                <a:lnTo>
                  <a:pt x="0" y="23683"/>
                </a:lnTo>
                <a:lnTo>
                  <a:pt x="0" y="20317"/>
                </a:lnTo>
                <a:lnTo>
                  <a:pt x="8104" y="16751"/>
                </a:lnTo>
                <a:cubicBezTo>
                  <a:pt x="7977" y="16078"/>
                  <a:pt x="7774" y="15138"/>
                  <a:pt x="7532" y="13944"/>
                </a:cubicBezTo>
                <a:cubicBezTo>
                  <a:pt x="6834" y="9525"/>
                  <a:pt x="6034" y="7455"/>
                  <a:pt x="5107" y="7721"/>
                </a:cubicBezTo>
                <a:lnTo>
                  <a:pt x="0" y="8985"/>
                </a:lnTo>
                <a:lnTo>
                  <a:pt x="0" y="4480"/>
                </a:lnTo>
                <a:lnTo>
                  <a:pt x="4599" y="1600"/>
                </a:lnTo>
                <a:close/>
              </a:path>
            </a:pathLst>
          </a:custGeom>
          <a:ln w="0" cap="flat">
            <a:miter lim="100000"/>
          </a:ln>
        </p:spPr>
        <p:style>
          <a:lnRef idx="0">
            <a:srgbClr val="000000">
              <a:alpha val="0"/>
            </a:srgbClr>
          </a:lnRef>
          <a:fillRef idx="1">
            <a:srgbClr val="181717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zh-CN" altLang="en-US" dirty="0"/>
          </a:p>
        </p:txBody>
      </p:sp>
      <p:sp>
        <p:nvSpPr>
          <p:cNvPr id="33" name="Shape 2396"/>
          <p:cNvSpPr/>
          <p:nvPr/>
        </p:nvSpPr>
        <p:spPr>
          <a:xfrm>
            <a:off x="3235454" y="1223692"/>
            <a:ext cx="30149" cy="14954"/>
          </a:xfrm>
          <a:custGeom>
            <a:avLst/>
            <a:gdLst/>
            <a:ahLst/>
            <a:cxnLst/>
            <a:rect l="0" t="0" r="0" b="0"/>
            <a:pathLst>
              <a:path w="25681" h="14106">
                <a:moveTo>
                  <a:pt x="16333" y="1436"/>
                </a:moveTo>
                <a:cubicBezTo>
                  <a:pt x="21998" y="0"/>
                  <a:pt x="25109" y="674"/>
                  <a:pt x="25681" y="3455"/>
                </a:cubicBezTo>
                <a:cubicBezTo>
                  <a:pt x="24970" y="4325"/>
                  <a:pt x="22331" y="5700"/>
                  <a:pt x="17762" y="7580"/>
                </a:cubicBezTo>
                <a:lnTo>
                  <a:pt x="0" y="14106"/>
                </a:lnTo>
                <a:lnTo>
                  <a:pt x="0" y="9106"/>
                </a:lnTo>
                <a:lnTo>
                  <a:pt x="8802" y="4839"/>
                </a:lnTo>
                <a:cubicBezTo>
                  <a:pt x="12333" y="3048"/>
                  <a:pt x="14848" y="1918"/>
                  <a:pt x="16333" y="1436"/>
                </a:cubicBezTo>
                <a:close/>
              </a:path>
            </a:pathLst>
          </a:custGeom>
          <a:ln w="0" cap="flat">
            <a:miter lim="100000"/>
          </a:ln>
        </p:spPr>
        <p:style>
          <a:lnRef idx="0">
            <a:srgbClr val="000000">
              <a:alpha val="0"/>
            </a:srgbClr>
          </a:lnRef>
          <a:fillRef idx="1">
            <a:srgbClr val="181717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zh-CN" altLang="en-US"/>
          </a:p>
        </p:txBody>
      </p:sp>
      <p:sp>
        <p:nvSpPr>
          <p:cNvPr id="36" name="Shape 2397"/>
          <p:cNvSpPr/>
          <p:nvPr/>
        </p:nvSpPr>
        <p:spPr>
          <a:xfrm>
            <a:off x="3235453" y="1210255"/>
            <a:ext cx="5160" cy="17575"/>
          </a:xfrm>
          <a:custGeom>
            <a:avLst/>
            <a:gdLst/>
            <a:ahLst/>
            <a:cxnLst/>
            <a:rect l="0" t="0" r="0" b="0"/>
            <a:pathLst>
              <a:path w="4395" h="16578">
                <a:moveTo>
                  <a:pt x="0" y="0"/>
                </a:moveTo>
                <a:lnTo>
                  <a:pt x="1779" y="536"/>
                </a:lnTo>
                <a:cubicBezTo>
                  <a:pt x="3684" y="1591"/>
                  <a:pt x="4395" y="2607"/>
                  <a:pt x="3888" y="3559"/>
                </a:cubicBezTo>
                <a:cubicBezTo>
                  <a:pt x="3043" y="4994"/>
                  <a:pt x="2189" y="7280"/>
                  <a:pt x="1330" y="10419"/>
                </a:cubicBezTo>
                <a:lnTo>
                  <a:pt x="0" y="16578"/>
                </a:lnTo>
                <a:lnTo>
                  <a:pt x="0" y="0"/>
                </a:lnTo>
                <a:close/>
              </a:path>
            </a:pathLst>
          </a:custGeom>
          <a:ln w="0" cap="flat">
            <a:miter lim="100000"/>
          </a:ln>
        </p:spPr>
        <p:style>
          <a:lnRef idx="0">
            <a:srgbClr val="000000">
              <a:alpha val="0"/>
            </a:srgbClr>
          </a:lnRef>
          <a:fillRef idx="1">
            <a:srgbClr val="181717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zh-CN" altLang="en-US"/>
          </a:p>
        </p:txBody>
      </p:sp>
      <p:sp>
        <p:nvSpPr>
          <p:cNvPr id="37" name="Shape 2398"/>
          <p:cNvSpPr/>
          <p:nvPr/>
        </p:nvSpPr>
        <p:spPr>
          <a:xfrm>
            <a:off x="3303013" y="1225722"/>
            <a:ext cx="56999" cy="39852"/>
          </a:xfrm>
          <a:custGeom>
            <a:avLst/>
            <a:gdLst/>
            <a:ahLst/>
            <a:cxnLst/>
            <a:rect l="0" t="0" r="0" b="0"/>
            <a:pathLst>
              <a:path w="48552" h="37592">
                <a:moveTo>
                  <a:pt x="46965" y="927"/>
                </a:moveTo>
                <a:cubicBezTo>
                  <a:pt x="48552" y="698"/>
                  <a:pt x="44996" y="4635"/>
                  <a:pt x="36309" y="12751"/>
                </a:cubicBezTo>
                <a:cubicBezTo>
                  <a:pt x="32004" y="16815"/>
                  <a:pt x="26569" y="22085"/>
                  <a:pt x="20028" y="28549"/>
                </a:cubicBezTo>
                <a:cubicBezTo>
                  <a:pt x="18250" y="30302"/>
                  <a:pt x="16523" y="32309"/>
                  <a:pt x="14846" y="34595"/>
                </a:cubicBezTo>
                <a:cubicBezTo>
                  <a:pt x="13576" y="36424"/>
                  <a:pt x="12433" y="37415"/>
                  <a:pt x="11468" y="37592"/>
                </a:cubicBezTo>
                <a:cubicBezTo>
                  <a:pt x="4623" y="36017"/>
                  <a:pt x="800" y="33833"/>
                  <a:pt x="0" y="31065"/>
                </a:cubicBezTo>
                <a:cubicBezTo>
                  <a:pt x="153" y="30696"/>
                  <a:pt x="1029" y="30277"/>
                  <a:pt x="2642" y="29820"/>
                </a:cubicBezTo>
                <a:cubicBezTo>
                  <a:pt x="6718" y="28766"/>
                  <a:pt x="10287" y="27153"/>
                  <a:pt x="13373" y="25006"/>
                </a:cubicBezTo>
                <a:cubicBezTo>
                  <a:pt x="17577" y="22111"/>
                  <a:pt x="23736" y="17500"/>
                  <a:pt x="31852" y="11164"/>
                </a:cubicBezTo>
                <a:cubicBezTo>
                  <a:pt x="41618" y="3417"/>
                  <a:pt x="46660" y="0"/>
                  <a:pt x="46965" y="927"/>
                </a:cubicBezTo>
                <a:close/>
              </a:path>
            </a:pathLst>
          </a:custGeom>
          <a:ln w="0" cap="flat">
            <a:miter lim="100000"/>
          </a:ln>
        </p:spPr>
        <p:style>
          <a:lnRef idx="0">
            <a:srgbClr val="000000">
              <a:alpha val="0"/>
            </a:srgbClr>
          </a:lnRef>
          <a:fillRef idx="1">
            <a:srgbClr val="181717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zh-CN" altLang="en-US"/>
          </a:p>
        </p:txBody>
      </p:sp>
      <p:sp>
        <p:nvSpPr>
          <p:cNvPr id="38" name="Shape 2399"/>
          <p:cNvSpPr/>
          <p:nvPr/>
        </p:nvSpPr>
        <p:spPr>
          <a:xfrm>
            <a:off x="3313510" y="1221169"/>
            <a:ext cx="23035" cy="12416"/>
          </a:xfrm>
          <a:custGeom>
            <a:avLst/>
            <a:gdLst/>
            <a:ahLst/>
            <a:cxnLst/>
            <a:rect l="0" t="0" r="0" b="0"/>
            <a:pathLst>
              <a:path w="19621" h="11712">
                <a:moveTo>
                  <a:pt x="2080" y="340"/>
                </a:moveTo>
                <a:cubicBezTo>
                  <a:pt x="4159" y="0"/>
                  <a:pt x="8344" y="384"/>
                  <a:pt x="14630" y="1488"/>
                </a:cubicBezTo>
                <a:cubicBezTo>
                  <a:pt x="17399" y="2847"/>
                  <a:pt x="19075" y="5210"/>
                  <a:pt x="19621" y="8600"/>
                </a:cubicBezTo>
                <a:cubicBezTo>
                  <a:pt x="19609" y="10963"/>
                  <a:pt x="18072" y="11712"/>
                  <a:pt x="14986" y="10874"/>
                </a:cubicBezTo>
                <a:cubicBezTo>
                  <a:pt x="12586" y="9883"/>
                  <a:pt x="8306" y="7432"/>
                  <a:pt x="2159" y="3533"/>
                </a:cubicBezTo>
                <a:cubicBezTo>
                  <a:pt x="25" y="1743"/>
                  <a:pt x="0" y="679"/>
                  <a:pt x="2080" y="340"/>
                </a:cubicBezTo>
                <a:close/>
              </a:path>
            </a:pathLst>
          </a:custGeom>
          <a:ln w="0" cap="flat">
            <a:miter lim="100000"/>
          </a:ln>
        </p:spPr>
        <p:style>
          <a:lnRef idx="0">
            <a:srgbClr val="000000">
              <a:alpha val="0"/>
            </a:srgbClr>
          </a:lnRef>
          <a:fillRef idx="1">
            <a:srgbClr val="181717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zh-CN" altLang="en-US"/>
          </a:p>
        </p:txBody>
      </p:sp>
      <p:sp>
        <p:nvSpPr>
          <p:cNvPr id="39" name="Shape 2400"/>
          <p:cNvSpPr/>
          <p:nvPr/>
        </p:nvSpPr>
        <p:spPr>
          <a:xfrm>
            <a:off x="3297240" y="1189251"/>
            <a:ext cx="82212" cy="92629"/>
          </a:xfrm>
          <a:custGeom>
            <a:avLst/>
            <a:gdLst/>
            <a:ahLst/>
            <a:cxnLst/>
            <a:rect l="0" t="0" r="0" b="0"/>
            <a:pathLst>
              <a:path w="70028" h="87376">
                <a:moveTo>
                  <a:pt x="52083" y="0"/>
                </a:moveTo>
                <a:cubicBezTo>
                  <a:pt x="58585" y="76"/>
                  <a:pt x="63868" y="2057"/>
                  <a:pt x="67945" y="5969"/>
                </a:cubicBezTo>
                <a:cubicBezTo>
                  <a:pt x="67958" y="6185"/>
                  <a:pt x="67691" y="6629"/>
                  <a:pt x="67158" y="7303"/>
                </a:cubicBezTo>
                <a:cubicBezTo>
                  <a:pt x="64605" y="10579"/>
                  <a:pt x="63703" y="14135"/>
                  <a:pt x="64414" y="17958"/>
                </a:cubicBezTo>
                <a:cubicBezTo>
                  <a:pt x="68402" y="40437"/>
                  <a:pt x="70028" y="57404"/>
                  <a:pt x="69266" y="68847"/>
                </a:cubicBezTo>
                <a:cubicBezTo>
                  <a:pt x="67729" y="78842"/>
                  <a:pt x="63983" y="85013"/>
                  <a:pt x="58026" y="87376"/>
                </a:cubicBezTo>
                <a:cubicBezTo>
                  <a:pt x="57493" y="87275"/>
                  <a:pt x="56579" y="86525"/>
                  <a:pt x="55296" y="85141"/>
                </a:cubicBezTo>
                <a:cubicBezTo>
                  <a:pt x="53696" y="82766"/>
                  <a:pt x="49581" y="79769"/>
                  <a:pt x="42989" y="76136"/>
                </a:cubicBezTo>
                <a:cubicBezTo>
                  <a:pt x="38443" y="73622"/>
                  <a:pt x="40094" y="72834"/>
                  <a:pt x="47955" y="73787"/>
                </a:cubicBezTo>
                <a:cubicBezTo>
                  <a:pt x="54077" y="74193"/>
                  <a:pt x="57569" y="74092"/>
                  <a:pt x="58433" y="73457"/>
                </a:cubicBezTo>
                <a:cubicBezTo>
                  <a:pt x="61392" y="70789"/>
                  <a:pt x="62154" y="60985"/>
                  <a:pt x="60744" y="44031"/>
                </a:cubicBezTo>
                <a:cubicBezTo>
                  <a:pt x="59931" y="35141"/>
                  <a:pt x="58712" y="27165"/>
                  <a:pt x="57086" y="20104"/>
                </a:cubicBezTo>
                <a:cubicBezTo>
                  <a:pt x="55524" y="13398"/>
                  <a:pt x="54026" y="9716"/>
                  <a:pt x="52603" y="9068"/>
                </a:cubicBezTo>
                <a:cubicBezTo>
                  <a:pt x="46342" y="9169"/>
                  <a:pt x="36500" y="12598"/>
                  <a:pt x="23101" y="19329"/>
                </a:cubicBezTo>
                <a:cubicBezTo>
                  <a:pt x="17361" y="22047"/>
                  <a:pt x="13526" y="23685"/>
                  <a:pt x="11582" y="24257"/>
                </a:cubicBezTo>
                <a:cubicBezTo>
                  <a:pt x="8357" y="24282"/>
                  <a:pt x="5093" y="23482"/>
                  <a:pt x="1778" y="21844"/>
                </a:cubicBezTo>
                <a:cubicBezTo>
                  <a:pt x="0" y="20675"/>
                  <a:pt x="533" y="19748"/>
                  <a:pt x="3340" y="19062"/>
                </a:cubicBezTo>
                <a:cubicBezTo>
                  <a:pt x="34836" y="9487"/>
                  <a:pt x="50559" y="3442"/>
                  <a:pt x="50482" y="953"/>
                </a:cubicBezTo>
                <a:cubicBezTo>
                  <a:pt x="51283" y="381"/>
                  <a:pt x="51816" y="64"/>
                  <a:pt x="52083" y="0"/>
                </a:cubicBezTo>
                <a:close/>
              </a:path>
            </a:pathLst>
          </a:custGeom>
          <a:ln w="0" cap="flat">
            <a:miter lim="100000"/>
          </a:ln>
        </p:spPr>
        <p:style>
          <a:lnRef idx="0">
            <a:srgbClr val="000000">
              <a:alpha val="0"/>
            </a:srgbClr>
          </a:lnRef>
          <a:fillRef idx="1">
            <a:srgbClr val="181717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zh-CN" altLang="en-US"/>
          </a:p>
        </p:txBody>
      </p:sp>
      <p:sp>
        <p:nvSpPr>
          <p:cNvPr id="40" name="Shape 2401"/>
          <p:cNvSpPr/>
          <p:nvPr/>
        </p:nvSpPr>
        <p:spPr>
          <a:xfrm>
            <a:off x="3414611" y="1164333"/>
            <a:ext cx="121902" cy="101569"/>
          </a:xfrm>
          <a:custGeom>
            <a:avLst/>
            <a:gdLst/>
            <a:ahLst/>
            <a:cxnLst/>
            <a:rect l="0" t="0" r="0" b="0"/>
            <a:pathLst>
              <a:path w="103836" h="95809">
                <a:moveTo>
                  <a:pt x="20003" y="2057"/>
                </a:moveTo>
                <a:cubicBezTo>
                  <a:pt x="23902" y="0"/>
                  <a:pt x="28512" y="267"/>
                  <a:pt x="33871" y="2870"/>
                </a:cubicBezTo>
                <a:cubicBezTo>
                  <a:pt x="34163" y="3428"/>
                  <a:pt x="34227" y="4483"/>
                  <a:pt x="34061" y="6032"/>
                </a:cubicBezTo>
                <a:cubicBezTo>
                  <a:pt x="33223" y="8089"/>
                  <a:pt x="33693" y="14046"/>
                  <a:pt x="35446" y="23876"/>
                </a:cubicBezTo>
                <a:cubicBezTo>
                  <a:pt x="44425" y="19824"/>
                  <a:pt x="50864" y="16776"/>
                  <a:pt x="54750" y="14706"/>
                </a:cubicBezTo>
                <a:cubicBezTo>
                  <a:pt x="57455" y="13614"/>
                  <a:pt x="60630" y="13691"/>
                  <a:pt x="64250" y="14974"/>
                </a:cubicBezTo>
                <a:cubicBezTo>
                  <a:pt x="66701" y="16218"/>
                  <a:pt x="66586" y="17500"/>
                  <a:pt x="63894" y="18821"/>
                </a:cubicBezTo>
                <a:cubicBezTo>
                  <a:pt x="62522" y="19482"/>
                  <a:pt x="59373" y="20675"/>
                  <a:pt x="54458" y="22416"/>
                </a:cubicBezTo>
                <a:cubicBezTo>
                  <a:pt x="46431" y="25222"/>
                  <a:pt x="40399" y="27571"/>
                  <a:pt x="36347" y="29489"/>
                </a:cubicBezTo>
                <a:cubicBezTo>
                  <a:pt x="45606" y="38684"/>
                  <a:pt x="57214" y="46000"/>
                  <a:pt x="71196" y="51409"/>
                </a:cubicBezTo>
                <a:cubicBezTo>
                  <a:pt x="78372" y="53911"/>
                  <a:pt x="87490" y="55308"/>
                  <a:pt x="98565" y="55600"/>
                </a:cubicBezTo>
                <a:cubicBezTo>
                  <a:pt x="101245" y="55676"/>
                  <a:pt x="102870" y="55994"/>
                  <a:pt x="103391" y="56553"/>
                </a:cubicBezTo>
                <a:cubicBezTo>
                  <a:pt x="103836" y="57086"/>
                  <a:pt x="103010" y="57721"/>
                  <a:pt x="100914" y="58471"/>
                </a:cubicBezTo>
                <a:cubicBezTo>
                  <a:pt x="96177" y="60083"/>
                  <a:pt x="92380" y="61278"/>
                  <a:pt x="89535" y="62040"/>
                </a:cubicBezTo>
                <a:cubicBezTo>
                  <a:pt x="86640" y="62852"/>
                  <a:pt x="84252" y="63347"/>
                  <a:pt x="82372" y="63538"/>
                </a:cubicBezTo>
                <a:cubicBezTo>
                  <a:pt x="78829" y="64008"/>
                  <a:pt x="75781" y="63347"/>
                  <a:pt x="73228" y="61531"/>
                </a:cubicBezTo>
                <a:cubicBezTo>
                  <a:pt x="56731" y="50991"/>
                  <a:pt x="44933" y="42684"/>
                  <a:pt x="37872" y="36626"/>
                </a:cubicBezTo>
                <a:lnTo>
                  <a:pt x="45987" y="66777"/>
                </a:lnTo>
                <a:cubicBezTo>
                  <a:pt x="49936" y="64922"/>
                  <a:pt x="53620" y="63665"/>
                  <a:pt x="57023" y="63005"/>
                </a:cubicBezTo>
                <a:cubicBezTo>
                  <a:pt x="59982" y="62547"/>
                  <a:pt x="62167" y="62903"/>
                  <a:pt x="63589" y="64071"/>
                </a:cubicBezTo>
                <a:cubicBezTo>
                  <a:pt x="64440" y="65100"/>
                  <a:pt x="63678" y="66319"/>
                  <a:pt x="61303" y="67716"/>
                </a:cubicBezTo>
                <a:cubicBezTo>
                  <a:pt x="59081" y="68897"/>
                  <a:pt x="54547" y="70548"/>
                  <a:pt x="47676" y="72657"/>
                </a:cubicBezTo>
                <a:cubicBezTo>
                  <a:pt x="49784" y="81204"/>
                  <a:pt x="51003" y="87020"/>
                  <a:pt x="51384" y="90106"/>
                </a:cubicBezTo>
                <a:cubicBezTo>
                  <a:pt x="51791" y="93523"/>
                  <a:pt x="51486" y="95415"/>
                  <a:pt x="50483" y="95783"/>
                </a:cubicBezTo>
                <a:cubicBezTo>
                  <a:pt x="47816" y="95809"/>
                  <a:pt x="45657" y="93510"/>
                  <a:pt x="44018" y="88887"/>
                </a:cubicBezTo>
                <a:cubicBezTo>
                  <a:pt x="43904" y="88278"/>
                  <a:pt x="43828" y="87376"/>
                  <a:pt x="43815" y="86157"/>
                </a:cubicBezTo>
                <a:cubicBezTo>
                  <a:pt x="43967" y="84404"/>
                  <a:pt x="43485" y="80429"/>
                  <a:pt x="42355" y="74257"/>
                </a:cubicBezTo>
                <a:cubicBezTo>
                  <a:pt x="36754" y="75908"/>
                  <a:pt x="32029" y="76822"/>
                  <a:pt x="28182" y="77000"/>
                </a:cubicBezTo>
                <a:cubicBezTo>
                  <a:pt x="23952" y="77026"/>
                  <a:pt x="23279" y="76327"/>
                  <a:pt x="26188" y="74879"/>
                </a:cubicBezTo>
                <a:cubicBezTo>
                  <a:pt x="27889" y="74117"/>
                  <a:pt x="30302" y="73101"/>
                  <a:pt x="33465" y="71869"/>
                </a:cubicBezTo>
                <a:cubicBezTo>
                  <a:pt x="36652" y="70624"/>
                  <a:pt x="39243" y="69570"/>
                  <a:pt x="41224" y="68694"/>
                </a:cubicBezTo>
                <a:lnTo>
                  <a:pt x="34608" y="38888"/>
                </a:lnTo>
                <a:cubicBezTo>
                  <a:pt x="29464" y="59347"/>
                  <a:pt x="19114" y="76047"/>
                  <a:pt x="3556" y="88976"/>
                </a:cubicBezTo>
                <a:cubicBezTo>
                  <a:pt x="1842" y="90297"/>
                  <a:pt x="762" y="90830"/>
                  <a:pt x="292" y="90563"/>
                </a:cubicBezTo>
                <a:cubicBezTo>
                  <a:pt x="0" y="90144"/>
                  <a:pt x="572" y="89141"/>
                  <a:pt x="2032" y="87528"/>
                </a:cubicBezTo>
                <a:cubicBezTo>
                  <a:pt x="16040" y="71844"/>
                  <a:pt x="25337" y="53200"/>
                  <a:pt x="29921" y="31597"/>
                </a:cubicBezTo>
                <a:cubicBezTo>
                  <a:pt x="27293" y="32538"/>
                  <a:pt x="23940" y="33833"/>
                  <a:pt x="19863" y="35496"/>
                </a:cubicBezTo>
                <a:cubicBezTo>
                  <a:pt x="16688" y="36805"/>
                  <a:pt x="14732" y="37541"/>
                  <a:pt x="13983" y="37706"/>
                </a:cubicBezTo>
                <a:cubicBezTo>
                  <a:pt x="10147" y="38240"/>
                  <a:pt x="7277" y="38240"/>
                  <a:pt x="5385" y="37694"/>
                </a:cubicBezTo>
                <a:cubicBezTo>
                  <a:pt x="4242" y="37211"/>
                  <a:pt x="5131" y="36360"/>
                  <a:pt x="8065" y="35178"/>
                </a:cubicBezTo>
                <a:cubicBezTo>
                  <a:pt x="15049" y="32486"/>
                  <a:pt x="22517" y="29375"/>
                  <a:pt x="30442" y="25844"/>
                </a:cubicBezTo>
                <a:cubicBezTo>
                  <a:pt x="26861" y="12205"/>
                  <a:pt x="23762" y="5016"/>
                  <a:pt x="21146" y="4293"/>
                </a:cubicBezTo>
                <a:cubicBezTo>
                  <a:pt x="20244" y="3353"/>
                  <a:pt x="19863" y="2604"/>
                  <a:pt x="20003" y="2057"/>
                </a:cubicBezTo>
                <a:close/>
              </a:path>
            </a:pathLst>
          </a:custGeom>
          <a:ln w="0" cap="flat">
            <a:miter lim="100000"/>
          </a:ln>
        </p:spPr>
        <p:style>
          <a:lnRef idx="0">
            <a:srgbClr val="000000">
              <a:alpha val="0"/>
            </a:srgbClr>
          </a:lnRef>
          <a:fillRef idx="1">
            <a:srgbClr val="181717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63688" y="1558609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4958" y="1883257"/>
            <a:ext cx="70120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已知练习本的单价比文具盒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便宜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，钢笔的单价比文具盒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贵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，书包的单价是文具盒的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5774" y="2574286"/>
            <a:ext cx="69127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分别用含有字母的式子表示钢笔、书包和练习本的单价。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85774" y="2886403"/>
            <a:ext cx="69127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支钢笔用多少钱？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78224" y="3181663"/>
            <a:ext cx="69127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个书包，付出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元，应找回多少钱？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78225" y="3495249"/>
            <a:ext cx="71764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如果文具盒的单价是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元，钢笔多少钱？练习本、书包呢？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75910" y="1582914"/>
            <a:ext cx="1199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-5)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83304" y="1578834"/>
            <a:ext cx="1177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2)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440466" y="1578834"/>
            <a:ext cx="1207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5×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779916" y="2877975"/>
            <a:ext cx="13807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5(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2)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816398" y="3181663"/>
            <a:ext cx="1844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(50-5×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901731" y="3798938"/>
            <a:ext cx="729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-5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835696" y="3808835"/>
            <a:ext cx="729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685739" y="4077113"/>
            <a:ext cx="729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658809" y="4331880"/>
            <a:ext cx="729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751774" y="4070290"/>
            <a:ext cx="729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9-5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731052" y="4323001"/>
            <a:ext cx="729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652120" y="4089196"/>
            <a:ext cx="1535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5×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altLang="zh-CN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╳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9=45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4" name="Picture 2389"/>
          <p:cNvPicPr/>
          <p:nvPr/>
        </p:nvPicPr>
        <p:blipFill rotWithShape="1">
          <a:blip r:embed="rId2" cstate="email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l="51712" r="29889"/>
          <a:stretch>
            <a:fillRect/>
          </a:stretch>
        </p:blipFill>
        <p:spPr>
          <a:xfrm>
            <a:off x="2950017" y="3785864"/>
            <a:ext cx="876732" cy="769491"/>
          </a:xfrm>
          <a:prstGeom prst="rect">
            <a:avLst/>
          </a:prstGeom>
        </p:spPr>
      </p:pic>
      <p:pic>
        <p:nvPicPr>
          <p:cNvPr id="75" name="Picture 2389"/>
          <p:cNvPicPr/>
          <p:nvPr/>
        </p:nvPicPr>
        <p:blipFill rotWithShape="1">
          <a:blip r:embed="rId2" cstate="email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l="78978" r="3153"/>
          <a:stretch>
            <a:fillRect/>
          </a:stretch>
        </p:blipFill>
        <p:spPr>
          <a:xfrm>
            <a:off x="4887941" y="3904505"/>
            <a:ext cx="851461" cy="76949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48353" y="3828056"/>
            <a:ext cx="941365" cy="769491"/>
            <a:chOff x="748349" y="3828055"/>
            <a:chExt cx="941365" cy="769491"/>
          </a:xfrm>
        </p:grpSpPr>
        <p:pic>
          <p:nvPicPr>
            <p:cNvPr id="66" name="Picture 2389"/>
            <p:cNvPicPr/>
            <p:nvPr/>
          </p:nvPicPr>
          <p:blipFill rotWithShape="1">
            <a:blip r:embed="rId2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 l="28628" r="51616"/>
            <a:stretch>
              <a:fillRect/>
            </a:stretch>
          </p:blipFill>
          <p:spPr>
            <a:xfrm>
              <a:off x="748349" y="3828055"/>
              <a:ext cx="941365" cy="769491"/>
            </a:xfrm>
            <a:prstGeom prst="rect">
              <a:avLst/>
            </a:prstGeom>
          </p:spPr>
        </p:pic>
        <p:sp>
          <p:nvSpPr>
            <p:cNvPr id="77" name="Shape 2390"/>
            <p:cNvSpPr/>
            <p:nvPr/>
          </p:nvSpPr>
          <p:spPr>
            <a:xfrm>
              <a:off x="1020438" y="4193053"/>
              <a:ext cx="43625" cy="27359"/>
            </a:xfrm>
            <a:custGeom>
              <a:avLst/>
              <a:gdLst/>
              <a:ahLst/>
              <a:cxnLst/>
              <a:rect l="0" t="0" r="0" b="0"/>
              <a:pathLst>
                <a:path w="37160" h="25807">
                  <a:moveTo>
                    <a:pt x="36868" y="457"/>
                  </a:moveTo>
                  <a:cubicBezTo>
                    <a:pt x="37160" y="1029"/>
                    <a:pt x="36195" y="2223"/>
                    <a:pt x="33973" y="4064"/>
                  </a:cubicBezTo>
                  <a:cubicBezTo>
                    <a:pt x="18174" y="16688"/>
                    <a:pt x="10439" y="23508"/>
                    <a:pt x="10770" y="24550"/>
                  </a:cubicBezTo>
                  <a:cubicBezTo>
                    <a:pt x="9550" y="25807"/>
                    <a:pt x="6807" y="24905"/>
                    <a:pt x="2553" y="21844"/>
                  </a:cubicBezTo>
                  <a:cubicBezTo>
                    <a:pt x="0" y="19571"/>
                    <a:pt x="102" y="18276"/>
                    <a:pt x="2896" y="17958"/>
                  </a:cubicBezTo>
                  <a:cubicBezTo>
                    <a:pt x="4458" y="18073"/>
                    <a:pt x="10528" y="14872"/>
                    <a:pt x="21120" y="8395"/>
                  </a:cubicBezTo>
                  <a:cubicBezTo>
                    <a:pt x="26010" y="5449"/>
                    <a:pt x="29794" y="3226"/>
                    <a:pt x="32449" y="1689"/>
                  </a:cubicBezTo>
                  <a:cubicBezTo>
                    <a:pt x="34811" y="407"/>
                    <a:pt x="36271" y="0"/>
                    <a:pt x="36868" y="457"/>
                  </a:cubicBezTo>
                  <a:close/>
                </a:path>
              </a:pathLst>
            </a:custGeom>
            <a:ln w="0" cap="flat">
              <a:miter lim="100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78" name="Shape 2391"/>
            <p:cNvSpPr/>
            <p:nvPr/>
          </p:nvSpPr>
          <p:spPr>
            <a:xfrm>
              <a:off x="1068134" y="4192112"/>
              <a:ext cx="13031" cy="22672"/>
            </a:xfrm>
            <a:custGeom>
              <a:avLst/>
              <a:gdLst/>
              <a:ahLst/>
              <a:cxnLst/>
              <a:rect l="0" t="0" r="0" b="0"/>
              <a:pathLst>
                <a:path w="11100" h="21386">
                  <a:moveTo>
                    <a:pt x="5944" y="76"/>
                  </a:moveTo>
                  <a:cubicBezTo>
                    <a:pt x="6782" y="152"/>
                    <a:pt x="7836" y="1676"/>
                    <a:pt x="9080" y="4648"/>
                  </a:cubicBezTo>
                  <a:cubicBezTo>
                    <a:pt x="11100" y="10769"/>
                    <a:pt x="10389" y="15633"/>
                    <a:pt x="6959" y="19240"/>
                  </a:cubicBezTo>
                  <a:cubicBezTo>
                    <a:pt x="5042" y="20904"/>
                    <a:pt x="3429" y="21386"/>
                    <a:pt x="2108" y="20675"/>
                  </a:cubicBezTo>
                  <a:cubicBezTo>
                    <a:pt x="622" y="19672"/>
                    <a:pt x="0" y="17970"/>
                    <a:pt x="267" y="15557"/>
                  </a:cubicBezTo>
                  <a:cubicBezTo>
                    <a:pt x="381" y="14871"/>
                    <a:pt x="940" y="13347"/>
                    <a:pt x="1968" y="10985"/>
                  </a:cubicBezTo>
                  <a:cubicBezTo>
                    <a:pt x="3505" y="7518"/>
                    <a:pt x="4318" y="5232"/>
                    <a:pt x="4407" y="4114"/>
                  </a:cubicBezTo>
                  <a:cubicBezTo>
                    <a:pt x="4585" y="1346"/>
                    <a:pt x="5093" y="0"/>
                    <a:pt x="5944" y="76"/>
                  </a:cubicBezTo>
                  <a:close/>
                </a:path>
              </a:pathLst>
            </a:custGeom>
            <a:ln w="0" cap="flat">
              <a:miter lim="100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79" name="Shape 2392"/>
            <p:cNvSpPr/>
            <p:nvPr/>
          </p:nvSpPr>
          <p:spPr>
            <a:xfrm>
              <a:off x="1014922" y="4134555"/>
              <a:ext cx="44206" cy="62497"/>
            </a:xfrm>
            <a:custGeom>
              <a:avLst/>
              <a:gdLst/>
              <a:ahLst/>
              <a:cxnLst/>
              <a:rect l="0" t="0" r="0" b="0"/>
              <a:pathLst>
                <a:path w="37655" h="58953">
                  <a:moveTo>
                    <a:pt x="12636" y="305"/>
                  </a:moveTo>
                  <a:cubicBezTo>
                    <a:pt x="12776" y="356"/>
                    <a:pt x="12852" y="368"/>
                    <a:pt x="12890" y="368"/>
                  </a:cubicBezTo>
                  <a:cubicBezTo>
                    <a:pt x="15507" y="762"/>
                    <a:pt x="17805" y="1562"/>
                    <a:pt x="19799" y="2794"/>
                  </a:cubicBezTo>
                  <a:cubicBezTo>
                    <a:pt x="21361" y="3848"/>
                    <a:pt x="21742" y="4852"/>
                    <a:pt x="20955" y="5804"/>
                  </a:cubicBezTo>
                  <a:cubicBezTo>
                    <a:pt x="19126" y="7963"/>
                    <a:pt x="17005" y="11773"/>
                    <a:pt x="14567" y="17234"/>
                  </a:cubicBezTo>
                  <a:cubicBezTo>
                    <a:pt x="13043" y="20765"/>
                    <a:pt x="10820" y="25235"/>
                    <a:pt x="7912" y="30658"/>
                  </a:cubicBezTo>
                  <a:cubicBezTo>
                    <a:pt x="7569" y="31179"/>
                    <a:pt x="9995" y="30924"/>
                    <a:pt x="15227" y="29908"/>
                  </a:cubicBezTo>
                  <a:cubicBezTo>
                    <a:pt x="18212" y="29337"/>
                    <a:pt x="20574" y="28918"/>
                    <a:pt x="22288" y="28651"/>
                  </a:cubicBezTo>
                  <a:cubicBezTo>
                    <a:pt x="25286" y="22034"/>
                    <a:pt x="26657" y="16891"/>
                    <a:pt x="26378" y="13195"/>
                  </a:cubicBezTo>
                  <a:cubicBezTo>
                    <a:pt x="26314" y="11214"/>
                    <a:pt x="27940" y="11125"/>
                    <a:pt x="31255" y="12903"/>
                  </a:cubicBezTo>
                  <a:cubicBezTo>
                    <a:pt x="32576" y="13767"/>
                    <a:pt x="33452" y="14668"/>
                    <a:pt x="33934" y="15595"/>
                  </a:cubicBezTo>
                  <a:cubicBezTo>
                    <a:pt x="34379" y="16484"/>
                    <a:pt x="34328" y="17246"/>
                    <a:pt x="33782" y="17882"/>
                  </a:cubicBezTo>
                  <a:cubicBezTo>
                    <a:pt x="33261" y="18479"/>
                    <a:pt x="32195" y="20295"/>
                    <a:pt x="30581" y="23330"/>
                  </a:cubicBezTo>
                  <a:cubicBezTo>
                    <a:pt x="28651" y="27165"/>
                    <a:pt x="23749" y="35826"/>
                    <a:pt x="15875" y="49314"/>
                  </a:cubicBezTo>
                  <a:cubicBezTo>
                    <a:pt x="17691" y="49035"/>
                    <a:pt x="22873" y="46418"/>
                    <a:pt x="31407" y="41490"/>
                  </a:cubicBezTo>
                  <a:cubicBezTo>
                    <a:pt x="33909" y="40030"/>
                    <a:pt x="35725" y="39408"/>
                    <a:pt x="36855" y="39650"/>
                  </a:cubicBezTo>
                  <a:cubicBezTo>
                    <a:pt x="37655" y="40056"/>
                    <a:pt x="36970" y="41034"/>
                    <a:pt x="34798" y="42570"/>
                  </a:cubicBezTo>
                  <a:cubicBezTo>
                    <a:pt x="34303" y="42938"/>
                    <a:pt x="33503" y="43485"/>
                    <a:pt x="32423" y="44196"/>
                  </a:cubicBezTo>
                  <a:cubicBezTo>
                    <a:pt x="20917" y="51905"/>
                    <a:pt x="14973" y="56414"/>
                    <a:pt x="14592" y="57721"/>
                  </a:cubicBezTo>
                  <a:cubicBezTo>
                    <a:pt x="13792" y="58953"/>
                    <a:pt x="12560" y="58445"/>
                    <a:pt x="10909" y="56185"/>
                  </a:cubicBezTo>
                  <a:cubicBezTo>
                    <a:pt x="8928" y="53086"/>
                    <a:pt x="8433" y="51181"/>
                    <a:pt x="9436" y="50482"/>
                  </a:cubicBezTo>
                  <a:cubicBezTo>
                    <a:pt x="12497" y="49009"/>
                    <a:pt x="16383" y="42735"/>
                    <a:pt x="21069" y="31623"/>
                  </a:cubicBezTo>
                  <a:cubicBezTo>
                    <a:pt x="12217" y="33833"/>
                    <a:pt x="6693" y="35992"/>
                    <a:pt x="4496" y="38074"/>
                  </a:cubicBezTo>
                  <a:cubicBezTo>
                    <a:pt x="3505" y="38697"/>
                    <a:pt x="2349" y="37985"/>
                    <a:pt x="1016" y="35954"/>
                  </a:cubicBezTo>
                  <a:cubicBezTo>
                    <a:pt x="0" y="34074"/>
                    <a:pt x="25" y="32804"/>
                    <a:pt x="1079" y="32131"/>
                  </a:cubicBezTo>
                  <a:cubicBezTo>
                    <a:pt x="4382" y="29908"/>
                    <a:pt x="7150" y="24600"/>
                    <a:pt x="9372" y="16205"/>
                  </a:cubicBezTo>
                  <a:cubicBezTo>
                    <a:pt x="10706" y="10617"/>
                    <a:pt x="10960" y="6503"/>
                    <a:pt x="10160" y="3886"/>
                  </a:cubicBezTo>
                  <a:cubicBezTo>
                    <a:pt x="9500" y="1194"/>
                    <a:pt x="10325" y="0"/>
                    <a:pt x="12636" y="305"/>
                  </a:cubicBezTo>
                  <a:close/>
                </a:path>
              </a:pathLst>
            </a:custGeom>
            <a:ln w="0" cap="flat">
              <a:miter lim="100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80" name="Shape 2393"/>
            <p:cNvSpPr/>
            <p:nvPr/>
          </p:nvSpPr>
          <p:spPr>
            <a:xfrm>
              <a:off x="1057190" y="4121023"/>
              <a:ext cx="24271" cy="68435"/>
            </a:xfrm>
            <a:custGeom>
              <a:avLst/>
              <a:gdLst/>
              <a:ahLst/>
              <a:cxnLst/>
              <a:rect l="0" t="0" r="0" b="0"/>
              <a:pathLst>
                <a:path w="20674" h="64554">
                  <a:moveTo>
                    <a:pt x="14872" y="0"/>
                  </a:moveTo>
                  <a:lnTo>
                    <a:pt x="20674" y="1750"/>
                  </a:lnTo>
                  <a:lnTo>
                    <a:pt x="20674" y="18328"/>
                  </a:lnTo>
                  <a:lnTo>
                    <a:pt x="19418" y="24143"/>
                  </a:lnTo>
                  <a:lnTo>
                    <a:pt x="20674" y="23533"/>
                  </a:lnTo>
                  <a:lnTo>
                    <a:pt x="20674" y="28533"/>
                  </a:lnTo>
                  <a:lnTo>
                    <a:pt x="18936" y="29172"/>
                  </a:lnTo>
                  <a:cubicBezTo>
                    <a:pt x="18834" y="29667"/>
                    <a:pt x="18631" y="30709"/>
                    <a:pt x="18352" y="32283"/>
                  </a:cubicBezTo>
                  <a:cubicBezTo>
                    <a:pt x="17437" y="36894"/>
                    <a:pt x="16840" y="39713"/>
                    <a:pt x="16535" y="40729"/>
                  </a:cubicBezTo>
                  <a:lnTo>
                    <a:pt x="20674" y="38136"/>
                  </a:lnTo>
                  <a:lnTo>
                    <a:pt x="20674" y="42640"/>
                  </a:lnTo>
                  <a:lnTo>
                    <a:pt x="18390" y="43205"/>
                  </a:lnTo>
                  <a:cubicBezTo>
                    <a:pt x="17463" y="43586"/>
                    <a:pt x="16726" y="43891"/>
                    <a:pt x="16193" y="44120"/>
                  </a:cubicBezTo>
                  <a:cubicBezTo>
                    <a:pt x="13221" y="53416"/>
                    <a:pt x="12078" y="57862"/>
                    <a:pt x="12764" y="57455"/>
                  </a:cubicBezTo>
                  <a:lnTo>
                    <a:pt x="20674" y="53973"/>
                  </a:lnTo>
                  <a:lnTo>
                    <a:pt x="20674" y="57338"/>
                  </a:lnTo>
                  <a:lnTo>
                    <a:pt x="15713" y="59554"/>
                  </a:lnTo>
                  <a:cubicBezTo>
                    <a:pt x="12310" y="61338"/>
                    <a:pt x="10103" y="62853"/>
                    <a:pt x="9093" y="64097"/>
                  </a:cubicBezTo>
                  <a:cubicBezTo>
                    <a:pt x="8217" y="64554"/>
                    <a:pt x="7023" y="63754"/>
                    <a:pt x="5499" y="61735"/>
                  </a:cubicBezTo>
                  <a:cubicBezTo>
                    <a:pt x="4674" y="60287"/>
                    <a:pt x="4801" y="59284"/>
                    <a:pt x="5880" y="58725"/>
                  </a:cubicBezTo>
                  <a:cubicBezTo>
                    <a:pt x="7760" y="58204"/>
                    <a:pt x="9652" y="53911"/>
                    <a:pt x="11544" y="45847"/>
                  </a:cubicBezTo>
                  <a:cubicBezTo>
                    <a:pt x="10236" y="46609"/>
                    <a:pt x="8738" y="46863"/>
                    <a:pt x="7010" y="46596"/>
                  </a:cubicBezTo>
                  <a:cubicBezTo>
                    <a:pt x="4953" y="46050"/>
                    <a:pt x="4559" y="45453"/>
                    <a:pt x="5804" y="44818"/>
                  </a:cubicBezTo>
                  <a:cubicBezTo>
                    <a:pt x="8738" y="43752"/>
                    <a:pt x="10846" y="42926"/>
                    <a:pt x="12154" y="42342"/>
                  </a:cubicBezTo>
                  <a:cubicBezTo>
                    <a:pt x="13310" y="37567"/>
                    <a:pt x="14034" y="33744"/>
                    <a:pt x="14351" y="30874"/>
                  </a:cubicBezTo>
                  <a:cubicBezTo>
                    <a:pt x="10008" y="32106"/>
                    <a:pt x="6528" y="32703"/>
                    <a:pt x="3874" y="32639"/>
                  </a:cubicBezTo>
                  <a:cubicBezTo>
                    <a:pt x="521" y="32309"/>
                    <a:pt x="0" y="31610"/>
                    <a:pt x="2299" y="30556"/>
                  </a:cubicBezTo>
                  <a:cubicBezTo>
                    <a:pt x="6464" y="29287"/>
                    <a:pt x="10617" y="27711"/>
                    <a:pt x="14757" y="25819"/>
                  </a:cubicBezTo>
                  <a:cubicBezTo>
                    <a:pt x="15862" y="14681"/>
                    <a:pt x="15710" y="7531"/>
                    <a:pt x="14300" y="4381"/>
                  </a:cubicBezTo>
                  <a:cubicBezTo>
                    <a:pt x="13132" y="2527"/>
                    <a:pt x="12624" y="1384"/>
                    <a:pt x="12751" y="953"/>
                  </a:cubicBezTo>
                  <a:cubicBezTo>
                    <a:pt x="12776" y="406"/>
                    <a:pt x="13475" y="76"/>
                    <a:pt x="14872" y="0"/>
                  </a:cubicBezTo>
                  <a:close/>
                </a:path>
              </a:pathLst>
            </a:custGeom>
            <a:ln w="0" cap="flat">
              <a:miter lim="100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81" name="Shape 2394"/>
            <p:cNvSpPr/>
            <p:nvPr/>
          </p:nvSpPr>
          <p:spPr>
            <a:xfrm>
              <a:off x="1107346" y="4184881"/>
              <a:ext cx="27852" cy="17665"/>
            </a:xfrm>
            <a:custGeom>
              <a:avLst/>
              <a:gdLst/>
              <a:ahLst/>
              <a:cxnLst/>
              <a:rect l="0" t="0" r="0" b="0"/>
              <a:pathLst>
                <a:path w="23724" h="16663">
                  <a:moveTo>
                    <a:pt x="5321" y="356"/>
                  </a:moveTo>
                  <a:cubicBezTo>
                    <a:pt x="11430" y="254"/>
                    <a:pt x="16370" y="1804"/>
                    <a:pt x="20142" y="5004"/>
                  </a:cubicBezTo>
                  <a:cubicBezTo>
                    <a:pt x="21222" y="5868"/>
                    <a:pt x="22136" y="7404"/>
                    <a:pt x="22873" y="9602"/>
                  </a:cubicBezTo>
                  <a:cubicBezTo>
                    <a:pt x="23559" y="11773"/>
                    <a:pt x="23724" y="13475"/>
                    <a:pt x="23368" y="14694"/>
                  </a:cubicBezTo>
                  <a:cubicBezTo>
                    <a:pt x="22619" y="16663"/>
                    <a:pt x="20574" y="16346"/>
                    <a:pt x="17234" y="13754"/>
                  </a:cubicBezTo>
                  <a:cubicBezTo>
                    <a:pt x="15469" y="12332"/>
                    <a:pt x="12941" y="10427"/>
                    <a:pt x="9627" y="8052"/>
                  </a:cubicBezTo>
                  <a:cubicBezTo>
                    <a:pt x="1435" y="2566"/>
                    <a:pt x="0" y="0"/>
                    <a:pt x="5321" y="356"/>
                  </a:cubicBezTo>
                  <a:close/>
                </a:path>
              </a:pathLst>
            </a:custGeom>
            <a:ln w="0" cap="flat">
              <a:miter lim="100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82" name="Shape 2395"/>
            <p:cNvSpPr/>
            <p:nvPr/>
          </p:nvSpPr>
          <p:spPr>
            <a:xfrm>
              <a:off x="1081462" y="4156703"/>
              <a:ext cx="44641" cy="63373"/>
            </a:xfrm>
            <a:custGeom>
              <a:avLst/>
              <a:gdLst/>
              <a:ahLst/>
              <a:cxnLst/>
              <a:rect l="0" t="0" r="0" b="0"/>
              <a:pathLst>
                <a:path w="38025" h="59779">
                  <a:moveTo>
                    <a:pt x="4599" y="1600"/>
                  </a:moveTo>
                  <a:cubicBezTo>
                    <a:pt x="8929" y="0"/>
                    <a:pt x="11774" y="584"/>
                    <a:pt x="13171" y="3340"/>
                  </a:cubicBezTo>
                  <a:cubicBezTo>
                    <a:pt x="12054" y="5855"/>
                    <a:pt x="11914" y="9372"/>
                    <a:pt x="12701" y="13868"/>
                  </a:cubicBezTo>
                  <a:cubicBezTo>
                    <a:pt x="12765" y="14300"/>
                    <a:pt x="12828" y="14618"/>
                    <a:pt x="12879" y="14833"/>
                  </a:cubicBezTo>
                  <a:cubicBezTo>
                    <a:pt x="16181" y="13538"/>
                    <a:pt x="19521" y="12026"/>
                    <a:pt x="22925" y="10337"/>
                  </a:cubicBezTo>
                  <a:cubicBezTo>
                    <a:pt x="25643" y="8941"/>
                    <a:pt x="27738" y="8217"/>
                    <a:pt x="29211" y="8153"/>
                  </a:cubicBezTo>
                  <a:cubicBezTo>
                    <a:pt x="31472" y="8064"/>
                    <a:pt x="33733" y="8572"/>
                    <a:pt x="35968" y="9677"/>
                  </a:cubicBezTo>
                  <a:cubicBezTo>
                    <a:pt x="37670" y="10706"/>
                    <a:pt x="38025" y="11658"/>
                    <a:pt x="37022" y="12535"/>
                  </a:cubicBezTo>
                  <a:cubicBezTo>
                    <a:pt x="36806" y="12738"/>
                    <a:pt x="35942" y="12903"/>
                    <a:pt x="34444" y="13043"/>
                  </a:cubicBezTo>
                  <a:cubicBezTo>
                    <a:pt x="31231" y="12814"/>
                    <a:pt x="24347" y="14618"/>
                    <a:pt x="13768" y="18453"/>
                  </a:cubicBezTo>
                  <a:cubicBezTo>
                    <a:pt x="18543" y="33362"/>
                    <a:pt x="21553" y="43332"/>
                    <a:pt x="22798" y="48361"/>
                  </a:cubicBezTo>
                  <a:cubicBezTo>
                    <a:pt x="23344" y="53771"/>
                    <a:pt x="21617" y="57480"/>
                    <a:pt x="17629" y="59486"/>
                  </a:cubicBezTo>
                  <a:cubicBezTo>
                    <a:pt x="16956" y="59779"/>
                    <a:pt x="15851" y="59080"/>
                    <a:pt x="14289" y="57391"/>
                  </a:cubicBezTo>
                  <a:cubicBezTo>
                    <a:pt x="11622" y="54572"/>
                    <a:pt x="8929" y="52400"/>
                    <a:pt x="6186" y="50850"/>
                  </a:cubicBezTo>
                  <a:cubicBezTo>
                    <a:pt x="4370" y="49809"/>
                    <a:pt x="3545" y="49187"/>
                    <a:pt x="3722" y="48958"/>
                  </a:cubicBezTo>
                  <a:cubicBezTo>
                    <a:pt x="3735" y="48692"/>
                    <a:pt x="4789" y="48666"/>
                    <a:pt x="6885" y="48882"/>
                  </a:cubicBezTo>
                  <a:cubicBezTo>
                    <a:pt x="7253" y="48907"/>
                    <a:pt x="7787" y="48958"/>
                    <a:pt x="8510" y="49022"/>
                  </a:cubicBezTo>
                  <a:cubicBezTo>
                    <a:pt x="11965" y="49492"/>
                    <a:pt x="13781" y="49237"/>
                    <a:pt x="13920" y="48247"/>
                  </a:cubicBezTo>
                  <a:cubicBezTo>
                    <a:pt x="14365" y="46824"/>
                    <a:pt x="14111" y="43497"/>
                    <a:pt x="13158" y="38240"/>
                  </a:cubicBezTo>
                  <a:cubicBezTo>
                    <a:pt x="12740" y="35725"/>
                    <a:pt x="12155" y="32880"/>
                    <a:pt x="11419" y="29731"/>
                  </a:cubicBezTo>
                  <a:cubicBezTo>
                    <a:pt x="10695" y="26606"/>
                    <a:pt x="9831" y="23278"/>
                    <a:pt x="8841" y="19735"/>
                  </a:cubicBezTo>
                  <a:lnTo>
                    <a:pt x="0" y="23683"/>
                  </a:lnTo>
                  <a:lnTo>
                    <a:pt x="0" y="20317"/>
                  </a:lnTo>
                  <a:lnTo>
                    <a:pt x="8104" y="16751"/>
                  </a:lnTo>
                  <a:cubicBezTo>
                    <a:pt x="7977" y="16078"/>
                    <a:pt x="7774" y="15138"/>
                    <a:pt x="7532" y="13944"/>
                  </a:cubicBezTo>
                  <a:cubicBezTo>
                    <a:pt x="6834" y="9525"/>
                    <a:pt x="6034" y="7455"/>
                    <a:pt x="5107" y="7721"/>
                  </a:cubicBezTo>
                  <a:lnTo>
                    <a:pt x="0" y="8985"/>
                  </a:lnTo>
                  <a:lnTo>
                    <a:pt x="0" y="4480"/>
                  </a:lnTo>
                  <a:lnTo>
                    <a:pt x="4599" y="1600"/>
                  </a:lnTo>
                  <a:close/>
                </a:path>
              </a:pathLst>
            </a:custGeom>
            <a:ln w="0" cap="flat">
              <a:miter lim="100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 dirty="0"/>
            </a:p>
          </p:txBody>
        </p:sp>
        <p:sp>
          <p:nvSpPr>
            <p:cNvPr id="83" name="Shape 2396"/>
            <p:cNvSpPr/>
            <p:nvPr/>
          </p:nvSpPr>
          <p:spPr>
            <a:xfrm>
              <a:off x="1081462" y="4136318"/>
              <a:ext cx="30149" cy="14954"/>
            </a:xfrm>
            <a:custGeom>
              <a:avLst/>
              <a:gdLst/>
              <a:ahLst/>
              <a:cxnLst/>
              <a:rect l="0" t="0" r="0" b="0"/>
              <a:pathLst>
                <a:path w="25681" h="14106">
                  <a:moveTo>
                    <a:pt x="16333" y="1436"/>
                  </a:moveTo>
                  <a:cubicBezTo>
                    <a:pt x="21998" y="0"/>
                    <a:pt x="25109" y="674"/>
                    <a:pt x="25681" y="3455"/>
                  </a:cubicBezTo>
                  <a:cubicBezTo>
                    <a:pt x="24970" y="4325"/>
                    <a:pt x="22331" y="5700"/>
                    <a:pt x="17762" y="7580"/>
                  </a:cubicBezTo>
                  <a:lnTo>
                    <a:pt x="0" y="14106"/>
                  </a:lnTo>
                  <a:lnTo>
                    <a:pt x="0" y="9106"/>
                  </a:lnTo>
                  <a:lnTo>
                    <a:pt x="8802" y="4839"/>
                  </a:lnTo>
                  <a:cubicBezTo>
                    <a:pt x="12333" y="3048"/>
                    <a:pt x="14848" y="1918"/>
                    <a:pt x="16333" y="1436"/>
                  </a:cubicBezTo>
                  <a:close/>
                </a:path>
              </a:pathLst>
            </a:custGeom>
            <a:ln w="0" cap="flat">
              <a:miter lim="100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84" name="Shape 2397"/>
            <p:cNvSpPr/>
            <p:nvPr/>
          </p:nvSpPr>
          <p:spPr>
            <a:xfrm>
              <a:off x="1081462" y="4122879"/>
              <a:ext cx="5160" cy="17575"/>
            </a:xfrm>
            <a:custGeom>
              <a:avLst/>
              <a:gdLst/>
              <a:ahLst/>
              <a:cxnLst/>
              <a:rect l="0" t="0" r="0" b="0"/>
              <a:pathLst>
                <a:path w="4395" h="16578">
                  <a:moveTo>
                    <a:pt x="0" y="0"/>
                  </a:moveTo>
                  <a:lnTo>
                    <a:pt x="1779" y="536"/>
                  </a:lnTo>
                  <a:cubicBezTo>
                    <a:pt x="3684" y="1591"/>
                    <a:pt x="4395" y="2607"/>
                    <a:pt x="3888" y="3559"/>
                  </a:cubicBezTo>
                  <a:cubicBezTo>
                    <a:pt x="3043" y="4994"/>
                    <a:pt x="2189" y="7280"/>
                    <a:pt x="1330" y="10419"/>
                  </a:cubicBezTo>
                  <a:lnTo>
                    <a:pt x="0" y="1657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00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85" name="Shape 2398"/>
            <p:cNvSpPr/>
            <p:nvPr/>
          </p:nvSpPr>
          <p:spPr>
            <a:xfrm>
              <a:off x="1149018" y="4138348"/>
              <a:ext cx="56999" cy="39852"/>
            </a:xfrm>
            <a:custGeom>
              <a:avLst/>
              <a:gdLst/>
              <a:ahLst/>
              <a:cxnLst/>
              <a:rect l="0" t="0" r="0" b="0"/>
              <a:pathLst>
                <a:path w="48552" h="37592">
                  <a:moveTo>
                    <a:pt x="46965" y="927"/>
                  </a:moveTo>
                  <a:cubicBezTo>
                    <a:pt x="48552" y="698"/>
                    <a:pt x="44996" y="4635"/>
                    <a:pt x="36309" y="12751"/>
                  </a:cubicBezTo>
                  <a:cubicBezTo>
                    <a:pt x="32004" y="16815"/>
                    <a:pt x="26569" y="22085"/>
                    <a:pt x="20028" y="28549"/>
                  </a:cubicBezTo>
                  <a:cubicBezTo>
                    <a:pt x="18250" y="30302"/>
                    <a:pt x="16523" y="32309"/>
                    <a:pt x="14846" y="34595"/>
                  </a:cubicBezTo>
                  <a:cubicBezTo>
                    <a:pt x="13576" y="36424"/>
                    <a:pt x="12433" y="37415"/>
                    <a:pt x="11468" y="37592"/>
                  </a:cubicBezTo>
                  <a:cubicBezTo>
                    <a:pt x="4623" y="36017"/>
                    <a:pt x="800" y="33833"/>
                    <a:pt x="0" y="31065"/>
                  </a:cubicBezTo>
                  <a:cubicBezTo>
                    <a:pt x="153" y="30696"/>
                    <a:pt x="1029" y="30277"/>
                    <a:pt x="2642" y="29820"/>
                  </a:cubicBezTo>
                  <a:cubicBezTo>
                    <a:pt x="6718" y="28766"/>
                    <a:pt x="10287" y="27153"/>
                    <a:pt x="13373" y="25006"/>
                  </a:cubicBezTo>
                  <a:cubicBezTo>
                    <a:pt x="17577" y="22111"/>
                    <a:pt x="23736" y="17500"/>
                    <a:pt x="31852" y="11164"/>
                  </a:cubicBezTo>
                  <a:cubicBezTo>
                    <a:pt x="41618" y="3417"/>
                    <a:pt x="46660" y="0"/>
                    <a:pt x="46965" y="927"/>
                  </a:cubicBezTo>
                  <a:close/>
                </a:path>
              </a:pathLst>
            </a:custGeom>
            <a:ln w="0" cap="flat">
              <a:miter lim="100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86" name="Shape 2399"/>
            <p:cNvSpPr/>
            <p:nvPr/>
          </p:nvSpPr>
          <p:spPr>
            <a:xfrm>
              <a:off x="1159515" y="4133795"/>
              <a:ext cx="23035" cy="12416"/>
            </a:xfrm>
            <a:custGeom>
              <a:avLst/>
              <a:gdLst/>
              <a:ahLst/>
              <a:cxnLst/>
              <a:rect l="0" t="0" r="0" b="0"/>
              <a:pathLst>
                <a:path w="19621" h="11712">
                  <a:moveTo>
                    <a:pt x="2080" y="340"/>
                  </a:moveTo>
                  <a:cubicBezTo>
                    <a:pt x="4159" y="0"/>
                    <a:pt x="8344" y="384"/>
                    <a:pt x="14630" y="1488"/>
                  </a:cubicBezTo>
                  <a:cubicBezTo>
                    <a:pt x="17399" y="2847"/>
                    <a:pt x="19075" y="5210"/>
                    <a:pt x="19621" y="8600"/>
                  </a:cubicBezTo>
                  <a:cubicBezTo>
                    <a:pt x="19609" y="10963"/>
                    <a:pt x="18072" y="11712"/>
                    <a:pt x="14986" y="10874"/>
                  </a:cubicBezTo>
                  <a:cubicBezTo>
                    <a:pt x="12586" y="9883"/>
                    <a:pt x="8306" y="7432"/>
                    <a:pt x="2159" y="3533"/>
                  </a:cubicBezTo>
                  <a:cubicBezTo>
                    <a:pt x="25" y="1743"/>
                    <a:pt x="0" y="679"/>
                    <a:pt x="2080" y="340"/>
                  </a:cubicBezTo>
                  <a:close/>
                </a:path>
              </a:pathLst>
            </a:custGeom>
            <a:ln w="0" cap="flat">
              <a:miter lim="100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87" name="Shape 2400"/>
            <p:cNvSpPr/>
            <p:nvPr/>
          </p:nvSpPr>
          <p:spPr>
            <a:xfrm>
              <a:off x="1143249" y="4101875"/>
              <a:ext cx="82212" cy="92629"/>
            </a:xfrm>
            <a:custGeom>
              <a:avLst/>
              <a:gdLst/>
              <a:ahLst/>
              <a:cxnLst/>
              <a:rect l="0" t="0" r="0" b="0"/>
              <a:pathLst>
                <a:path w="70028" h="87376">
                  <a:moveTo>
                    <a:pt x="52083" y="0"/>
                  </a:moveTo>
                  <a:cubicBezTo>
                    <a:pt x="58585" y="76"/>
                    <a:pt x="63868" y="2057"/>
                    <a:pt x="67945" y="5969"/>
                  </a:cubicBezTo>
                  <a:cubicBezTo>
                    <a:pt x="67958" y="6185"/>
                    <a:pt x="67691" y="6629"/>
                    <a:pt x="67158" y="7303"/>
                  </a:cubicBezTo>
                  <a:cubicBezTo>
                    <a:pt x="64605" y="10579"/>
                    <a:pt x="63703" y="14135"/>
                    <a:pt x="64414" y="17958"/>
                  </a:cubicBezTo>
                  <a:cubicBezTo>
                    <a:pt x="68402" y="40437"/>
                    <a:pt x="70028" y="57404"/>
                    <a:pt x="69266" y="68847"/>
                  </a:cubicBezTo>
                  <a:cubicBezTo>
                    <a:pt x="67729" y="78842"/>
                    <a:pt x="63983" y="85013"/>
                    <a:pt x="58026" y="87376"/>
                  </a:cubicBezTo>
                  <a:cubicBezTo>
                    <a:pt x="57493" y="87275"/>
                    <a:pt x="56579" y="86525"/>
                    <a:pt x="55296" y="85141"/>
                  </a:cubicBezTo>
                  <a:cubicBezTo>
                    <a:pt x="53696" y="82766"/>
                    <a:pt x="49581" y="79769"/>
                    <a:pt x="42989" y="76136"/>
                  </a:cubicBezTo>
                  <a:cubicBezTo>
                    <a:pt x="38443" y="73622"/>
                    <a:pt x="40094" y="72834"/>
                    <a:pt x="47955" y="73787"/>
                  </a:cubicBezTo>
                  <a:cubicBezTo>
                    <a:pt x="54077" y="74193"/>
                    <a:pt x="57569" y="74092"/>
                    <a:pt x="58433" y="73457"/>
                  </a:cubicBezTo>
                  <a:cubicBezTo>
                    <a:pt x="61392" y="70789"/>
                    <a:pt x="62154" y="60985"/>
                    <a:pt x="60744" y="44031"/>
                  </a:cubicBezTo>
                  <a:cubicBezTo>
                    <a:pt x="59931" y="35141"/>
                    <a:pt x="58712" y="27165"/>
                    <a:pt x="57086" y="20104"/>
                  </a:cubicBezTo>
                  <a:cubicBezTo>
                    <a:pt x="55524" y="13398"/>
                    <a:pt x="54026" y="9716"/>
                    <a:pt x="52603" y="9068"/>
                  </a:cubicBezTo>
                  <a:cubicBezTo>
                    <a:pt x="46342" y="9169"/>
                    <a:pt x="36500" y="12598"/>
                    <a:pt x="23101" y="19329"/>
                  </a:cubicBezTo>
                  <a:cubicBezTo>
                    <a:pt x="17361" y="22047"/>
                    <a:pt x="13526" y="23685"/>
                    <a:pt x="11582" y="24257"/>
                  </a:cubicBezTo>
                  <a:cubicBezTo>
                    <a:pt x="8357" y="24282"/>
                    <a:pt x="5093" y="23482"/>
                    <a:pt x="1778" y="21844"/>
                  </a:cubicBezTo>
                  <a:cubicBezTo>
                    <a:pt x="0" y="20675"/>
                    <a:pt x="533" y="19748"/>
                    <a:pt x="3340" y="19062"/>
                  </a:cubicBezTo>
                  <a:cubicBezTo>
                    <a:pt x="34836" y="9487"/>
                    <a:pt x="50559" y="3442"/>
                    <a:pt x="50482" y="953"/>
                  </a:cubicBezTo>
                  <a:cubicBezTo>
                    <a:pt x="51283" y="381"/>
                    <a:pt x="51816" y="64"/>
                    <a:pt x="52083" y="0"/>
                  </a:cubicBezTo>
                  <a:close/>
                </a:path>
              </a:pathLst>
            </a:custGeom>
            <a:ln w="0" cap="flat">
              <a:miter lim="100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88" name="Shape 2401"/>
            <p:cNvSpPr/>
            <p:nvPr/>
          </p:nvSpPr>
          <p:spPr>
            <a:xfrm>
              <a:off x="1260620" y="4076957"/>
              <a:ext cx="121902" cy="101569"/>
            </a:xfrm>
            <a:custGeom>
              <a:avLst/>
              <a:gdLst/>
              <a:ahLst/>
              <a:cxnLst/>
              <a:rect l="0" t="0" r="0" b="0"/>
              <a:pathLst>
                <a:path w="103836" h="95809">
                  <a:moveTo>
                    <a:pt x="20003" y="2057"/>
                  </a:moveTo>
                  <a:cubicBezTo>
                    <a:pt x="23902" y="0"/>
                    <a:pt x="28512" y="267"/>
                    <a:pt x="33871" y="2870"/>
                  </a:cubicBezTo>
                  <a:cubicBezTo>
                    <a:pt x="34163" y="3428"/>
                    <a:pt x="34227" y="4483"/>
                    <a:pt x="34061" y="6032"/>
                  </a:cubicBezTo>
                  <a:cubicBezTo>
                    <a:pt x="33223" y="8089"/>
                    <a:pt x="33693" y="14046"/>
                    <a:pt x="35446" y="23876"/>
                  </a:cubicBezTo>
                  <a:cubicBezTo>
                    <a:pt x="44425" y="19824"/>
                    <a:pt x="50864" y="16776"/>
                    <a:pt x="54750" y="14706"/>
                  </a:cubicBezTo>
                  <a:cubicBezTo>
                    <a:pt x="57455" y="13614"/>
                    <a:pt x="60630" y="13691"/>
                    <a:pt x="64250" y="14974"/>
                  </a:cubicBezTo>
                  <a:cubicBezTo>
                    <a:pt x="66701" y="16218"/>
                    <a:pt x="66586" y="17500"/>
                    <a:pt x="63894" y="18821"/>
                  </a:cubicBezTo>
                  <a:cubicBezTo>
                    <a:pt x="62522" y="19482"/>
                    <a:pt x="59373" y="20675"/>
                    <a:pt x="54458" y="22416"/>
                  </a:cubicBezTo>
                  <a:cubicBezTo>
                    <a:pt x="46431" y="25222"/>
                    <a:pt x="40399" y="27571"/>
                    <a:pt x="36347" y="29489"/>
                  </a:cubicBezTo>
                  <a:cubicBezTo>
                    <a:pt x="45606" y="38684"/>
                    <a:pt x="57214" y="46000"/>
                    <a:pt x="71196" y="51409"/>
                  </a:cubicBezTo>
                  <a:cubicBezTo>
                    <a:pt x="78372" y="53911"/>
                    <a:pt x="87490" y="55308"/>
                    <a:pt x="98565" y="55600"/>
                  </a:cubicBezTo>
                  <a:cubicBezTo>
                    <a:pt x="101245" y="55676"/>
                    <a:pt x="102870" y="55994"/>
                    <a:pt x="103391" y="56553"/>
                  </a:cubicBezTo>
                  <a:cubicBezTo>
                    <a:pt x="103836" y="57086"/>
                    <a:pt x="103010" y="57721"/>
                    <a:pt x="100914" y="58471"/>
                  </a:cubicBezTo>
                  <a:cubicBezTo>
                    <a:pt x="96177" y="60083"/>
                    <a:pt x="92380" y="61278"/>
                    <a:pt x="89535" y="62040"/>
                  </a:cubicBezTo>
                  <a:cubicBezTo>
                    <a:pt x="86640" y="62852"/>
                    <a:pt x="84252" y="63347"/>
                    <a:pt x="82372" y="63538"/>
                  </a:cubicBezTo>
                  <a:cubicBezTo>
                    <a:pt x="78829" y="64008"/>
                    <a:pt x="75781" y="63347"/>
                    <a:pt x="73228" y="61531"/>
                  </a:cubicBezTo>
                  <a:cubicBezTo>
                    <a:pt x="56731" y="50991"/>
                    <a:pt x="44933" y="42684"/>
                    <a:pt x="37872" y="36626"/>
                  </a:cubicBezTo>
                  <a:lnTo>
                    <a:pt x="45987" y="66777"/>
                  </a:lnTo>
                  <a:cubicBezTo>
                    <a:pt x="49936" y="64922"/>
                    <a:pt x="53620" y="63665"/>
                    <a:pt x="57023" y="63005"/>
                  </a:cubicBezTo>
                  <a:cubicBezTo>
                    <a:pt x="59982" y="62547"/>
                    <a:pt x="62167" y="62903"/>
                    <a:pt x="63589" y="64071"/>
                  </a:cubicBezTo>
                  <a:cubicBezTo>
                    <a:pt x="64440" y="65100"/>
                    <a:pt x="63678" y="66319"/>
                    <a:pt x="61303" y="67716"/>
                  </a:cubicBezTo>
                  <a:cubicBezTo>
                    <a:pt x="59081" y="68897"/>
                    <a:pt x="54547" y="70548"/>
                    <a:pt x="47676" y="72657"/>
                  </a:cubicBezTo>
                  <a:cubicBezTo>
                    <a:pt x="49784" y="81204"/>
                    <a:pt x="51003" y="87020"/>
                    <a:pt x="51384" y="90106"/>
                  </a:cubicBezTo>
                  <a:cubicBezTo>
                    <a:pt x="51791" y="93523"/>
                    <a:pt x="51486" y="95415"/>
                    <a:pt x="50483" y="95783"/>
                  </a:cubicBezTo>
                  <a:cubicBezTo>
                    <a:pt x="47816" y="95809"/>
                    <a:pt x="45657" y="93510"/>
                    <a:pt x="44018" y="88887"/>
                  </a:cubicBezTo>
                  <a:cubicBezTo>
                    <a:pt x="43904" y="88278"/>
                    <a:pt x="43828" y="87376"/>
                    <a:pt x="43815" y="86157"/>
                  </a:cubicBezTo>
                  <a:cubicBezTo>
                    <a:pt x="43967" y="84404"/>
                    <a:pt x="43485" y="80429"/>
                    <a:pt x="42355" y="74257"/>
                  </a:cubicBezTo>
                  <a:cubicBezTo>
                    <a:pt x="36754" y="75908"/>
                    <a:pt x="32029" y="76822"/>
                    <a:pt x="28182" y="77000"/>
                  </a:cubicBezTo>
                  <a:cubicBezTo>
                    <a:pt x="23952" y="77026"/>
                    <a:pt x="23279" y="76327"/>
                    <a:pt x="26188" y="74879"/>
                  </a:cubicBezTo>
                  <a:cubicBezTo>
                    <a:pt x="27889" y="74117"/>
                    <a:pt x="30302" y="73101"/>
                    <a:pt x="33465" y="71869"/>
                  </a:cubicBezTo>
                  <a:cubicBezTo>
                    <a:pt x="36652" y="70624"/>
                    <a:pt x="39243" y="69570"/>
                    <a:pt x="41224" y="68694"/>
                  </a:cubicBezTo>
                  <a:lnTo>
                    <a:pt x="34608" y="38888"/>
                  </a:lnTo>
                  <a:cubicBezTo>
                    <a:pt x="29464" y="59347"/>
                    <a:pt x="19114" y="76047"/>
                    <a:pt x="3556" y="88976"/>
                  </a:cubicBezTo>
                  <a:cubicBezTo>
                    <a:pt x="1842" y="90297"/>
                    <a:pt x="762" y="90830"/>
                    <a:pt x="292" y="90563"/>
                  </a:cubicBezTo>
                  <a:cubicBezTo>
                    <a:pt x="0" y="90144"/>
                    <a:pt x="572" y="89141"/>
                    <a:pt x="2032" y="87528"/>
                  </a:cubicBezTo>
                  <a:cubicBezTo>
                    <a:pt x="16040" y="71844"/>
                    <a:pt x="25337" y="53200"/>
                    <a:pt x="29921" y="31597"/>
                  </a:cubicBezTo>
                  <a:cubicBezTo>
                    <a:pt x="27293" y="32538"/>
                    <a:pt x="23940" y="33833"/>
                    <a:pt x="19863" y="35496"/>
                  </a:cubicBezTo>
                  <a:cubicBezTo>
                    <a:pt x="16688" y="36805"/>
                    <a:pt x="14732" y="37541"/>
                    <a:pt x="13983" y="37706"/>
                  </a:cubicBezTo>
                  <a:cubicBezTo>
                    <a:pt x="10147" y="38240"/>
                    <a:pt x="7277" y="38240"/>
                    <a:pt x="5385" y="37694"/>
                  </a:cubicBezTo>
                  <a:cubicBezTo>
                    <a:pt x="4242" y="37211"/>
                    <a:pt x="5131" y="36360"/>
                    <a:pt x="8065" y="35178"/>
                  </a:cubicBezTo>
                  <a:cubicBezTo>
                    <a:pt x="15049" y="32486"/>
                    <a:pt x="22517" y="29375"/>
                    <a:pt x="30442" y="25844"/>
                  </a:cubicBezTo>
                  <a:cubicBezTo>
                    <a:pt x="26861" y="12205"/>
                    <a:pt x="23762" y="5016"/>
                    <a:pt x="21146" y="4293"/>
                  </a:cubicBezTo>
                  <a:cubicBezTo>
                    <a:pt x="20244" y="3353"/>
                    <a:pt x="19863" y="2604"/>
                    <a:pt x="20003" y="2057"/>
                  </a:cubicBezTo>
                  <a:close/>
                </a:path>
              </a:pathLst>
            </a:custGeom>
            <a:ln w="0" cap="flat">
              <a:miter lim="100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0" grpId="0"/>
      <p:bldP spid="51" grpId="0"/>
      <p:bldP spid="56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683572" y="754181"/>
            <a:ext cx="552797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已知每千克苹果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元，填写下表。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043613" y="1347614"/>
          <a:ext cx="6480721" cy="1180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4496"/>
                <a:gridCol w="1005245"/>
                <a:gridCol w="1005245"/>
                <a:gridCol w="1005245"/>
                <a:gridCol w="1005245"/>
                <a:gridCol w="1005245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千克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>
                        <a:alpha val="5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>
                        <a:alpha val="5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>
                        <a:alpha val="5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>
                        <a:alpha val="5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>
                        <a:alpha val="5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altLang="en-US" sz="18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>
                        <a:alpha val="59000"/>
                      </a:srgbClr>
                    </a:solidFill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总价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1115616" y="2715766"/>
            <a:ext cx="6264696" cy="707886"/>
            <a:chOff x="1115616" y="2715766"/>
            <a:chExt cx="6264696" cy="707886"/>
          </a:xfrm>
        </p:grpSpPr>
        <p:sp>
          <p:nvSpPr>
            <p:cNvPr id="4" name="文本框 3"/>
            <p:cNvSpPr txBox="1"/>
            <p:nvPr/>
          </p:nvSpPr>
          <p:spPr>
            <a:xfrm>
              <a:off x="1115616" y="2715766"/>
              <a:ext cx="62646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如果用</a:t>
              </a:r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表示总价，</a:t>
              </a:r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表示单价，</a:t>
              </a:r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表示数量，那么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r>
                <a:rPr lang="zh-CN" altLang="en-US" sz="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79571" y="3355075"/>
              <a:ext cx="158417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2684852" y="1980877"/>
            <a:ext cx="676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00596" y="1989025"/>
            <a:ext cx="676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90349" y="1989025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09665" y="1989025"/>
            <a:ext cx="840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15×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21197" y="1980788"/>
            <a:ext cx="788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a×x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47968" y="3048018"/>
            <a:ext cx="907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://www.xn121.com/images/index/jrxnjd/2013/07/20/97DEE7BF6DA2E4E2C970D80F22BF55D4.jpg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993" y="3579864"/>
            <a:ext cx="4048482" cy="1408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1090" y="601014"/>
            <a:ext cx="959560" cy="81784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4142" y="612843"/>
            <a:ext cx="959559" cy="81784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9886" y="612843"/>
            <a:ext cx="959559" cy="817840"/>
          </a:xfrm>
          <a:prstGeom prst="rect">
            <a:avLst/>
          </a:prstGeom>
        </p:spPr>
      </p:pic>
      <p:pic>
        <p:nvPicPr>
          <p:cNvPr id="1032" name="Picture 8" descr="http://img.pconline.com.cn/images/upload/upc/tx/itbbs/1704/28/c1/44923056_1493331264664_mthumb.jpg"/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DCDED3"/>
              </a:clrFrom>
              <a:clrTo>
                <a:srgbClr val="DCDED3">
                  <a:alpha val="0"/>
                </a:srgbClr>
              </a:clrTo>
            </a:clrChange>
          </a:blip>
          <a:srcRect l="-2280"/>
          <a:stretch>
            <a:fillRect/>
          </a:stretch>
        </p:blipFill>
        <p:spPr bwMode="auto">
          <a:xfrm>
            <a:off x="4423216" y="3579864"/>
            <a:ext cx="2960465" cy="1408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Box 9"/>
          <p:cNvSpPr txBox="1">
            <a:spLocks noChangeArrowheads="1"/>
          </p:cNvSpPr>
          <p:nvPr/>
        </p:nvSpPr>
        <p:spPr bwMode="auto">
          <a:xfrm>
            <a:off x="484189" y="555527"/>
            <a:ext cx="343396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477"/>
          <p:cNvPicPr/>
          <p:nvPr/>
        </p:nvPicPr>
        <p:blipFill>
          <a:blip r:embed="rId1" cstate="email">
            <a:clrChange>
              <a:clrFrom>
                <a:srgbClr val="FEFDFC"/>
              </a:clrFrom>
              <a:clrTo>
                <a:srgbClr val="FEFD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9632" y="977505"/>
            <a:ext cx="3672408" cy="1957219"/>
          </a:xfrm>
          <a:prstGeom prst="rect">
            <a:avLst/>
          </a:prstGeom>
        </p:spPr>
      </p:pic>
      <p:sp>
        <p:nvSpPr>
          <p:cNvPr id="10" name="AutoShape 3"/>
          <p:cNvSpPr/>
          <p:nvPr/>
        </p:nvSpPr>
        <p:spPr>
          <a:xfrm>
            <a:off x="3486988" y="601360"/>
            <a:ext cx="2170024" cy="752288"/>
          </a:xfrm>
          <a:prstGeom prst="wedgeRoundRectCallout">
            <a:avLst>
              <a:gd name="adj1" fmla="val -53180"/>
              <a:gd name="adj2" fmla="val 86316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每头奶牛平均每天产奶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3"/>
          <p:cNvSpPr/>
          <p:nvPr/>
        </p:nvSpPr>
        <p:spPr>
          <a:xfrm>
            <a:off x="292419" y="1436039"/>
            <a:ext cx="1934433" cy="504369"/>
          </a:xfrm>
          <a:prstGeom prst="wedgeRoundRectCallout">
            <a:avLst>
              <a:gd name="adj1" fmla="val 66624"/>
              <a:gd name="adj2" fmla="val 30308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一共有</a:t>
            </a: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头奶牛。</a:t>
            </a:r>
            <a:endParaRPr lang="en-US" altLang="zh-CN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76060" y="1880105"/>
            <a:ext cx="31519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如果用</a:t>
            </a:r>
            <a:r>
              <a:rPr lang="en-US" altLang="zh-CN" sz="20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表示一天的总产量，你能用式子表示出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三者之间的关系吗？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1367647" y="3072240"/>
            <a:ext cx="4500501" cy="642040"/>
          </a:xfrm>
          <a:prstGeom prst="roundRect">
            <a:avLst/>
          </a:prstGeom>
          <a:solidFill>
            <a:schemeClr val="accent6">
              <a:lumMod val="75000"/>
              <a:alpha val="34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总产量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奶牛的数量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每头的产奶量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2933821" y="4160889"/>
            <a:ext cx="1368151" cy="642040"/>
          </a:xfrm>
          <a:prstGeom prst="roundRect">
            <a:avLst/>
          </a:prstGeom>
          <a:solidFill>
            <a:srgbClr val="92D050">
              <a:alpha val="34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箭头: 下 3"/>
          <p:cNvSpPr/>
          <p:nvPr/>
        </p:nvSpPr>
        <p:spPr>
          <a:xfrm>
            <a:off x="3505321" y="3747586"/>
            <a:ext cx="225142" cy="37999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3" grpId="0" animBg="1"/>
      <p:bldP spid="8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484189" y="555527"/>
            <a:ext cx="3151708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2426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5004052" y="534246"/>
            <a:ext cx="2892271" cy="206992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15616" y="771550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一中队参加“保护母亲河”植树周活动，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一共植树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7162" y="1732972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如果平均每天植树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棵，那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么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1702" y="2694394"/>
            <a:ext cx="4250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=50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AutoShape 3"/>
          <p:cNvSpPr/>
          <p:nvPr/>
        </p:nvSpPr>
        <p:spPr>
          <a:xfrm>
            <a:off x="4211960" y="3435848"/>
            <a:ext cx="3176062" cy="873615"/>
          </a:xfrm>
          <a:prstGeom prst="wedgeRoundRectCallout">
            <a:avLst>
              <a:gd name="adj1" fmla="val 63073"/>
              <a:gd name="adj2" fmla="val -19911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每天植树的棵数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天数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植树的总数。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028384" y="3168521"/>
            <a:ext cx="904478" cy="155789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99672" y="1961627"/>
            <a:ext cx="93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5×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314115" y="3348042"/>
            <a:ext cx="1047195" cy="1488323"/>
          </a:xfrm>
          <a:prstGeom prst="rect">
            <a:avLst/>
          </a:prstGeom>
        </p:spPr>
      </p:pic>
      <p:sp>
        <p:nvSpPr>
          <p:cNvPr id="12" name="AutoShape 3"/>
          <p:cNvSpPr/>
          <p:nvPr/>
        </p:nvSpPr>
        <p:spPr>
          <a:xfrm>
            <a:off x="1547664" y="3283470"/>
            <a:ext cx="2518140" cy="1025992"/>
          </a:xfrm>
          <a:prstGeom prst="wedgeRoundRectCallout">
            <a:avLst>
              <a:gd name="adj1" fmla="val -62097"/>
              <a:gd name="adj2" fmla="val 33742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把字母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的值代入等式中进行计算：                  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=5×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=5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×50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=250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47864" y="2665010"/>
            <a:ext cx="758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250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  <p:bldP spid="12" grpId="0" bldLvl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24431" y="885561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9875" y="1205799"/>
            <a:ext cx="39125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这条裙子现价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131840" y="1184378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-50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451779" y="2178519"/>
            <a:ext cx="1390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-50)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0681" y="1711803"/>
            <a:ext cx="44087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原来买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条裙子需要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07953" y="1698707"/>
            <a:ext cx="1034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0681" y="2191615"/>
            <a:ext cx="44087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现在买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条裙子需要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2751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5504910" y="885561"/>
            <a:ext cx="1093894" cy="2066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804248" y="2191615"/>
            <a:ext cx="1093894" cy="400110"/>
          </a:xfrm>
          <a:prstGeom prst="rect">
            <a:avLst/>
          </a:prstGeom>
          <a:solidFill>
            <a:srgbClr val="FFC000">
              <a:alpha val="43000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AutoShape 3"/>
          <p:cNvSpPr/>
          <p:nvPr/>
        </p:nvSpPr>
        <p:spPr>
          <a:xfrm>
            <a:off x="6628669" y="675570"/>
            <a:ext cx="1445052" cy="530231"/>
          </a:xfrm>
          <a:prstGeom prst="wedgeRoundRectCallout">
            <a:avLst>
              <a:gd name="adj1" fmla="val -53180"/>
              <a:gd name="adj2" fmla="val 86316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减价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AutoShape 3"/>
          <p:cNvSpPr/>
          <p:nvPr/>
        </p:nvSpPr>
        <p:spPr>
          <a:xfrm>
            <a:off x="4428694" y="3234649"/>
            <a:ext cx="2802386" cy="1226726"/>
          </a:xfrm>
          <a:prstGeom prst="wedgeRoundRectCallout">
            <a:avLst>
              <a:gd name="adj1" fmla="val 67005"/>
              <a:gd name="adj2" fmla="val 13376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条裙子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条裙子就是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元，用乘法表示就是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787034" y="3464230"/>
            <a:ext cx="737538" cy="12703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24434" y="3464232"/>
            <a:ext cx="934749" cy="1328509"/>
          </a:xfrm>
          <a:prstGeom prst="rect">
            <a:avLst/>
          </a:prstGeom>
        </p:spPr>
      </p:pic>
      <p:sp>
        <p:nvSpPr>
          <p:cNvPr id="29" name="AutoShape 3"/>
          <p:cNvSpPr/>
          <p:nvPr/>
        </p:nvSpPr>
        <p:spPr>
          <a:xfrm>
            <a:off x="1900623" y="3360405"/>
            <a:ext cx="2139710" cy="608771"/>
          </a:xfrm>
          <a:prstGeom prst="wedgeRoundRectCallout">
            <a:avLst>
              <a:gd name="adj1" fmla="val -62097"/>
              <a:gd name="adj2" fmla="val 33742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-50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现价。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19" grpId="0"/>
      <p:bldP spid="25" grpId="0" bldLvl="0" animBg="1"/>
      <p:bldP spid="26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KSO_WPP_MARK_KEY" val="e2115c2e-35b9-4359-9796-1d5bfbeb8a1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1113</Words>
  <Application>WPS 演示</Application>
  <PresentationFormat>全屏显示(16:9)</PresentationFormat>
  <Paragraphs>189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黑体</vt:lpstr>
      <vt:lpstr>华文楷体</vt:lpstr>
      <vt:lpstr>幼圆</vt:lpstr>
      <vt:lpstr>楷体</vt:lpstr>
      <vt:lpstr>Times New Roman</vt:lpstr>
      <vt:lpstr>等线</vt:lpstr>
      <vt:lpstr>Arial</vt:lpstr>
      <vt:lpstr>Calibri</vt:lpstr>
      <vt:lpstr>Arial Unicode MS</vt:lpstr>
      <vt:lpstr>第一PPT模板网-WWW.1PPT.COM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116</cp:revision>
  <dcterms:created xsi:type="dcterms:W3CDTF">2018-09-11T05:46:00Z</dcterms:created>
  <dcterms:modified xsi:type="dcterms:W3CDTF">2023-02-06T11:41:01Z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217AD173FB204991AA7EABD367774E89</vt:lpwstr>
  </property>
  <property fmtid="{D5CDD505-2E9C-101B-9397-08002B2CF9AE}" pid="3" name="KSOProductBuildVer">
    <vt:lpwstr>2052-11.1.0.13703</vt:lpwstr>
  </property>
</Properties>
</file>