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79" r:id="rId3"/>
    <p:sldId id="280" r:id="rId4"/>
    <p:sldId id="281" r:id="rId5"/>
    <p:sldId id="282" r:id="rId6"/>
    <p:sldId id="283" r:id="rId7"/>
    <p:sldId id="284" r:id="rId8"/>
    <p:sldId id="285" r:id="rId9"/>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Lst>
  <p:sldSz cx="9144000" cy="6858000" type="screen4x3"/>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9" d="100"/>
          <a:sy n="109" d="100"/>
        </p:scale>
        <p:origin x="-167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4097"/>
          <p:cNvSpPr>
            <a:spLocks noGrp="1"/>
          </p:cNvSpPr>
          <p:nvPr>
            <p:ph type="hdr" sz="quarter"/>
          </p:nvPr>
        </p:nvSpPr>
        <p:spPr>
          <a:xfrm>
            <a:off x="0" y="0"/>
            <a:ext cx="2971800" cy="457200"/>
          </a:xfrm>
          <a:prstGeom prst="rect">
            <a:avLst/>
          </a:prstGeom>
          <a:noFill/>
          <a:ln w="9525">
            <a:noFill/>
          </a:ln>
        </p:spPr>
        <p:txBody>
          <a:bodyPr/>
          <a:lstStyle>
            <a:lvl1pPr>
              <a:defRPr sz="1200" noProof="1" dirty="0"/>
            </a:lvl1pPr>
          </a:lstStyle>
          <a:p>
            <a:endParaRPr lang="zh-CN" altLang="en-US"/>
          </a:p>
        </p:txBody>
      </p:sp>
      <p:sp>
        <p:nvSpPr>
          <p:cNvPr id="4099" name="日期占位符 4098"/>
          <p:cNvSpPr>
            <a:spLocks noGrp="1"/>
          </p:cNvSpPr>
          <p:nvPr>
            <p:ph type="dt" idx="1"/>
          </p:nvPr>
        </p:nvSpPr>
        <p:spPr>
          <a:xfrm>
            <a:off x="3884613" y="0"/>
            <a:ext cx="2971800" cy="457200"/>
          </a:xfrm>
          <a:prstGeom prst="rect">
            <a:avLst/>
          </a:prstGeom>
          <a:noFill/>
          <a:ln w="9525">
            <a:noFill/>
          </a:ln>
        </p:spPr>
        <p:txBody>
          <a:bodyPr/>
          <a:lstStyle>
            <a:lvl1pPr algn="r">
              <a:defRPr sz="1200" noProof="1" dirty="0"/>
            </a:lvl1pPr>
          </a:lstStyle>
          <a:p>
            <a:endParaRPr lang="zh-CN" altLang="en-US"/>
          </a:p>
        </p:txBody>
      </p:sp>
      <p:sp>
        <p:nvSpPr>
          <p:cNvPr id="3076" name="幻灯片图像占位符 4099"/>
          <p:cNvSpPr>
            <a:spLocks noRot="1" noChangeArrowheads="1" noTextEdit="1"/>
          </p:cNvSpPr>
          <p:nvPr>
            <p:ph type="sldImg" idx="4294967295"/>
          </p:nvPr>
        </p:nvSpPr>
        <p:spPr bwMode="auto">
          <a:xfrm>
            <a:off x="1143000" y="685800"/>
            <a:ext cx="4572000" cy="34290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7" name="文本占位符 4100"/>
          <p:cNvSpPr>
            <a:spLocks noGrp="1" noChangeArrowheads="1"/>
          </p:cNvSpPr>
          <p:nvPr>
            <p:ph type="body" sz="quarter" idx="9"/>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102" name="页脚占位符 4101"/>
          <p:cNvSpPr>
            <a:spLocks noGrp="1"/>
          </p:cNvSpPr>
          <p:nvPr>
            <p:ph type="ftr" sz="quarter" idx="4"/>
          </p:nvPr>
        </p:nvSpPr>
        <p:spPr>
          <a:xfrm>
            <a:off x="0" y="8685213"/>
            <a:ext cx="2971800" cy="457200"/>
          </a:xfrm>
          <a:prstGeom prst="rect">
            <a:avLst/>
          </a:prstGeom>
          <a:noFill/>
          <a:ln w="9525">
            <a:noFill/>
          </a:ln>
        </p:spPr>
        <p:txBody>
          <a:bodyPr anchor="b"/>
          <a:lstStyle>
            <a:lvl1pPr>
              <a:defRPr sz="1200" noProof="1" dirty="0"/>
            </a:lvl1pPr>
          </a:lstStyle>
          <a:p>
            <a:endParaRPr lang="zh-CN" altLang="en-US"/>
          </a:p>
        </p:txBody>
      </p:sp>
      <p:sp>
        <p:nvSpPr>
          <p:cNvPr id="4103" name="灯片编号占位符 4102"/>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lstStyle>
            <a:lvl1pPr algn="r">
              <a:defRPr sz="1200"/>
            </a:lvl1pPr>
          </a:lstStyle>
          <a:p>
            <a:fld id="{D506DE61-05D7-4F15-BBA6-6D0136893C97}" type="slidenum">
              <a:rPr lang="zh-CN" altLang="en-US"/>
            </a:fld>
            <a:endParaRPr lang="en-US" altLang="zh-CN"/>
          </a:p>
        </p:txBody>
      </p:sp>
    </p:spTree>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1pPr>
    <a:lvl2pPr marL="457200" lvl="1"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2pPr>
    <a:lvl3pPr marL="914400" lvl="2"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3pPr>
    <a:lvl4pPr marL="1371600" lvl="3"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4pPr>
    <a:lvl5pPr marL="1828800" lvl="4" algn="l" rtl="0" fontAlgn="base">
      <a:spcBef>
        <a:spcPct val="30000"/>
      </a:spcBef>
      <a:spcAft>
        <a:spcPct val="0"/>
      </a:spcAft>
      <a:defRPr sz="1200" kern="120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p:sp>
      <p:sp>
        <p:nvSpPr>
          <p:cNvPr id="11266" name="备注占位符 2"/>
          <p:cNvSpPr>
            <a:spLocks noGrp="1" noChangeArrowheads="1"/>
          </p:cNvSpPr>
          <p:nvPr>
            <p:ph type="body" idx="4294967295"/>
          </p:nvPr>
        </p:nvSpPr>
        <p:spPr/>
        <p:txBody>
          <a:bodyPr/>
          <a:lstStyle/>
          <a:p>
            <a:pPr>
              <a:spcBef>
                <a:spcPct val="0"/>
              </a:spcBef>
            </a:pPr>
            <a:endParaRPr lang="zh-CN" altLang="en-US" smtClean="0">
              <a:latin typeface="Arial" panose="020B0604020202020204" pitchFamily="34" charset="0"/>
              <a:ea typeface="宋体" panose="02010600030101010101" pitchFamily="2" charset="-122"/>
            </a:endParaRPr>
          </a:p>
        </p:txBody>
      </p:sp>
      <p:sp>
        <p:nvSpPr>
          <p:cNvPr id="11267" name="灯片编号占位符 3"/>
          <p:cNvSpPr>
            <a:spLocks noGrp="1" noChangeArrowheads="1"/>
          </p:cNvSpPr>
          <p:nvPr>
            <p:ph type="sldNum" sz="quarter" idx="5"/>
          </p:nvPr>
        </p:nvSpPr>
        <p:spPr bwMode="auto">
          <a:xfrm>
            <a:off x="3884613" y="8685213"/>
            <a:ext cx="2971800" cy="4587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B3ADA2C-832E-4348-B4B2-1CA59A98D980}" type="slidenum">
              <a:rPr lang="zh-CN" altLang="en-US">
                <a:latin typeface="Times New Roman" panose="02020603050405020304" pitchFamily="18" charset="0"/>
                <a:ea typeface="黑体" panose="02010609060101010101" pitchFamily="49" charset="-122"/>
              </a:rPr>
            </a:fld>
            <a:endParaRPr lang="en-US" altLang="zh-CN">
              <a:latin typeface="Times New Roman" panose="02020603050405020304" pitchFamily="18" charset="0"/>
              <a:ea typeface="黑体" panose="02010609060101010101"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idx="4294967295"/>
          </p:nvPr>
        </p:nvSpPr>
        <p:spPr/>
      </p:sp>
      <p:sp>
        <p:nvSpPr>
          <p:cNvPr id="27650" name="备注占位符 2"/>
          <p:cNvSpPr>
            <a:spLocks noGrp="1" noChangeArrowheads="1"/>
          </p:cNvSpPr>
          <p:nvPr>
            <p:ph type="body" idx="4294967295"/>
          </p:nvPr>
        </p:nvSpPr>
        <p:spPr/>
        <p:txBody>
          <a:bodyPr/>
          <a:lstStyle/>
          <a:p>
            <a:endParaRPr lang="zh-CN" altLang="en-US" smtClean="0">
              <a:latin typeface="Arial" panose="020B0604020202020204" pitchFamily="34" charset="0"/>
              <a:ea typeface="宋体" panose="02010600030101010101" pitchFamily="2" charset="-122"/>
            </a:endParaRPr>
          </a:p>
        </p:txBody>
      </p:sp>
      <p:sp>
        <p:nvSpPr>
          <p:cNvPr id="27651" name="灯片编号占位符 3"/>
          <p:cNvSpPr>
            <a:spLocks noGrp="1" noChangeArrowheads="1"/>
          </p:cNvSpPr>
          <p:nvPr>
            <p:ph type="sldNum" sz="quarter" idx="5"/>
          </p:nvPr>
        </p:nvSpPr>
        <p:spPr bwMode="auto">
          <a:xfrm>
            <a:off x="3884613" y="8685213"/>
            <a:ext cx="2971800" cy="4587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134800E-DDC8-482F-B3F1-F6AF991D369B}" type="slidenum">
              <a:rPr lang="zh-CN" altLang="en-US">
                <a:latin typeface="Times New Roman" panose="02020603050405020304" pitchFamily="18" charset="0"/>
              </a:rPr>
            </a:fld>
            <a:endParaRPr lang="en-US" altLang="zh-CN">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A64F6A8E-67F1-4474-8577-66146C224491}"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47CE587C-BA53-476A-B78E-AC3B6E40A001}"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F51C78BA-8D29-49E5-8452-C7BDC7204C5A}"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B4B81533-9657-4489-8BA5-6E6405B8F160}"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1027"/>
          <p:cNvSpPr>
            <a:spLocks noGrp="1"/>
          </p:cNvSpPr>
          <p:nvPr>
            <p:ph type="dt" sz="half" idx="10"/>
          </p:nvPr>
        </p:nvSpPr>
        <p:spPr/>
        <p:txBody>
          <a:bodyPr/>
          <a:lstStyle>
            <a:lvl1pPr>
              <a:defRPr/>
            </a:lvl1pPr>
          </a:lstStyle>
          <a:p>
            <a:endParaRPr lang="zh-CN" altLang="en-US"/>
          </a:p>
        </p:txBody>
      </p:sp>
      <p:sp>
        <p:nvSpPr>
          <p:cNvPr id="5" name="页脚占位符 1028"/>
          <p:cNvSpPr>
            <a:spLocks noGrp="1"/>
          </p:cNvSpPr>
          <p:nvPr>
            <p:ph type="ftr" sz="quarter" idx="11"/>
          </p:nvPr>
        </p:nvSpPr>
        <p:spPr/>
        <p:txBody>
          <a:bodyPr/>
          <a:lstStyle>
            <a:lvl1pPr>
              <a:defRPr/>
            </a:lvl1pPr>
          </a:lstStyle>
          <a:p>
            <a:endParaRPr lang="zh-CN" altLang="en-US"/>
          </a:p>
        </p:txBody>
      </p:sp>
      <p:sp>
        <p:nvSpPr>
          <p:cNvPr id="6" name="灯片编号占位符 1029"/>
          <p:cNvSpPr>
            <a:spLocks noGrp="1"/>
          </p:cNvSpPr>
          <p:nvPr>
            <p:ph type="sldNum" sz="quarter" idx="12"/>
          </p:nvPr>
        </p:nvSpPr>
        <p:spPr/>
        <p:txBody>
          <a:bodyPr/>
          <a:lstStyle>
            <a:lvl1pPr>
              <a:defRPr/>
            </a:lvl1pPr>
          </a:lstStyle>
          <a:p>
            <a:fld id="{2CB39935-0182-45F6-B938-9CD21701D5A1}"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A68885A2-381B-47A8-A74F-6D9061FD5B47}"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1027"/>
          <p:cNvSpPr>
            <a:spLocks noGrp="1"/>
          </p:cNvSpPr>
          <p:nvPr>
            <p:ph type="dt" sz="half" idx="10"/>
          </p:nvPr>
        </p:nvSpPr>
        <p:spPr/>
        <p:txBody>
          <a:bodyPr/>
          <a:lstStyle>
            <a:lvl1pPr>
              <a:defRPr/>
            </a:lvl1pPr>
          </a:lstStyle>
          <a:p>
            <a:endParaRPr lang="zh-CN" altLang="en-US"/>
          </a:p>
        </p:txBody>
      </p:sp>
      <p:sp>
        <p:nvSpPr>
          <p:cNvPr id="8" name="页脚占位符 1028"/>
          <p:cNvSpPr>
            <a:spLocks noGrp="1"/>
          </p:cNvSpPr>
          <p:nvPr>
            <p:ph type="ftr" sz="quarter" idx="11"/>
          </p:nvPr>
        </p:nvSpPr>
        <p:spPr/>
        <p:txBody>
          <a:bodyPr/>
          <a:lstStyle>
            <a:lvl1pPr>
              <a:defRPr/>
            </a:lvl1pPr>
          </a:lstStyle>
          <a:p>
            <a:endParaRPr lang="zh-CN" altLang="en-US"/>
          </a:p>
        </p:txBody>
      </p:sp>
      <p:sp>
        <p:nvSpPr>
          <p:cNvPr id="9" name="灯片编号占位符 1029"/>
          <p:cNvSpPr>
            <a:spLocks noGrp="1"/>
          </p:cNvSpPr>
          <p:nvPr>
            <p:ph type="sldNum" sz="quarter" idx="12"/>
          </p:nvPr>
        </p:nvSpPr>
        <p:spPr/>
        <p:txBody>
          <a:bodyPr/>
          <a:lstStyle>
            <a:lvl1pPr>
              <a:defRPr/>
            </a:lvl1pPr>
          </a:lstStyle>
          <a:p>
            <a:fld id="{3C67BA20-5AEE-4CF3-BD54-DDB9F045F153}"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p:txBody>
          <a:bodyPr/>
          <a:lstStyle>
            <a:lvl1pPr>
              <a:defRPr/>
            </a:lvl1pPr>
          </a:lstStyle>
          <a:p>
            <a:endParaRPr lang="zh-CN" altLang="en-US"/>
          </a:p>
        </p:txBody>
      </p:sp>
      <p:sp>
        <p:nvSpPr>
          <p:cNvPr id="4" name="页脚占位符 1028"/>
          <p:cNvSpPr>
            <a:spLocks noGrp="1"/>
          </p:cNvSpPr>
          <p:nvPr>
            <p:ph type="ftr" sz="quarter" idx="11"/>
          </p:nvPr>
        </p:nvSpPr>
        <p:spPr/>
        <p:txBody>
          <a:bodyPr/>
          <a:lstStyle>
            <a:lvl1pPr>
              <a:defRPr/>
            </a:lvl1pPr>
          </a:lstStyle>
          <a:p>
            <a:endParaRPr lang="zh-CN" altLang="en-US"/>
          </a:p>
        </p:txBody>
      </p:sp>
      <p:sp>
        <p:nvSpPr>
          <p:cNvPr id="5" name="灯片编号占位符 1029"/>
          <p:cNvSpPr>
            <a:spLocks noGrp="1"/>
          </p:cNvSpPr>
          <p:nvPr>
            <p:ph type="sldNum" sz="quarter" idx="12"/>
          </p:nvPr>
        </p:nvSpPr>
        <p:spPr/>
        <p:txBody>
          <a:bodyPr/>
          <a:lstStyle>
            <a:lvl1pPr>
              <a:defRPr/>
            </a:lvl1pPr>
          </a:lstStyle>
          <a:p>
            <a:fld id="{4950762B-9CED-4BF3-8C30-846C92734EF6}"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p:txBody>
          <a:bodyPr/>
          <a:lstStyle>
            <a:lvl1pPr>
              <a:defRPr/>
            </a:lvl1pPr>
          </a:lstStyle>
          <a:p>
            <a:endParaRPr lang="zh-CN" altLang="en-US"/>
          </a:p>
        </p:txBody>
      </p:sp>
      <p:sp>
        <p:nvSpPr>
          <p:cNvPr id="3" name="页脚占位符 1028"/>
          <p:cNvSpPr>
            <a:spLocks noGrp="1"/>
          </p:cNvSpPr>
          <p:nvPr>
            <p:ph type="ftr" sz="quarter" idx="11"/>
          </p:nvPr>
        </p:nvSpPr>
        <p:spPr/>
        <p:txBody>
          <a:bodyPr/>
          <a:lstStyle>
            <a:lvl1pPr>
              <a:defRPr/>
            </a:lvl1pPr>
          </a:lstStyle>
          <a:p>
            <a:endParaRPr lang="zh-CN" altLang="en-US"/>
          </a:p>
        </p:txBody>
      </p:sp>
      <p:sp>
        <p:nvSpPr>
          <p:cNvPr id="4" name="灯片编号占位符 1029"/>
          <p:cNvSpPr>
            <a:spLocks noGrp="1"/>
          </p:cNvSpPr>
          <p:nvPr>
            <p:ph type="sldNum" sz="quarter" idx="12"/>
          </p:nvPr>
        </p:nvSpPr>
        <p:spPr/>
        <p:txBody>
          <a:bodyPr/>
          <a:lstStyle>
            <a:lvl1pPr>
              <a:defRPr/>
            </a:lvl1pPr>
          </a:lstStyle>
          <a:p>
            <a:fld id="{FAB5FCFA-69CB-4E0F-9E35-7F1B5D9F475E}"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B54D921F-9F4B-4B65-BB88-F7A86C465E12}"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1027"/>
          <p:cNvSpPr>
            <a:spLocks noGrp="1"/>
          </p:cNvSpPr>
          <p:nvPr>
            <p:ph type="dt" sz="half" idx="10"/>
          </p:nvPr>
        </p:nvSpPr>
        <p:spPr/>
        <p:txBody>
          <a:bodyPr/>
          <a:lstStyle>
            <a:lvl1pPr>
              <a:defRPr/>
            </a:lvl1pPr>
          </a:lstStyle>
          <a:p>
            <a:endParaRPr lang="zh-CN" altLang="en-US"/>
          </a:p>
        </p:txBody>
      </p:sp>
      <p:sp>
        <p:nvSpPr>
          <p:cNvPr id="6" name="页脚占位符 1028"/>
          <p:cNvSpPr>
            <a:spLocks noGrp="1"/>
          </p:cNvSpPr>
          <p:nvPr>
            <p:ph type="ftr" sz="quarter" idx="11"/>
          </p:nvPr>
        </p:nvSpPr>
        <p:spPr/>
        <p:txBody>
          <a:bodyPr/>
          <a:lstStyle>
            <a:lvl1pPr>
              <a:defRPr/>
            </a:lvl1pPr>
          </a:lstStyle>
          <a:p>
            <a:endParaRPr lang="zh-CN" altLang="en-US"/>
          </a:p>
        </p:txBody>
      </p:sp>
      <p:sp>
        <p:nvSpPr>
          <p:cNvPr id="7" name="灯片编号占位符 1029"/>
          <p:cNvSpPr>
            <a:spLocks noGrp="1"/>
          </p:cNvSpPr>
          <p:nvPr>
            <p:ph type="sldNum" sz="quarter" idx="12"/>
          </p:nvPr>
        </p:nvSpPr>
        <p:spPr/>
        <p:txBody>
          <a:bodyPr/>
          <a:lstStyle>
            <a:lvl1pPr>
              <a:defRPr/>
            </a:lvl1pPr>
          </a:lstStyle>
          <a:p>
            <a:fld id="{208352FB-9C4C-410E-8A17-B2E6AC5ADA72}"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1026"/>
          <p:cNvSpPr>
            <a:spLocks noGrp="1" noChangeArrowheads="1"/>
          </p:cNvSpPr>
          <p:nvPr>
            <p:ph type="body" idx="9"/>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dirty="0">
                <a:latin typeface="Arial" panose="020B0604020202020204" pitchFamily="34" charset="0"/>
              </a:defRPr>
            </a:lvl1pPr>
          </a:lstStyle>
          <a:p>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dirty="0">
                <a:latin typeface="Arial" panose="020B0604020202020204" pitchFamily="34" charset="0"/>
              </a:defRPr>
            </a:lvl1pPr>
          </a:lstStyle>
          <a:p>
            <a:endParaRPr lang="zh-CN" altLang="en-US"/>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fld id="{25CE9FCD-8A59-4C3D-87F6-F8429E7CBF62}"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8.png"/><Relationship Id="rId4" Type="http://schemas.microsoft.com/office/2007/relationships/media" Target="file:///G:\&#38738;&#23707;&#29256;&#19977;&#12289;&#22235;&#24180;&#32423;&#25968;&#23398;&#19979;&#20876;&#65288;&#29366;&#20803;&#22823;&#35838;&#22530;&#65289;\&#38738;&#23707;&#29256;&#19977;&#12289;&#22235;&#24180;&#32423;&#25968;&#23398;&#19979;&#20876;&#65288;&#29366;&#20803;&#22823;&#35838;&#22530;&#65289;\&#38738;&#23707;&#29256;&#19977;&#12289;&#22235;&#24180;&#32423;&#25968;&#23398;&#19979;&#20876;&#65288;&#29366;&#20803;&#22823;&#35838;&#22530;&#65289;\&#38738;&#23707;&#29256;&#22235;&#25968;&#19979;-&#25945;&#23398;&#36164;&#28304;\&#20116;%20&#21160;&#29289;&#19990;&#30028;&#8212;&#8212;&#23567;&#25968;&#30340;&#24847;&#20041;&#21644;&#24615;&#36136;\&#19978;&#35838;&#35838;&#20214;\&#20449;&#24687;&#31383;1%20&#23567;&#25968;&#30340;&#24847;&#20041;\&#31532;1&#35838;&#26102;%20&#23567;&#25968;&#30340;&#24847;&#20041;&#65288;1&#65289;\sheng2.mp3" TargetMode="External"/><Relationship Id="rId3" Type="http://schemas.openxmlformats.org/officeDocument/2006/relationships/audio" Target="file:///G:\&#38738;&#23707;&#29256;&#19977;&#12289;&#22235;&#24180;&#32423;&#25968;&#23398;&#19979;&#20876;&#65288;&#29366;&#20803;&#22823;&#35838;&#22530;&#65289;\&#38738;&#23707;&#29256;&#19977;&#12289;&#22235;&#24180;&#32423;&#25968;&#23398;&#19979;&#20876;&#65288;&#29366;&#20803;&#22823;&#35838;&#22530;&#65289;\&#38738;&#23707;&#29256;&#19977;&#12289;&#22235;&#24180;&#32423;&#25968;&#23398;&#19979;&#20876;&#65288;&#29366;&#20803;&#22823;&#35838;&#22530;&#65289;\&#38738;&#23707;&#29256;&#22235;&#25968;&#19979;-&#25945;&#23398;&#36164;&#28304;\&#20116;%20&#21160;&#29289;&#19990;&#30028;&#8212;&#8212;&#23567;&#25968;&#30340;&#24847;&#20041;&#21644;&#24615;&#36136;\&#19978;&#35838;&#35838;&#20214;\&#20449;&#24687;&#31383;1%20&#23567;&#25968;&#30340;&#24847;&#20041;\&#31532;1&#35838;&#26102;%20&#23567;&#25968;&#30340;&#24847;&#20041;&#65288;1&#65289;\sheng2.mp3" TargetMode="External"/><Relationship Id="rId2" Type="http://schemas.openxmlformats.org/officeDocument/2006/relationships/image" Target="../media/image17.GIF"/><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23.GIF"/><Relationship Id="rId1" Type="http://schemas.openxmlformats.org/officeDocument/2006/relationships/image" Target="../media/image22.wmf"/></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microsoft.com/office/2007/relationships/media" Target="file:///G:\&#38738;&#23707;&#29256;&#19977;&#12289;&#22235;&#24180;&#32423;&#25968;&#23398;&#19979;&#20876;&#65288;&#29366;&#20803;&#22823;&#35838;&#22530;&#65289;\&#38738;&#23707;&#29256;&#19977;&#12289;&#22235;&#24180;&#32423;&#25968;&#23398;&#19979;&#20876;&#65288;&#29366;&#20803;&#22823;&#35838;&#22530;&#65289;\&#38738;&#23707;&#29256;&#19977;&#12289;&#22235;&#24180;&#32423;&#25968;&#23398;&#19979;&#20876;&#65288;&#29366;&#20803;&#22823;&#35838;&#22530;&#65289;\&#38738;&#23707;&#29256;&#22235;&#25968;&#19979;-&#25945;&#23398;&#36164;&#28304;\&#20116;%20&#21160;&#29289;&#19990;&#30028;&#8212;&#8212;&#23567;&#25968;&#30340;&#24847;&#20041;&#21644;&#24615;&#36136;\&#19978;&#35838;&#35838;&#20214;\&#20449;&#24687;&#31383;1%20&#23567;&#25968;&#30340;&#24847;&#20041;\&#31532;1&#35838;&#26102;%20&#23567;&#25968;&#30340;&#24847;&#20041;&#65288;1&#65289;\hecheng_clip.wmv" TargetMode="External"/><Relationship Id="rId1" Type="http://schemas.openxmlformats.org/officeDocument/2006/relationships/video" Target="file:///G:\&#38738;&#23707;&#29256;&#19977;&#12289;&#22235;&#24180;&#32423;&#25968;&#23398;&#19979;&#20876;&#65288;&#29366;&#20803;&#22823;&#35838;&#22530;&#65289;\&#38738;&#23707;&#29256;&#19977;&#12289;&#22235;&#24180;&#32423;&#25968;&#23398;&#19979;&#20876;&#65288;&#29366;&#20803;&#22823;&#35838;&#22530;&#65289;\&#38738;&#23707;&#29256;&#19977;&#12289;&#22235;&#24180;&#32423;&#25968;&#23398;&#19979;&#20876;&#65288;&#29366;&#20803;&#22823;&#35838;&#22530;&#65289;\&#38738;&#23707;&#29256;&#22235;&#25968;&#19979;-&#25945;&#23398;&#36164;&#28304;\&#20116;%20&#21160;&#29289;&#19990;&#30028;&#8212;&#8212;&#23567;&#25968;&#30340;&#24847;&#20041;&#21644;&#24615;&#36136;\&#19978;&#35838;&#35838;&#20214;\&#20449;&#24687;&#31383;1%20&#23567;&#25968;&#30340;&#24847;&#20041;\&#31532;1&#35838;&#26102;%20&#23567;&#25968;&#30340;&#24847;&#20041;&#65288;1&#65289;\hecheng_clip.wmv" TargetMode="Externa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wm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w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wmf"/><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wmf"/><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文本框 4"/>
          <p:cNvSpPr txBox="1">
            <a:spLocks noChangeArrowheads="1"/>
          </p:cNvSpPr>
          <p:nvPr/>
        </p:nvSpPr>
        <p:spPr bwMode="auto">
          <a:xfrm>
            <a:off x="2806700" y="3698800"/>
            <a:ext cx="3451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dirty="0">
                <a:latin typeface="楷体" panose="02010609060101010101" pitchFamily="49" charset="-122"/>
                <a:ea typeface="楷体" panose="02010609060101010101" pitchFamily="49" charset="-122"/>
              </a:rPr>
              <a:t>青岛版四年级下册</a:t>
            </a:r>
            <a:endParaRPr lang="zh-CN" altLang="en-US" sz="2800" b="1" dirty="0">
              <a:latin typeface="楷体" panose="02010609060101010101" pitchFamily="49" charset="-122"/>
              <a:ea typeface="楷体" panose="02010609060101010101" pitchFamily="49" charset="-122"/>
            </a:endParaRPr>
          </a:p>
        </p:txBody>
      </p:sp>
      <p:cxnSp>
        <p:nvCxnSpPr>
          <p:cNvPr id="6" name="直接连接符 5"/>
          <p:cNvCxnSpPr/>
          <p:nvPr/>
        </p:nvCxnSpPr>
        <p:spPr>
          <a:xfrm>
            <a:off x="2117725" y="3509888"/>
            <a:ext cx="48291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标题 1"/>
          <p:cNvSpPr txBox="1"/>
          <p:nvPr/>
        </p:nvSpPr>
        <p:spPr bwMode="auto">
          <a:xfrm>
            <a:off x="2117725" y="2585963"/>
            <a:ext cx="5035550" cy="923925"/>
          </a:xfrm>
          <a:prstGeom prst="rect">
            <a:avLst/>
          </a:prstGeom>
          <a:no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zh-CN" altLang="en-US" sz="3600" dirty="0" smtClean="0">
                <a:latin typeface="+mn-lt"/>
                <a:ea typeface="黑体" panose="02010609060101010101" pitchFamily="49" charset="-122"/>
              </a:rPr>
              <a:t>第</a:t>
            </a:r>
            <a:r>
              <a:rPr lang="en-US" altLang="zh-CN" sz="3600" dirty="0" smtClean="0">
                <a:latin typeface="+mn-lt"/>
                <a:ea typeface="黑体" panose="02010609060101010101" pitchFamily="49" charset="-122"/>
              </a:rPr>
              <a:t>1</a:t>
            </a:r>
            <a:r>
              <a:rPr lang="zh-CN" altLang="en-US" sz="3600" dirty="0" smtClean="0">
                <a:latin typeface="+mn-lt"/>
                <a:ea typeface="黑体" panose="02010609060101010101" pitchFamily="49" charset="-122"/>
              </a:rPr>
              <a:t>课时</a:t>
            </a:r>
            <a:endParaRPr lang="zh-CN" altLang="en-US" sz="3600" dirty="0">
              <a:latin typeface="+mn-lt"/>
              <a:ea typeface="黑体" panose="02010609060101010101" pitchFamily="49" charset="-122"/>
            </a:endParaRPr>
          </a:p>
        </p:txBody>
      </p:sp>
      <p:sp>
        <p:nvSpPr>
          <p:cNvPr id="7" name="标题 1"/>
          <p:cNvSpPr txBox="1"/>
          <p:nvPr/>
        </p:nvSpPr>
        <p:spPr bwMode="auto">
          <a:xfrm>
            <a:off x="0" y="1450844"/>
            <a:ext cx="9144000" cy="1152128"/>
          </a:xfrm>
          <a:prstGeom prst="rect">
            <a:avLst/>
          </a:prstGeom>
          <a:noFill/>
          <a:ln>
            <a:noFill/>
          </a:ln>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FontTx/>
              <a:buNone/>
              <a:defRPr/>
            </a:pPr>
            <a:r>
              <a:rPr lang="zh-CN" altLang="en-US" sz="4400" b="1" dirty="0">
                <a:latin typeface="微软雅黑" panose="020B0503020204020204" pitchFamily="34" charset="-122"/>
                <a:ea typeface="微软雅黑" panose="020B0503020204020204" pitchFamily="34" charset="-122"/>
              </a:rPr>
              <a:t>五 动物世界</a:t>
            </a:r>
            <a:r>
              <a:rPr lang="en-US" altLang="zh-CN" b="1" dirty="0">
                <a:latin typeface="华文楷体" pitchFamily="2" charset="-122"/>
                <a:ea typeface="华文楷体" pitchFamily="2" charset="-122"/>
              </a:rPr>
              <a:t>——</a:t>
            </a:r>
            <a:r>
              <a:rPr lang="zh-CN" altLang="en-US" b="1" dirty="0">
                <a:latin typeface="华文楷体" pitchFamily="2" charset="-122"/>
                <a:ea typeface="华文楷体" pitchFamily="2" charset="-122"/>
              </a:rPr>
              <a:t>小数的意义和性质</a:t>
            </a:r>
            <a:endParaRPr lang="zh-CN" altLang="en-US" b="1"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13"/>
          <p:cNvGrpSpPr/>
          <p:nvPr/>
        </p:nvGrpSpPr>
        <p:grpSpPr bwMode="auto">
          <a:xfrm>
            <a:off x="1535113" y="2108200"/>
            <a:ext cx="1363662" cy="1339850"/>
            <a:chOff x="0" y="0"/>
            <a:chExt cx="1131" cy="1117"/>
          </a:xfrm>
        </p:grpSpPr>
        <p:sp>
          <p:nvSpPr>
            <p:cNvPr id="14338" name="Rectangle 3"/>
            <p:cNvSpPr>
              <a:spLocks noChangeArrowheads="1"/>
            </p:cNvSpPr>
            <p:nvPr/>
          </p:nvSpPr>
          <p:spPr bwMode="auto">
            <a:xfrm>
              <a:off x="45" y="41"/>
              <a:ext cx="1086" cy="105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14339" name="Rectangle 4"/>
            <p:cNvSpPr>
              <a:spLocks noChangeArrowheads="1"/>
            </p:cNvSpPr>
            <p:nvPr/>
          </p:nvSpPr>
          <p:spPr bwMode="auto">
            <a:xfrm>
              <a:off x="0" y="9"/>
              <a:ext cx="111" cy="1108"/>
            </a:xfrm>
            <a:prstGeom prst="rect">
              <a:avLst/>
            </a:prstGeom>
            <a:solidFill>
              <a:srgbClr val="40A82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14340" name="Rectangle 5"/>
            <p:cNvSpPr>
              <a:spLocks noChangeArrowheads="1"/>
            </p:cNvSpPr>
            <p:nvPr/>
          </p:nvSpPr>
          <p:spPr bwMode="auto">
            <a:xfrm>
              <a:off x="0" y="0"/>
              <a:ext cx="1085" cy="1098"/>
            </a:xfrm>
            <a:prstGeom prst="rect">
              <a:avLst/>
            </a:prstGeom>
            <a:solidFill>
              <a:srgbClr val="FF00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14341" name="Rectangle 11"/>
            <p:cNvSpPr>
              <a:spLocks noChangeArrowheads="1"/>
            </p:cNvSpPr>
            <p:nvPr/>
          </p:nvSpPr>
          <p:spPr bwMode="auto">
            <a:xfrm>
              <a:off x="0" y="9"/>
              <a:ext cx="111" cy="1108"/>
            </a:xfrm>
            <a:prstGeom prst="rect">
              <a:avLst/>
            </a:prstGeom>
            <a:solidFill>
              <a:srgbClr val="00FF00">
                <a:alpha val="784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14342" name="Rectangle 12"/>
            <p:cNvSpPr>
              <a:spLocks noChangeArrowheads="1"/>
            </p:cNvSpPr>
            <p:nvPr/>
          </p:nvSpPr>
          <p:spPr bwMode="auto">
            <a:xfrm>
              <a:off x="0" y="0"/>
              <a:ext cx="1086" cy="1098"/>
            </a:xfrm>
            <a:prstGeom prst="rect">
              <a:avLst/>
            </a:prstGeom>
            <a:noFill/>
            <a:ln w="38100">
              <a:solidFill>
                <a:srgbClr val="333399"/>
              </a:solid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grpSp>
          <p:nvGrpSpPr>
            <p:cNvPr id="14343" name="Group 13"/>
            <p:cNvGrpSpPr/>
            <p:nvPr/>
          </p:nvGrpSpPr>
          <p:grpSpPr bwMode="auto">
            <a:xfrm>
              <a:off x="227" y="0"/>
              <a:ext cx="857" cy="1098"/>
              <a:chOff x="0" y="0"/>
              <a:chExt cx="1814" cy="2404"/>
            </a:xfrm>
          </p:grpSpPr>
          <p:sp>
            <p:nvSpPr>
              <p:cNvPr id="14344" name="Line 14"/>
              <p:cNvSpPr>
                <a:spLocks noChangeShapeType="1"/>
              </p:cNvSpPr>
              <p:nvPr/>
            </p:nvSpPr>
            <p:spPr bwMode="auto">
              <a:xfrm>
                <a:off x="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45" name="Line 15"/>
              <p:cNvSpPr>
                <a:spLocks noChangeShapeType="1"/>
              </p:cNvSpPr>
              <p:nvPr/>
            </p:nvSpPr>
            <p:spPr bwMode="auto">
              <a:xfrm>
                <a:off x="22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46" name="Line 16"/>
              <p:cNvSpPr>
                <a:spLocks noChangeShapeType="1"/>
              </p:cNvSpPr>
              <p:nvPr/>
            </p:nvSpPr>
            <p:spPr bwMode="auto">
              <a:xfrm>
                <a:off x="453"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47" name="Line 17"/>
              <p:cNvSpPr>
                <a:spLocks noChangeShapeType="1"/>
              </p:cNvSpPr>
              <p:nvPr/>
            </p:nvSpPr>
            <p:spPr bwMode="auto">
              <a:xfrm>
                <a:off x="68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48" name="Line 18"/>
              <p:cNvSpPr>
                <a:spLocks noChangeShapeType="1"/>
              </p:cNvSpPr>
              <p:nvPr/>
            </p:nvSpPr>
            <p:spPr bwMode="auto">
              <a:xfrm>
                <a:off x="90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49" name="Line 19"/>
              <p:cNvSpPr>
                <a:spLocks noChangeShapeType="1"/>
              </p:cNvSpPr>
              <p:nvPr/>
            </p:nvSpPr>
            <p:spPr bwMode="auto">
              <a:xfrm>
                <a:off x="113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50" name="Line 20"/>
              <p:cNvSpPr>
                <a:spLocks noChangeShapeType="1"/>
              </p:cNvSpPr>
              <p:nvPr/>
            </p:nvSpPr>
            <p:spPr bwMode="auto">
              <a:xfrm>
                <a:off x="1361"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51" name="Line 21"/>
              <p:cNvSpPr>
                <a:spLocks noChangeShapeType="1"/>
              </p:cNvSpPr>
              <p:nvPr/>
            </p:nvSpPr>
            <p:spPr bwMode="auto">
              <a:xfrm>
                <a:off x="158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52" name="Line 22"/>
              <p:cNvSpPr>
                <a:spLocks noChangeShapeType="1"/>
              </p:cNvSpPr>
              <p:nvPr/>
            </p:nvSpPr>
            <p:spPr bwMode="auto">
              <a:xfrm>
                <a:off x="181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4353" name="Text Box 23"/>
            <p:cNvSpPr txBox="1">
              <a:spLocks noChangeArrowheads="1"/>
            </p:cNvSpPr>
            <p:nvPr/>
          </p:nvSpPr>
          <p:spPr bwMode="auto">
            <a:xfrm>
              <a:off x="350" y="300"/>
              <a:ext cx="296"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2800" b="1">
                  <a:solidFill>
                    <a:srgbClr val="FF0000"/>
                  </a:solidFill>
                  <a:latin typeface="Times New Roman" panose="02020603050405020304" pitchFamily="18" charset="0"/>
                  <a:ea typeface="黑体" panose="02010609060101010101" pitchFamily="49" charset="-122"/>
                </a:rPr>
                <a:t>1</a:t>
              </a:r>
              <a:endParaRPr lang="zh-CN" altLang="en-US" sz="2800" b="1">
                <a:solidFill>
                  <a:srgbClr val="FF0000"/>
                </a:solidFill>
                <a:latin typeface="Times New Roman" panose="02020603050405020304" pitchFamily="18" charset="0"/>
                <a:ea typeface="黑体" panose="02010609060101010101" pitchFamily="49" charset="-122"/>
              </a:endParaRPr>
            </a:p>
          </p:txBody>
        </p:sp>
      </p:grpSp>
      <p:sp>
        <p:nvSpPr>
          <p:cNvPr id="22" name="Text Box 123"/>
          <p:cNvSpPr txBox="1">
            <a:spLocks noChangeArrowheads="1"/>
          </p:cNvSpPr>
          <p:nvPr/>
        </p:nvSpPr>
        <p:spPr bwMode="auto">
          <a:xfrm>
            <a:off x="1901825" y="3468688"/>
            <a:ext cx="7651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0.1</a:t>
            </a:r>
            <a:endParaRPr lang="en-US" altLang="zh-CN" sz="2800" b="1">
              <a:latin typeface="Times New Roman" panose="02020603050405020304" pitchFamily="18" charset="0"/>
              <a:ea typeface="黑体" panose="02010609060101010101" pitchFamily="49" charset="-122"/>
            </a:endParaRPr>
          </a:p>
        </p:txBody>
      </p:sp>
      <p:sp>
        <p:nvSpPr>
          <p:cNvPr id="23" name="Text Box 124"/>
          <p:cNvSpPr txBox="1">
            <a:spLocks noChangeArrowheads="1"/>
          </p:cNvSpPr>
          <p:nvPr/>
        </p:nvSpPr>
        <p:spPr bwMode="auto">
          <a:xfrm>
            <a:off x="3986213" y="3468688"/>
            <a:ext cx="10048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0.05</a:t>
            </a:r>
            <a:endParaRPr lang="en-US" altLang="zh-CN" sz="2800" b="1">
              <a:latin typeface="Times New Roman" panose="02020603050405020304" pitchFamily="18" charset="0"/>
              <a:ea typeface="黑体" panose="02010609060101010101" pitchFamily="49" charset="-122"/>
            </a:endParaRPr>
          </a:p>
        </p:txBody>
      </p:sp>
      <p:sp>
        <p:nvSpPr>
          <p:cNvPr id="24" name="Text Box 125"/>
          <p:cNvSpPr txBox="1">
            <a:spLocks noChangeArrowheads="1"/>
          </p:cNvSpPr>
          <p:nvPr/>
        </p:nvSpPr>
        <p:spPr bwMode="auto">
          <a:xfrm>
            <a:off x="6423025" y="3468688"/>
            <a:ext cx="11049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0.365</a:t>
            </a:r>
            <a:endParaRPr lang="en-US" altLang="zh-CN" sz="2800" b="1">
              <a:latin typeface="Times New Roman" panose="02020603050405020304" pitchFamily="18" charset="0"/>
              <a:ea typeface="黑体" panose="02010609060101010101" pitchFamily="49" charset="-122"/>
            </a:endParaRPr>
          </a:p>
        </p:txBody>
      </p:sp>
      <p:sp>
        <p:nvSpPr>
          <p:cNvPr id="14357" name="Text Box 126"/>
          <p:cNvSpPr txBox="1">
            <a:spLocks noChangeArrowheads="1"/>
          </p:cNvSpPr>
          <p:nvPr/>
        </p:nvSpPr>
        <p:spPr bwMode="auto">
          <a:xfrm>
            <a:off x="1446213" y="1444625"/>
            <a:ext cx="71294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latin typeface="Times New Roman" panose="02020603050405020304" pitchFamily="18" charset="0"/>
                <a:ea typeface="黑体" panose="02010609060101010101" pitchFamily="49" charset="-122"/>
              </a:rPr>
              <a:t>什么是小数？小数的计数单位都有哪些？</a:t>
            </a:r>
            <a:endParaRPr lang="zh-CN" altLang="en-US" sz="2800" b="1">
              <a:latin typeface="Times New Roman" panose="02020603050405020304" pitchFamily="18" charset="0"/>
              <a:ea typeface="黑体" panose="02010609060101010101" pitchFamily="49" charset="-122"/>
            </a:endParaRPr>
          </a:p>
        </p:txBody>
      </p:sp>
      <p:sp>
        <p:nvSpPr>
          <p:cNvPr id="28" name="Text Box 32"/>
          <p:cNvSpPr txBox="1">
            <a:spLocks noChangeArrowheads="1"/>
          </p:cNvSpPr>
          <p:nvPr/>
        </p:nvSpPr>
        <p:spPr bwMode="auto">
          <a:xfrm>
            <a:off x="2084388" y="4300538"/>
            <a:ext cx="11001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(0.1)</a:t>
            </a:r>
            <a:endParaRPr lang="en-US" altLang="zh-CN" sz="2800" b="1">
              <a:latin typeface="Times New Roman" panose="02020603050405020304" pitchFamily="18" charset="0"/>
              <a:ea typeface="黑体" panose="02010609060101010101" pitchFamily="49" charset="-122"/>
            </a:endParaRPr>
          </a:p>
        </p:txBody>
      </p:sp>
      <p:sp>
        <p:nvSpPr>
          <p:cNvPr id="29" name="Text Box 33"/>
          <p:cNvSpPr txBox="1">
            <a:spLocks noChangeArrowheads="1"/>
          </p:cNvSpPr>
          <p:nvPr/>
        </p:nvSpPr>
        <p:spPr bwMode="auto">
          <a:xfrm>
            <a:off x="4303713" y="4300538"/>
            <a:ext cx="12715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(0.01)</a:t>
            </a:r>
            <a:endParaRPr lang="en-US" altLang="zh-CN" sz="2800" b="1">
              <a:latin typeface="Times New Roman" panose="02020603050405020304" pitchFamily="18" charset="0"/>
              <a:ea typeface="黑体" panose="02010609060101010101" pitchFamily="49" charset="-122"/>
            </a:endParaRPr>
          </a:p>
        </p:txBody>
      </p:sp>
      <p:sp>
        <p:nvSpPr>
          <p:cNvPr id="30" name="Text Box 34"/>
          <p:cNvSpPr txBox="1">
            <a:spLocks noChangeArrowheads="1"/>
          </p:cNvSpPr>
          <p:nvPr/>
        </p:nvSpPr>
        <p:spPr bwMode="auto">
          <a:xfrm>
            <a:off x="6791325" y="4300538"/>
            <a:ext cx="15446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(0.001)</a:t>
            </a:r>
            <a:endParaRPr lang="en-US" altLang="zh-CN" sz="2800" b="1">
              <a:latin typeface="Times New Roman" panose="02020603050405020304" pitchFamily="18" charset="0"/>
              <a:ea typeface="黑体" panose="02010609060101010101" pitchFamily="49" charset="-122"/>
            </a:endParaRPr>
          </a:p>
        </p:txBody>
      </p:sp>
      <p:sp>
        <p:nvSpPr>
          <p:cNvPr id="44" name="Text Box 32"/>
          <p:cNvSpPr txBox="1">
            <a:spLocks noChangeArrowheads="1"/>
          </p:cNvSpPr>
          <p:nvPr/>
        </p:nvSpPr>
        <p:spPr bwMode="auto">
          <a:xfrm>
            <a:off x="460375" y="4076700"/>
            <a:ext cx="93662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latin typeface="Times New Roman" panose="02020603050405020304" pitchFamily="18" charset="0"/>
                <a:ea typeface="黑体" panose="02010609060101010101" pitchFamily="49" charset="-122"/>
              </a:rPr>
              <a:t>计数单位</a:t>
            </a:r>
            <a:endParaRPr lang="zh-CN" altLang="en-US" sz="2800" b="1">
              <a:latin typeface="Times New Roman" panose="02020603050405020304" pitchFamily="18" charset="0"/>
              <a:ea typeface="黑体" panose="02010609060101010101" pitchFamily="49" charset="-122"/>
            </a:endParaRPr>
          </a:p>
        </p:txBody>
      </p:sp>
      <p:pic>
        <p:nvPicPr>
          <p:cNvPr id="14362" name="Picture 162" descr="1G]2HL]YS)ZT`8_OHVINRVH"/>
          <p:cNvPicPr>
            <a:picLocks noChangeAspect="1" noChangeArrowheads="1"/>
          </p:cNvPicPr>
          <p:nvPr/>
        </p:nvPicPr>
        <p:blipFill>
          <a:blip r:embed="rId1">
            <a:clrChange>
              <a:clrFrom>
                <a:srgbClr val="FEFEFE"/>
              </a:clrFrom>
              <a:clrTo>
                <a:srgbClr val="FEFEFE">
                  <a:alpha val="0"/>
                </a:srgbClr>
              </a:clrTo>
            </a:clrChange>
          </a:blip>
          <a:srcRect/>
          <a:stretch>
            <a:fillRect/>
          </a:stretch>
        </p:blipFill>
        <p:spPr bwMode="auto">
          <a:xfrm>
            <a:off x="803275" y="936625"/>
            <a:ext cx="9334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63" name="Group 185"/>
          <p:cNvGrpSpPr/>
          <p:nvPr/>
        </p:nvGrpSpPr>
        <p:grpSpPr bwMode="auto">
          <a:xfrm>
            <a:off x="3708400" y="2109788"/>
            <a:ext cx="1350963" cy="1316037"/>
            <a:chOff x="0" y="0"/>
            <a:chExt cx="2452" cy="2154"/>
          </a:xfrm>
        </p:grpSpPr>
        <p:sp>
          <p:nvSpPr>
            <p:cNvPr id="14364" name="Rectangle 8"/>
            <p:cNvSpPr>
              <a:spLocks noChangeArrowheads="1"/>
            </p:cNvSpPr>
            <p:nvPr/>
          </p:nvSpPr>
          <p:spPr bwMode="auto">
            <a:xfrm>
              <a:off x="0" y="0"/>
              <a:ext cx="257" cy="1089"/>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14365" name="Rectangle 11"/>
            <p:cNvSpPr>
              <a:spLocks noChangeArrowheads="1"/>
            </p:cNvSpPr>
            <p:nvPr/>
          </p:nvSpPr>
          <p:spPr bwMode="auto">
            <a:xfrm>
              <a:off x="0" y="0"/>
              <a:ext cx="2452" cy="2147"/>
            </a:xfrm>
            <a:prstGeom prst="rect">
              <a:avLst/>
            </a:prstGeom>
            <a:noFill/>
            <a:ln w="38100">
              <a:solidFill>
                <a:srgbClr val="333399"/>
              </a:solid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grpSp>
          <p:nvGrpSpPr>
            <p:cNvPr id="14366" name="Group 165"/>
            <p:cNvGrpSpPr/>
            <p:nvPr/>
          </p:nvGrpSpPr>
          <p:grpSpPr bwMode="auto">
            <a:xfrm>
              <a:off x="272" y="0"/>
              <a:ext cx="1951" cy="2154"/>
              <a:chOff x="0" y="0"/>
              <a:chExt cx="2140" cy="2676"/>
            </a:xfrm>
          </p:grpSpPr>
          <p:sp>
            <p:nvSpPr>
              <p:cNvPr id="14367" name="Line 13"/>
              <p:cNvSpPr>
                <a:spLocks noChangeShapeType="1"/>
              </p:cNvSpPr>
              <p:nvPr/>
            </p:nvSpPr>
            <p:spPr bwMode="auto">
              <a:xfrm flipH="1">
                <a:off x="0" y="0"/>
                <a:ext cx="4"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68" name="Line 14"/>
              <p:cNvSpPr>
                <a:spLocks noChangeShapeType="1"/>
              </p:cNvSpPr>
              <p:nvPr/>
            </p:nvSpPr>
            <p:spPr bwMode="auto">
              <a:xfrm flipH="1">
                <a:off x="260" y="0"/>
                <a:ext cx="16"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69" name="Line 15"/>
              <p:cNvSpPr>
                <a:spLocks noChangeShapeType="1"/>
              </p:cNvSpPr>
              <p:nvPr/>
            </p:nvSpPr>
            <p:spPr bwMode="auto">
              <a:xfrm flipH="1">
                <a:off x="520" y="0"/>
                <a:ext cx="28"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70" name="Line 16"/>
              <p:cNvSpPr>
                <a:spLocks noChangeShapeType="1"/>
              </p:cNvSpPr>
              <p:nvPr/>
            </p:nvSpPr>
            <p:spPr bwMode="auto">
              <a:xfrm>
                <a:off x="802"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71" name="Line 17"/>
              <p:cNvSpPr>
                <a:spLocks noChangeShapeType="1"/>
              </p:cNvSpPr>
              <p:nvPr/>
            </p:nvSpPr>
            <p:spPr bwMode="auto">
              <a:xfrm>
                <a:off x="1070"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72" name="Line 18"/>
              <p:cNvSpPr>
                <a:spLocks noChangeShapeType="1"/>
              </p:cNvSpPr>
              <p:nvPr/>
            </p:nvSpPr>
            <p:spPr bwMode="auto">
              <a:xfrm>
                <a:off x="1338"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73" name="Line 19"/>
              <p:cNvSpPr>
                <a:spLocks noChangeShapeType="1"/>
              </p:cNvSpPr>
              <p:nvPr/>
            </p:nvSpPr>
            <p:spPr bwMode="auto">
              <a:xfrm>
                <a:off x="1606"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74" name="Line 20"/>
              <p:cNvSpPr>
                <a:spLocks noChangeShapeType="1"/>
              </p:cNvSpPr>
              <p:nvPr/>
            </p:nvSpPr>
            <p:spPr bwMode="auto">
              <a:xfrm>
                <a:off x="1872"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75" name="Line 21"/>
              <p:cNvSpPr>
                <a:spLocks noChangeShapeType="1"/>
              </p:cNvSpPr>
              <p:nvPr/>
            </p:nvSpPr>
            <p:spPr bwMode="auto">
              <a:xfrm>
                <a:off x="2140"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4376" name="Group 28"/>
            <p:cNvGrpSpPr/>
            <p:nvPr/>
          </p:nvGrpSpPr>
          <p:grpSpPr bwMode="auto">
            <a:xfrm rot="5400000">
              <a:off x="365" y="-138"/>
              <a:ext cx="1718" cy="2447"/>
              <a:chOff x="0" y="0"/>
              <a:chExt cx="1814" cy="2404"/>
            </a:xfrm>
          </p:grpSpPr>
          <p:sp>
            <p:nvSpPr>
              <p:cNvPr id="14377" name="Line 29"/>
              <p:cNvSpPr>
                <a:spLocks noChangeShapeType="1"/>
              </p:cNvSpPr>
              <p:nvPr/>
            </p:nvSpPr>
            <p:spPr bwMode="auto">
              <a:xfrm>
                <a:off x="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78" name="Line 30"/>
              <p:cNvSpPr>
                <a:spLocks noChangeShapeType="1"/>
              </p:cNvSpPr>
              <p:nvPr/>
            </p:nvSpPr>
            <p:spPr bwMode="auto">
              <a:xfrm>
                <a:off x="22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79" name="Line 31"/>
              <p:cNvSpPr>
                <a:spLocks noChangeShapeType="1"/>
              </p:cNvSpPr>
              <p:nvPr/>
            </p:nvSpPr>
            <p:spPr bwMode="auto">
              <a:xfrm>
                <a:off x="453"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80" name="Line 32"/>
              <p:cNvSpPr>
                <a:spLocks noChangeShapeType="1"/>
              </p:cNvSpPr>
              <p:nvPr/>
            </p:nvSpPr>
            <p:spPr bwMode="auto">
              <a:xfrm>
                <a:off x="68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81" name="Line 33"/>
              <p:cNvSpPr>
                <a:spLocks noChangeShapeType="1"/>
              </p:cNvSpPr>
              <p:nvPr/>
            </p:nvSpPr>
            <p:spPr bwMode="auto">
              <a:xfrm>
                <a:off x="90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82" name="Line 34"/>
              <p:cNvSpPr>
                <a:spLocks noChangeShapeType="1"/>
              </p:cNvSpPr>
              <p:nvPr/>
            </p:nvSpPr>
            <p:spPr bwMode="auto">
              <a:xfrm>
                <a:off x="113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83" name="Line 35"/>
              <p:cNvSpPr>
                <a:spLocks noChangeShapeType="1"/>
              </p:cNvSpPr>
              <p:nvPr/>
            </p:nvSpPr>
            <p:spPr bwMode="auto">
              <a:xfrm>
                <a:off x="1361"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84" name="Line 36"/>
              <p:cNvSpPr>
                <a:spLocks noChangeShapeType="1"/>
              </p:cNvSpPr>
              <p:nvPr/>
            </p:nvSpPr>
            <p:spPr bwMode="auto">
              <a:xfrm>
                <a:off x="158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385" name="Line 37"/>
              <p:cNvSpPr>
                <a:spLocks noChangeShapeType="1"/>
              </p:cNvSpPr>
              <p:nvPr/>
            </p:nvSpPr>
            <p:spPr bwMode="auto">
              <a:xfrm>
                <a:off x="181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grpSp>
      <p:pic>
        <p:nvPicPr>
          <p:cNvPr id="14386" name="图片 68"/>
          <p:cNvPicPr>
            <a:picLocks noChangeAspect="1" noChangeArrowheads="1"/>
          </p:cNvPicPr>
          <p:nvPr/>
        </p:nvPicPr>
        <p:blipFill>
          <a:blip r:embed="rId2" cstate="email"/>
          <a:srcRect/>
          <a:stretch>
            <a:fillRect/>
          </a:stretch>
        </p:blipFill>
        <p:spPr bwMode="auto">
          <a:xfrm>
            <a:off x="6180138" y="2109788"/>
            <a:ext cx="1417637"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87" name="Text Box 23"/>
          <p:cNvSpPr txBox="1">
            <a:spLocks noChangeArrowheads="1"/>
          </p:cNvSpPr>
          <p:nvPr/>
        </p:nvSpPr>
        <p:spPr bwMode="auto">
          <a:xfrm>
            <a:off x="6459538" y="2584450"/>
            <a:ext cx="35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2800" b="1">
                <a:solidFill>
                  <a:srgbClr val="FF0000"/>
                </a:solidFill>
                <a:latin typeface="Times New Roman" panose="02020603050405020304" pitchFamily="18" charset="0"/>
                <a:ea typeface="黑体" panose="02010609060101010101" pitchFamily="49" charset="-122"/>
              </a:rPr>
              <a:t>1</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14388" name="Text Box 23"/>
          <p:cNvSpPr txBox="1">
            <a:spLocks noChangeArrowheads="1"/>
          </p:cNvSpPr>
          <p:nvPr/>
        </p:nvSpPr>
        <p:spPr bwMode="auto">
          <a:xfrm>
            <a:off x="4156075" y="2471738"/>
            <a:ext cx="454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a:solidFill>
                  <a:srgbClr val="FF0000"/>
                </a:solidFill>
                <a:latin typeface="Times New Roman" panose="02020603050405020304" pitchFamily="18" charset="0"/>
                <a:ea typeface="黑体" panose="02010609060101010101" pitchFamily="49" charset="-122"/>
              </a:rPr>
              <a:t>1</a:t>
            </a:r>
            <a:endParaRPr lang="zh-CN" altLang="en-US" sz="2800" b="1">
              <a:solidFill>
                <a:srgbClr val="FF0000"/>
              </a:solidFill>
              <a:latin typeface="Times New Roman" panose="02020603050405020304" pitchFamily="18" charset="0"/>
              <a:ea typeface="黑体" panose="02010609060101010101" pitchFamily="49" charset="-122"/>
            </a:endParaRPr>
          </a:p>
        </p:txBody>
      </p:sp>
      <p:grpSp>
        <p:nvGrpSpPr>
          <p:cNvPr id="75" name="Group 38"/>
          <p:cNvGrpSpPr/>
          <p:nvPr/>
        </p:nvGrpSpPr>
        <p:grpSpPr bwMode="auto">
          <a:xfrm>
            <a:off x="1520825" y="4097338"/>
            <a:ext cx="665163" cy="928687"/>
            <a:chOff x="-36" y="0"/>
            <a:chExt cx="390" cy="585"/>
          </a:xfrm>
        </p:grpSpPr>
        <p:sp>
          <p:nvSpPr>
            <p:cNvPr id="14390" name="Text Box 26"/>
            <p:cNvSpPr txBox="1">
              <a:spLocks noChangeArrowheads="1"/>
            </p:cNvSpPr>
            <p:nvPr/>
          </p:nvSpPr>
          <p:spPr bwMode="auto">
            <a:xfrm>
              <a:off x="28" y="0"/>
              <a:ext cx="175"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1</a:t>
              </a:r>
              <a:endParaRPr lang="zh-CN" altLang="en-US" sz="2800" b="1">
                <a:latin typeface="Times New Roman" panose="02020603050405020304" pitchFamily="18" charset="0"/>
                <a:ea typeface="黑体" panose="02010609060101010101" pitchFamily="49" charset="-122"/>
              </a:endParaRPr>
            </a:p>
          </p:txBody>
        </p:sp>
        <p:sp>
          <p:nvSpPr>
            <p:cNvPr id="14391" name="Text Box 27"/>
            <p:cNvSpPr txBox="1">
              <a:spLocks noChangeArrowheads="1"/>
            </p:cNvSpPr>
            <p:nvPr/>
          </p:nvSpPr>
          <p:spPr bwMode="auto">
            <a:xfrm>
              <a:off x="-36" y="256"/>
              <a:ext cx="390"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10</a:t>
              </a:r>
              <a:endParaRPr lang="zh-CN" altLang="en-US" sz="2800" b="1">
                <a:latin typeface="Times New Roman" panose="02020603050405020304" pitchFamily="18" charset="0"/>
                <a:ea typeface="黑体" panose="02010609060101010101" pitchFamily="49" charset="-122"/>
              </a:endParaRPr>
            </a:p>
          </p:txBody>
        </p:sp>
        <p:sp>
          <p:nvSpPr>
            <p:cNvPr id="14392" name="Line 28"/>
            <p:cNvSpPr>
              <a:spLocks noChangeShapeType="1"/>
            </p:cNvSpPr>
            <p:nvPr/>
          </p:nvSpPr>
          <p:spPr bwMode="auto">
            <a:xfrm>
              <a:off x="-9" y="296"/>
              <a:ext cx="280"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79" name="Group 44"/>
          <p:cNvGrpSpPr/>
          <p:nvPr/>
        </p:nvGrpSpPr>
        <p:grpSpPr bwMode="auto">
          <a:xfrm>
            <a:off x="3603625" y="4092575"/>
            <a:ext cx="715963" cy="936625"/>
            <a:chOff x="0" y="0"/>
            <a:chExt cx="451" cy="590"/>
          </a:xfrm>
        </p:grpSpPr>
        <p:grpSp>
          <p:nvGrpSpPr>
            <p:cNvPr id="14394" name="Group 45"/>
            <p:cNvGrpSpPr/>
            <p:nvPr/>
          </p:nvGrpSpPr>
          <p:grpSpPr bwMode="auto">
            <a:xfrm>
              <a:off x="0" y="0"/>
              <a:ext cx="451" cy="590"/>
              <a:chOff x="0" y="0"/>
              <a:chExt cx="451" cy="590"/>
            </a:xfrm>
          </p:grpSpPr>
          <p:sp>
            <p:nvSpPr>
              <p:cNvPr id="14395" name="Text Box 23"/>
              <p:cNvSpPr txBox="1">
                <a:spLocks noChangeArrowheads="1"/>
              </p:cNvSpPr>
              <p:nvPr/>
            </p:nvSpPr>
            <p:spPr bwMode="auto">
              <a:xfrm>
                <a:off x="97" y="0"/>
                <a:ext cx="22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latin typeface="Times New Roman" panose="02020603050405020304" pitchFamily="18" charset="0"/>
                    <a:ea typeface="黑体" panose="02010609060101010101" pitchFamily="49" charset="-122"/>
                  </a:rPr>
                  <a:t>1</a:t>
                </a:r>
                <a:endParaRPr lang="zh-CN" altLang="en-US" sz="2800" b="1">
                  <a:latin typeface="Times New Roman" panose="02020603050405020304" pitchFamily="18" charset="0"/>
                  <a:ea typeface="黑体" panose="02010609060101010101" pitchFamily="49" charset="-122"/>
                </a:endParaRPr>
              </a:p>
            </p:txBody>
          </p:sp>
          <p:sp>
            <p:nvSpPr>
              <p:cNvPr id="14396" name="Text Box 24"/>
              <p:cNvSpPr txBox="1">
                <a:spLocks noChangeArrowheads="1"/>
              </p:cNvSpPr>
              <p:nvPr/>
            </p:nvSpPr>
            <p:spPr bwMode="auto">
              <a:xfrm>
                <a:off x="0" y="261"/>
                <a:ext cx="451"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Times New Roman" panose="02020603050405020304" pitchFamily="18" charset="0"/>
                    <a:ea typeface="黑体" panose="02010609060101010101" pitchFamily="49" charset="-122"/>
                  </a:rPr>
                  <a:t>100</a:t>
                </a:r>
                <a:endParaRPr lang="zh-CN" altLang="en-US" sz="2800" b="1">
                  <a:latin typeface="Times New Roman" panose="02020603050405020304" pitchFamily="18" charset="0"/>
                  <a:ea typeface="黑体" panose="02010609060101010101" pitchFamily="49" charset="-122"/>
                </a:endParaRPr>
              </a:p>
            </p:txBody>
          </p:sp>
        </p:grpSp>
        <p:sp>
          <p:nvSpPr>
            <p:cNvPr id="14397" name="Line 25"/>
            <p:cNvSpPr>
              <a:spLocks noChangeShapeType="1"/>
            </p:cNvSpPr>
            <p:nvPr/>
          </p:nvSpPr>
          <p:spPr bwMode="auto">
            <a:xfrm>
              <a:off x="41" y="302"/>
              <a:ext cx="363"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84" name="Group 54"/>
          <p:cNvGrpSpPr/>
          <p:nvPr/>
        </p:nvGrpSpPr>
        <p:grpSpPr bwMode="auto">
          <a:xfrm>
            <a:off x="5926138" y="4076700"/>
            <a:ext cx="984250" cy="968375"/>
            <a:chOff x="-39" y="-20"/>
            <a:chExt cx="620" cy="610"/>
          </a:xfrm>
        </p:grpSpPr>
        <p:sp>
          <p:nvSpPr>
            <p:cNvPr id="14399" name="Text Box 23"/>
            <p:cNvSpPr txBox="1">
              <a:spLocks noChangeArrowheads="1"/>
            </p:cNvSpPr>
            <p:nvPr/>
          </p:nvSpPr>
          <p:spPr bwMode="auto">
            <a:xfrm>
              <a:off x="139" y="-20"/>
              <a:ext cx="22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latin typeface="Times New Roman" panose="02020603050405020304" pitchFamily="18" charset="0"/>
                  <a:ea typeface="黑体" panose="02010609060101010101" pitchFamily="49" charset="-122"/>
                </a:rPr>
                <a:t>1</a:t>
              </a:r>
              <a:endParaRPr lang="zh-CN" altLang="en-US" sz="2800" b="1">
                <a:latin typeface="Times New Roman" panose="02020603050405020304" pitchFamily="18" charset="0"/>
                <a:ea typeface="黑体" panose="02010609060101010101" pitchFamily="49" charset="-122"/>
              </a:endParaRPr>
            </a:p>
          </p:txBody>
        </p:sp>
        <p:sp>
          <p:nvSpPr>
            <p:cNvPr id="14400" name="Text Box 24"/>
            <p:cNvSpPr txBox="1">
              <a:spLocks noChangeArrowheads="1"/>
            </p:cNvSpPr>
            <p:nvPr/>
          </p:nvSpPr>
          <p:spPr bwMode="auto">
            <a:xfrm>
              <a:off x="-39" y="261"/>
              <a:ext cx="620"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1000</a:t>
              </a:r>
              <a:endParaRPr lang="zh-CN" altLang="en-US" sz="2800" b="1">
                <a:latin typeface="Times New Roman" panose="02020603050405020304" pitchFamily="18" charset="0"/>
                <a:ea typeface="黑体" panose="02010609060101010101" pitchFamily="49" charset="-122"/>
              </a:endParaRPr>
            </a:p>
          </p:txBody>
        </p:sp>
        <p:sp>
          <p:nvSpPr>
            <p:cNvPr id="14401" name="Line 25"/>
            <p:cNvSpPr>
              <a:spLocks noChangeShapeType="1"/>
            </p:cNvSpPr>
            <p:nvPr/>
          </p:nvSpPr>
          <p:spPr bwMode="auto">
            <a:xfrm>
              <a:off x="16" y="292"/>
              <a:ext cx="454"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wipe(left)">
                                      <p:cBhvr>
                                        <p:cTn id="17" dur="500"/>
                                        <p:tgtEl>
                                          <p:spTgt spid="7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wipe(left)">
                                      <p:cBhvr>
                                        <p:cTn id="32" dur="500"/>
                                        <p:tgtEl>
                                          <p:spTgt spid="7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left)">
                                      <p:cBhvr>
                                        <p:cTn id="47" dur="500"/>
                                        <p:tgtEl>
                                          <p:spTgt spid="8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8" grpId="0"/>
      <p:bldP spid="29" grpId="0"/>
      <p:bldP spid="30"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884238" y="1836738"/>
            <a:ext cx="7307262" cy="1512887"/>
          </a:xfrm>
          <a:prstGeom prst="rect">
            <a:avLst/>
          </a:prstGeom>
          <a:solidFill>
            <a:srgbClr val="FF990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45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800" b="1" dirty="0">
                <a:latin typeface="Times New Roman" panose="02020603050405020304" pitchFamily="18" charset="0"/>
                <a:ea typeface="黑体" panose="02010609060101010101" pitchFamily="49" charset="-122"/>
              </a:rPr>
              <a:t>像</a:t>
            </a:r>
            <a:r>
              <a:rPr lang="en-US" altLang="zh-CN" sz="2800" b="1" dirty="0">
                <a:latin typeface="Times New Roman" panose="02020603050405020304" pitchFamily="18" charset="0"/>
                <a:ea typeface="黑体" panose="02010609060101010101" pitchFamily="49" charset="-122"/>
              </a:rPr>
              <a:t>0.1</a:t>
            </a:r>
            <a:r>
              <a:rPr lang="zh-CN" altLang="en-US" sz="2800" b="1" dirty="0">
                <a:latin typeface="Times New Roman" panose="02020603050405020304" pitchFamily="18" charset="0"/>
                <a:ea typeface="黑体" panose="02010609060101010101" pitchFamily="49" charset="-122"/>
              </a:rPr>
              <a:t>、</a:t>
            </a:r>
            <a:r>
              <a:rPr lang="en-US" altLang="zh-CN" sz="2800" b="1" dirty="0">
                <a:latin typeface="Times New Roman" panose="02020603050405020304" pitchFamily="18" charset="0"/>
                <a:ea typeface="黑体" panose="02010609060101010101" pitchFamily="49" charset="-122"/>
              </a:rPr>
              <a:t>0.05</a:t>
            </a:r>
            <a:r>
              <a:rPr lang="zh-CN" altLang="en-US" sz="2800" b="1" dirty="0">
                <a:latin typeface="Times New Roman" panose="02020603050405020304" pitchFamily="18" charset="0"/>
                <a:ea typeface="黑体" panose="02010609060101010101" pitchFamily="49" charset="-122"/>
              </a:rPr>
              <a:t>、</a:t>
            </a:r>
            <a:r>
              <a:rPr lang="en-US" altLang="zh-CN" sz="2800" b="1" dirty="0">
                <a:latin typeface="Times New Roman" panose="02020603050405020304" pitchFamily="18" charset="0"/>
                <a:ea typeface="黑体" panose="02010609060101010101" pitchFamily="49" charset="-122"/>
              </a:rPr>
              <a:t>0.365</a:t>
            </a:r>
            <a:r>
              <a:rPr lang="en-US" altLang="zh-CN" sz="2800" b="1" dirty="0">
                <a:latin typeface="宋体" panose="02010600030101010101" pitchFamily="2" charset="-122"/>
                <a:ea typeface="黑体" panose="02010609060101010101" pitchFamily="49" charset="-122"/>
              </a:rPr>
              <a:t>……</a:t>
            </a:r>
            <a:r>
              <a:rPr lang="zh-CN" altLang="en-US" sz="2800" b="1" dirty="0">
                <a:latin typeface="Times New Roman" panose="02020603050405020304" pitchFamily="18" charset="0"/>
                <a:ea typeface="黑体" panose="02010609060101010101" pitchFamily="49" charset="-122"/>
              </a:rPr>
              <a:t>这样用来表示十分之几、百分之几、千分之几</a:t>
            </a:r>
            <a:r>
              <a:rPr lang="en-US" altLang="zh-CN" sz="2800" b="1" dirty="0">
                <a:latin typeface="宋体" panose="02010600030101010101" pitchFamily="2" charset="-122"/>
                <a:ea typeface="黑体" panose="02010609060101010101" pitchFamily="49" charset="-122"/>
              </a:rPr>
              <a:t>……</a:t>
            </a:r>
            <a:r>
              <a:rPr lang="zh-CN" altLang="en-US" sz="2800" b="1" dirty="0">
                <a:latin typeface="Times New Roman" panose="02020603050405020304" pitchFamily="18" charset="0"/>
                <a:ea typeface="黑体" panose="02010609060101010101" pitchFamily="49" charset="-122"/>
              </a:rPr>
              <a:t>的数，就叫作小数。</a:t>
            </a:r>
            <a:endParaRPr lang="zh-CN" altLang="en-US" sz="2800" b="1" dirty="0">
              <a:latin typeface="Times New Roman" panose="02020603050405020304" pitchFamily="18" charset="0"/>
              <a:ea typeface="黑体" panose="02010609060101010101" pitchFamily="49" charset="-122"/>
            </a:endParaRPr>
          </a:p>
        </p:txBody>
      </p:sp>
      <p:sp>
        <p:nvSpPr>
          <p:cNvPr id="3" name="Text Box 3"/>
          <p:cNvSpPr txBox="1">
            <a:spLocks noChangeArrowheads="1"/>
          </p:cNvSpPr>
          <p:nvPr/>
        </p:nvSpPr>
        <p:spPr bwMode="auto">
          <a:xfrm>
            <a:off x="884238" y="3521075"/>
            <a:ext cx="7307262" cy="1038225"/>
          </a:xfrm>
          <a:prstGeom prst="rect">
            <a:avLst/>
          </a:prstGeom>
          <a:solidFill>
            <a:srgbClr val="FF990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45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800" b="1" dirty="0">
                <a:latin typeface="Times New Roman" panose="02020603050405020304" pitchFamily="18" charset="0"/>
                <a:ea typeface="黑体" panose="02010609060101010101" pitchFamily="49" charset="-122"/>
              </a:rPr>
              <a:t>小数的计数单位有十分之一、百分之一、千分之一</a:t>
            </a:r>
            <a:r>
              <a:rPr lang="en-US" altLang="zh-CN" sz="2800" b="1" dirty="0">
                <a:latin typeface="宋体" panose="02010600030101010101" pitchFamily="2" charset="-122"/>
                <a:ea typeface="黑体" panose="02010609060101010101" pitchFamily="49" charset="-122"/>
              </a:rPr>
              <a:t>……</a:t>
            </a:r>
            <a:r>
              <a:rPr lang="zh-CN" altLang="en-US" sz="2800" b="1" dirty="0">
                <a:latin typeface="Times New Roman" panose="02020603050405020304" pitchFamily="18" charset="0"/>
                <a:ea typeface="黑体" panose="02010609060101010101" pitchFamily="49" charset="-122"/>
              </a:rPr>
              <a:t>记作</a:t>
            </a:r>
            <a:r>
              <a:rPr lang="en-US" altLang="zh-CN" sz="2800" b="1" dirty="0">
                <a:latin typeface="Times New Roman" panose="02020603050405020304" pitchFamily="18" charset="0"/>
                <a:ea typeface="黑体" panose="02010609060101010101" pitchFamily="49" charset="-122"/>
              </a:rPr>
              <a:t>0.1</a:t>
            </a:r>
            <a:r>
              <a:rPr lang="zh-CN" altLang="en-US" sz="2800" b="1" dirty="0">
                <a:latin typeface="Times New Roman" panose="02020603050405020304" pitchFamily="18" charset="0"/>
                <a:ea typeface="黑体" panose="02010609060101010101" pitchFamily="49" charset="-122"/>
              </a:rPr>
              <a:t>、</a:t>
            </a:r>
            <a:r>
              <a:rPr lang="en-US" altLang="zh-CN" sz="2800" b="1" dirty="0">
                <a:latin typeface="Times New Roman" panose="02020603050405020304" pitchFamily="18" charset="0"/>
                <a:ea typeface="黑体" panose="02010609060101010101" pitchFamily="49" charset="-122"/>
              </a:rPr>
              <a:t>0.01</a:t>
            </a:r>
            <a:r>
              <a:rPr lang="zh-CN" altLang="en-US" sz="2800" b="1" dirty="0">
                <a:latin typeface="Times New Roman" panose="02020603050405020304" pitchFamily="18" charset="0"/>
                <a:ea typeface="黑体" panose="02010609060101010101" pitchFamily="49" charset="-122"/>
              </a:rPr>
              <a:t>、</a:t>
            </a:r>
            <a:r>
              <a:rPr lang="en-US" altLang="zh-CN" sz="2800" b="1" dirty="0">
                <a:latin typeface="Times New Roman" panose="02020603050405020304" pitchFamily="18" charset="0"/>
                <a:ea typeface="黑体" panose="02010609060101010101" pitchFamily="49" charset="-122"/>
              </a:rPr>
              <a:t>0.001</a:t>
            </a:r>
            <a:r>
              <a:rPr lang="en-US" altLang="zh-CN" sz="2800" b="1" dirty="0">
                <a:latin typeface="宋体" panose="02010600030101010101" pitchFamily="2" charset="-122"/>
                <a:ea typeface="黑体" panose="02010609060101010101" pitchFamily="49" charset="-122"/>
              </a:rPr>
              <a:t>……</a:t>
            </a:r>
            <a:endParaRPr lang="zh-CN" altLang="en-US" sz="2800" b="1" dirty="0">
              <a:latin typeface="宋体" panose="02010600030101010101" pitchFamily="2"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4"/>
          <p:cNvSpPr>
            <a:spLocks noChangeArrowheads="1"/>
          </p:cNvSpPr>
          <p:nvPr/>
        </p:nvSpPr>
        <p:spPr bwMode="auto">
          <a:xfrm>
            <a:off x="911225" y="1263650"/>
            <a:ext cx="76771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719455"/>
            <a:r>
              <a:rPr lang="zh-CN" altLang="en-US" sz="2800" b="1">
                <a:latin typeface="Times New Roman" panose="02020603050405020304" pitchFamily="18" charset="0"/>
                <a:ea typeface="黑体" panose="02010609060101010101" pitchFamily="49" charset="-122"/>
              </a:rPr>
              <a:t>想一想，生活中哪些地方见过小数？你能说说这些小数表示的意义吗？</a:t>
            </a:r>
            <a:endParaRPr lang="zh-CN" altLang="en-US" sz="2800" b="1">
              <a:latin typeface="Times New Roman" panose="02020603050405020304" pitchFamily="18" charset="0"/>
              <a:ea typeface="黑体" panose="02010609060101010101" pitchFamily="49" charset="-122"/>
            </a:endParaRPr>
          </a:p>
        </p:txBody>
      </p:sp>
      <p:pic>
        <p:nvPicPr>
          <p:cNvPr id="16386" name="Picture 2" descr="dhe"/>
          <p:cNvPicPr>
            <a:picLocks noChangeAspect="1" noChangeArrowheads="1"/>
          </p:cNvPicPr>
          <p:nvPr/>
        </p:nvPicPr>
        <p:blipFill>
          <a:blip r:embed="rId1" cstate="email"/>
          <a:srcRect/>
          <a:stretch>
            <a:fillRect/>
          </a:stretch>
        </p:blipFill>
        <p:spPr bwMode="auto">
          <a:xfrm>
            <a:off x="1708150" y="2168525"/>
            <a:ext cx="5591175" cy="357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3"/>
          <p:cNvGrpSpPr/>
          <p:nvPr/>
        </p:nvGrpSpPr>
        <p:grpSpPr bwMode="auto">
          <a:xfrm>
            <a:off x="1911350" y="2122488"/>
            <a:ext cx="3889375" cy="935037"/>
            <a:chOff x="0" y="0"/>
            <a:chExt cx="2450" cy="680"/>
          </a:xfrm>
        </p:grpSpPr>
        <p:sp>
          <p:nvSpPr>
            <p:cNvPr id="16388" name="AutoShape 4"/>
            <p:cNvSpPr>
              <a:spLocks noChangeArrowheads="1"/>
            </p:cNvSpPr>
            <p:nvPr/>
          </p:nvSpPr>
          <p:spPr bwMode="auto">
            <a:xfrm>
              <a:off x="0" y="0"/>
              <a:ext cx="2450" cy="680"/>
            </a:xfrm>
            <a:prstGeom prst="cloudCallout">
              <a:avLst>
                <a:gd name="adj1" fmla="val 63412"/>
                <a:gd name="adj2" fmla="val 39440"/>
              </a:avLst>
            </a:prstGeom>
            <a:solidFill>
              <a:srgbClr val="FFFFFF"/>
            </a:solidFill>
            <a:ln w="9525">
              <a:solidFill>
                <a:srgbClr val="669900"/>
              </a:solidFill>
              <a:round/>
            </a:ln>
          </p:spPr>
          <p:txBody>
            <a:bodyPr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16389" name="Text Box 5"/>
            <p:cNvSpPr txBox="1">
              <a:spLocks noChangeArrowheads="1"/>
            </p:cNvSpPr>
            <p:nvPr/>
          </p:nvSpPr>
          <p:spPr bwMode="auto">
            <a:xfrm>
              <a:off x="365" y="172"/>
              <a:ext cx="193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400" b="1">
                  <a:latin typeface="Times New Roman" panose="02020603050405020304" pitchFamily="18" charset="0"/>
                  <a:ea typeface="黑体" panose="02010609060101010101" pitchFamily="49" charset="-122"/>
                </a:rPr>
                <a:t>我的身高是1.41米。</a:t>
              </a:r>
              <a:endParaRPr lang="zh-CN" altLang="en-US" sz="2400" b="1">
                <a:latin typeface="Times New Roman" panose="02020603050405020304" pitchFamily="18" charset="0"/>
                <a:ea typeface="黑体" panose="02010609060101010101" pitchFamily="49" charset="-122"/>
              </a:endParaRPr>
            </a:p>
          </p:txBody>
        </p:sp>
      </p:grpSp>
      <p:grpSp>
        <p:nvGrpSpPr>
          <p:cNvPr id="6" name="Group 6"/>
          <p:cNvGrpSpPr/>
          <p:nvPr/>
        </p:nvGrpSpPr>
        <p:grpSpPr bwMode="auto">
          <a:xfrm>
            <a:off x="2617788" y="4737100"/>
            <a:ext cx="4248150" cy="863600"/>
            <a:chOff x="-53" y="-78"/>
            <a:chExt cx="2676" cy="680"/>
          </a:xfrm>
        </p:grpSpPr>
        <p:sp>
          <p:nvSpPr>
            <p:cNvPr id="16391" name="AutoShape 7"/>
            <p:cNvSpPr>
              <a:spLocks noChangeArrowheads="1"/>
            </p:cNvSpPr>
            <p:nvPr/>
          </p:nvSpPr>
          <p:spPr bwMode="auto">
            <a:xfrm>
              <a:off x="-53" y="-78"/>
              <a:ext cx="2676" cy="680"/>
            </a:xfrm>
            <a:prstGeom prst="cloudCallout">
              <a:avLst>
                <a:gd name="adj1" fmla="val -53523"/>
                <a:gd name="adj2" fmla="val -106472"/>
              </a:avLst>
            </a:prstGeom>
            <a:solidFill>
              <a:srgbClr val="FFFFFF"/>
            </a:solidFill>
            <a:ln w="9525">
              <a:solidFill>
                <a:srgbClr val="669900"/>
              </a:solidFill>
              <a:round/>
            </a:ln>
          </p:spPr>
          <p:txBody>
            <a:bodyPr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16392" name="Text Box 8"/>
            <p:cNvSpPr txBox="1">
              <a:spLocks noChangeArrowheads="1"/>
            </p:cNvSpPr>
            <p:nvPr/>
          </p:nvSpPr>
          <p:spPr bwMode="auto">
            <a:xfrm>
              <a:off x="311" y="59"/>
              <a:ext cx="2156"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400" b="1">
                  <a:latin typeface="Times New Roman" panose="02020603050405020304" pitchFamily="18" charset="0"/>
                  <a:ea typeface="黑体" panose="02010609060101010101" pitchFamily="49" charset="-122"/>
                </a:rPr>
                <a:t>我的体重是39.4千克。</a:t>
              </a:r>
              <a:endParaRPr lang="zh-CN" altLang="en-US" sz="2400" b="1">
                <a:latin typeface="Times New Roman" panose="02020603050405020304" pitchFamily="18" charset="0"/>
                <a:ea typeface="黑体" panose="02010609060101010101" pitchFamily="49" charset="-122"/>
              </a:endParaRPr>
            </a:p>
          </p:txBody>
        </p:sp>
      </p:grpSp>
      <p:sp>
        <p:nvSpPr>
          <p:cNvPr id="16393" name="Rectangle 4"/>
          <p:cNvSpPr>
            <a:spLocks noChangeArrowheads="1"/>
          </p:cNvSpPr>
          <p:nvPr/>
        </p:nvSpPr>
        <p:spPr bwMode="auto">
          <a:xfrm>
            <a:off x="6061075" y="1731963"/>
            <a:ext cx="23415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2400" b="1">
              <a:latin typeface="黑体" panose="02010609060101010101" pitchFamily="49" charset="-122"/>
              <a:ea typeface="黑体" panose="02010609060101010101" pitchFamily="49" charset="-122"/>
            </a:endParaRPr>
          </a:p>
        </p:txBody>
      </p:sp>
      <p:sp>
        <p:nvSpPr>
          <p:cNvPr id="12" name="Rectangle 4"/>
          <p:cNvSpPr>
            <a:spLocks noChangeArrowheads="1"/>
          </p:cNvSpPr>
          <p:nvPr/>
        </p:nvSpPr>
        <p:spPr bwMode="auto">
          <a:xfrm>
            <a:off x="873125" y="911225"/>
            <a:ext cx="1595438" cy="539750"/>
          </a:xfrm>
          <a:prstGeom prst="rect">
            <a:avLst/>
          </a:prstGeom>
          <a:noFill/>
          <a:ln w="9525">
            <a:noFill/>
            <a:miter lim="800000"/>
          </a:ln>
        </p:spPr>
        <p:txBody>
          <a:bodyPr anchor="ctr"/>
          <a:lstStyle/>
          <a:p>
            <a:pPr eaLnBrk="0" hangingPunct="0">
              <a:spcBef>
                <a:spcPts val="0"/>
              </a:spcBef>
              <a:defRPr/>
            </a:pPr>
            <a:r>
              <a:rPr lang="zh-CN" altLang="en-US" sz="2800" b="1" dirty="0">
                <a:solidFill>
                  <a:srgbClr val="0000FF"/>
                </a:solidFill>
                <a:effectLst>
                  <a:outerShdw blurRad="38100" dist="38100" dir="2700000" algn="tl">
                    <a:srgbClr val="C0C0C0"/>
                  </a:outerShdw>
                </a:effectLst>
                <a:latin typeface="Times New Roman" panose="02020603050405020304" pitchFamily="18" charset="0"/>
                <a:ea typeface="黑体" panose="02010609060101010101" pitchFamily="49" charset="-122"/>
                <a:cs typeface="Times New Roman" panose="02020603050405020304" pitchFamily="18" charset="0"/>
              </a:rPr>
              <a:t>试一试</a:t>
            </a:r>
            <a:endParaRPr lang="zh-CN" altLang="en-US" sz="2800" b="1" dirty="0">
              <a:solidFill>
                <a:srgbClr val="0000FF"/>
              </a:solidFill>
              <a:effectLst>
                <a:outerShdw blurRad="38100" dist="38100" dir="2700000" algn="tl">
                  <a:srgbClr val="C0C0C0"/>
                </a:outerShdw>
              </a:effectLst>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9" name="Group 20"/>
          <p:cNvGrpSpPr/>
          <p:nvPr/>
        </p:nvGrpSpPr>
        <p:grpSpPr bwMode="auto">
          <a:xfrm>
            <a:off x="823913" y="1733550"/>
            <a:ext cx="7280275" cy="3079750"/>
            <a:chOff x="0" y="0"/>
            <a:chExt cx="4586" cy="1940"/>
          </a:xfrm>
        </p:grpSpPr>
        <p:pic>
          <p:nvPicPr>
            <p:cNvPr id="17410" name="Picture 15" descr="图片1"/>
            <p:cNvPicPr>
              <a:picLocks noChangeAspect="1" noChangeArrowheads="1"/>
            </p:cNvPicPr>
            <p:nvPr/>
          </p:nvPicPr>
          <p:blipFill>
            <a:blip r:embed="rId1" cstate="email"/>
            <a:srcRect/>
            <a:stretch>
              <a:fillRect/>
            </a:stretch>
          </p:blipFill>
          <p:spPr bwMode="auto">
            <a:xfrm>
              <a:off x="0" y="0"/>
              <a:ext cx="4586" cy="1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18"/>
            <p:cNvSpPr>
              <a:spLocks noChangeArrowheads="1"/>
            </p:cNvSpPr>
            <p:nvPr/>
          </p:nvSpPr>
          <p:spPr bwMode="auto">
            <a:xfrm>
              <a:off x="2987" y="1103"/>
              <a:ext cx="363" cy="9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b="1">
                <a:latin typeface="黑体" panose="02010609060101010101" pitchFamily="49" charset="-122"/>
                <a:ea typeface="黑体" panose="02010609060101010101" pitchFamily="49" charset="-122"/>
              </a:endParaRPr>
            </a:p>
          </p:txBody>
        </p:sp>
        <p:sp>
          <p:nvSpPr>
            <p:cNvPr id="17412" name="Rectangle 19"/>
            <p:cNvSpPr>
              <a:spLocks noChangeArrowheads="1"/>
            </p:cNvSpPr>
            <p:nvPr/>
          </p:nvSpPr>
          <p:spPr bwMode="auto">
            <a:xfrm>
              <a:off x="3856" y="1103"/>
              <a:ext cx="363" cy="9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200" b="1">
                <a:latin typeface="黑体" panose="02010609060101010101" pitchFamily="49" charset="-122"/>
                <a:ea typeface="黑体" panose="02010609060101010101" pitchFamily="49" charset="-122"/>
              </a:endParaRPr>
            </a:p>
          </p:txBody>
        </p:sp>
      </p:grpSp>
      <p:sp>
        <p:nvSpPr>
          <p:cNvPr id="17413" name="Rectangle 3"/>
          <p:cNvSpPr>
            <a:spLocks noChangeArrowheads="1"/>
          </p:cNvSpPr>
          <p:nvPr/>
        </p:nvSpPr>
        <p:spPr bwMode="auto">
          <a:xfrm>
            <a:off x="3502025" y="4044950"/>
            <a:ext cx="1473200" cy="649288"/>
          </a:xfrm>
          <a:prstGeom prst="rect">
            <a:avLst/>
          </a:prstGeom>
          <a:solidFill>
            <a:srgbClr val="EAF6BC"/>
          </a:solidFill>
          <a:ln w="9525">
            <a:solidFill>
              <a:schemeClr val="tx1"/>
            </a:solidFill>
            <a:miter lim="800000"/>
          </a:ln>
        </p:spPr>
        <p:txBody>
          <a:bodyPr wrap="none" lIns="90000" tIns="46800" rIns="90000" bIns="46800" anchor="ctr"/>
          <a:lstStyle/>
          <a:p>
            <a:endParaRPr lang="zh-CN" altLang="en-US" sz="2800" b="1">
              <a:latin typeface="Times New Roman" panose="02020603050405020304" pitchFamily="18" charset="0"/>
              <a:ea typeface="黑体" panose="02010609060101010101" pitchFamily="49" charset="-122"/>
            </a:endParaRPr>
          </a:p>
        </p:txBody>
      </p:sp>
      <p:sp>
        <p:nvSpPr>
          <p:cNvPr id="17414" name="Rectangle 4"/>
          <p:cNvSpPr>
            <a:spLocks noChangeArrowheads="1"/>
          </p:cNvSpPr>
          <p:nvPr/>
        </p:nvSpPr>
        <p:spPr bwMode="auto">
          <a:xfrm>
            <a:off x="1014413" y="4048125"/>
            <a:ext cx="1500187" cy="649288"/>
          </a:xfrm>
          <a:prstGeom prst="rect">
            <a:avLst/>
          </a:prstGeom>
          <a:solidFill>
            <a:srgbClr val="EAF6BC"/>
          </a:solidFill>
          <a:ln w="9525">
            <a:solidFill>
              <a:schemeClr val="tx1"/>
            </a:solidFill>
            <a:miter lim="800000"/>
          </a:ln>
        </p:spPr>
        <p:txBody>
          <a:bodyPr wrap="none" lIns="90000" tIns="46800" rIns="90000" bIns="46800" anchor="ctr"/>
          <a:lstStyle/>
          <a:p>
            <a:endParaRPr lang="zh-CN" altLang="en-US" sz="2800" b="1">
              <a:latin typeface="Times New Roman" panose="02020603050405020304" pitchFamily="18" charset="0"/>
              <a:ea typeface="黑体" panose="02010609060101010101" pitchFamily="49" charset="-122"/>
            </a:endParaRPr>
          </a:p>
        </p:txBody>
      </p:sp>
      <p:sp>
        <p:nvSpPr>
          <p:cNvPr id="17415" name="Rectangle 5"/>
          <p:cNvSpPr>
            <a:spLocks noChangeArrowheads="1"/>
          </p:cNvSpPr>
          <p:nvPr/>
        </p:nvSpPr>
        <p:spPr bwMode="auto">
          <a:xfrm>
            <a:off x="6580188" y="4044950"/>
            <a:ext cx="1519237" cy="649288"/>
          </a:xfrm>
          <a:prstGeom prst="rect">
            <a:avLst/>
          </a:prstGeom>
          <a:solidFill>
            <a:srgbClr val="EAF6BC"/>
          </a:solidFill>
          <a:ln w="9525">
            <a:solidFill>
              <a:schemeClr val="tx1"/>
            </a:solidFill>
            <a:miter lim="800000"/>
          </a:ln>
        </p:spPr>
        <p:txBody>
          <a:bodyPr wrap="none" lIns="90000" tIns="46800" rIns="90000" bIns="46800" anchor="ctr"/>
          <a:lstStyle/>
          <a:p>
            <a:endParaRPr lang="zh-CN" altLang="en-US" sz="2800" b="1">
              <a:latin typeface="Times New Roman" panose="02020603050405020304" pitchFamily="18" charset="0"/>
              <a:ea typeface="黑体" panose="02010609060101010101" pitchFamily="49" charset="-122"/>
            </a:endParaRPr>
          </a:p>
        </p:txBody>
      </p:sp>
      <p:sp>
        <p:nvSpPr>
          <p:cNvPr id="9" name="Text Box 6"/>
          <p:cNvSpPr txBox="1">
            <a:spLocks noChangeArrowheads="1"/>
          </p:cNvSpPr>
          <p:nvPr/>
        </p:nvSpPr>
        <p:spPr bwMode="auto">
          <a:xfrm>
            <a:off x="1133475" y="4100513"/>
            <a:ext cx="8016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2800" b="1">
                <a:latin typeface="Times New Roman" panose="02020603050405020304" pitchFamily="18" charset="0"/>
                <a:ea typeface="黑体" panose="02010609060101010101" pitchFamily="49" charset="-122"/>
              </a:rPr>
              <a:t>0.90</a:t>
            </a:r>
            <a:endParaRPr lang="zh-CN" altLang="en-US" sz="2800" b="1">
              <a:latin typeface="Times New Roman" panose="02020603050405020304" pitchFamily="18" charset="0"/>
              <a:ea typeface="黑体" panose="02010609060101010101" pitchFamily="49" charset="-122"/>
            </a:endParaRPr>
          </a:p>
        </p:txBody>
      </p:sp>
      <p:sp>
        <p:nvSpPr>
          <p:cNvPr id="17417" name="Rectangle 9"/>
          <p:cNvSpPr>
            <a:spLocks noChangeArrowheads="1"/>
          </p:cNvSpPr>
          <p:nvPr/>
        </p:nvSpPr>
        <p:spPr bwMode="auto">
          <a:xfrm>
            <a:off x="1839913" y="4106863"/>
            <a:ext cx="536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2800" b="1">
                <a:latin typeface="Times New Roman" panose="02020603050405020304" pitchFamily="18" charset="0"/>
                <a:ea typeface="黑体" panose="02010609060101010101" pitchFamily="49" charset="-122"/>
              </a:rPr>
              <a:t>元</a:t>
            </a:r>
            <a:endParaRPr lang="zh-CN" altLang="en-US" sz="2800" b="1">
              <a:latin typeface="Times New Roman" panose="02020603050405020304" pitchFamily="18" charset="0"/>
              <a:ea typeface="黑体" panose="02010609060101010101" pitchFamily="49" charset="-122"/>
            </a:endParaRPr>
          </a:p>
        </p:txBody>
      </p:sp>
      <p:grpSp>
        <p:nvGrpSpPr>
          <p:cNvPr id="11" name="Group 16"/>
          <p:cNvGrpSpPr/>
          <p:nvPr/>
        </p:nvGrpSpPr>
        <p:grpSpPr bwMode="auto">
          <a:xfrm>
            <a:off x="3622675" y="4105275"/>
            <a:ext cx="1241425" cy="531813"/>
            <a:chOff x="0" y="-5"/>
            <a:chExt cx="782" cy="335"/>
          </a:xfrm>
        </p:grpSpPr>
        <p:sp>
          <p:nvSpPr>
            <p:cNvPr id="17419" name="Text Box 7"/>
            <p:cNvSpPr txBox="1">
              <a:spLocks noChangeArrowheads="1"/>
            </p:cNvSpPr>
            <p:nvPr/>
          </p:nvSpPr>
          <p:spPr bwMode="auto">
            <a:xfrm>
              <a:off x="0" y="0"/>
              <a:ext cx="505"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2800" b="1">
                  <a:latin typeface="Times New Roman" panose="02020603050405020304" pitchFamily="18" charset="0"/>
                  <a:ea typeface="黑体" panose="02010609060101010101" pitchFamily="49" charset="-122"/>
                </a:rPr>
                <a:t>1.2</a:t>
              </a:r>
              <a:r>
                <a:rPr lang="en-US" altLang="zh-CN" sz="2800" b="1">
                  <a:latin typeface="Times New Roman" panose="02020603050405020304" pitchFamily="18" charset="0"/>
                  <a:ea typeface="黑体" panose="02010609060101010101" pitchFamily="49" charset="-122"/>
                </a:rPr>
                <a:t>0</a:t>
              </a:r>
              <a:endParaRPr lang="zh-CN" altLang="en-US" sz="2800" b="1">
                <a:latin typeface="Times New Roman" panose="02020603050405020304" pitchFamily="18" charset="0"/>
                <a:ea typeface="黑体" panose="02010609060101010101" pitchFamily="49" charset="-122"/>
              </a:endParaRPr>
            </a:p>
          </p:txBody>
        </p:sp>
        <p:sp>
          <p:nvSpPr>
            <p:cNvPr id="17420" name="Rectangle 10"/>
            <p:cNvSpPr>
              <a:spLocks noChangeArrowheads="1"/>
            </p:cNvSpPr>
            <p:nvPr/>
          </p:nvSpPr>
          <p:spPr bwMode="auto">
            <a:xfrm>
              <a:off x="444" y="-5"/>
              <a:ext cx="33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2800" b="1">
                  <a:latin typeface="Times New Roman" panose="02020603050405020304" pitchFamily="18" charset="0"/>
                  <a:ea typeface="黑体" panose="02010609060101010101" pitchFamily="49" charset="-122"/>
                </a:rPr>
                <a:t>元</a:t>
              </a:r>
              <a:endParaRPr lang="zh-CN" altLang="en-US" sz="2800" b="1">
                <a:latin typeface="Times New Roman" panose="02020603050405020304" pitchFamily="18" charset="0"/>
                <a:ea typeface="黑体" panose="02010609060101010101" pitchFamily="49" charset="-122"/>
              </a:endParaRPr>
            </a:p>
          </p:txBody>
        </p:sp>
      </p:grpSp>
      <p:grpSp>
        <p:nvGrpSpPr>
          <p:cNvPr id="14" name="Group 17"/>
          <p:cNvGrpSpPr/>
          <p:nvPr/>
        </p:nvGrpSpPr>
        <p:grpSpPr bwMode="auto">
          <a:xfrm>
            <a:off x="6748463" y="4108450"/>
            <a:ext cx="1228725" cy="531813"/>
            <a:chOff x="0" y="-5"/>
            <a:chExt cx="774" cy="335"/>
          </a:xfrm>
        </p:grpSpPr>
        <p:sp>
          <p:nvSpPr>
            <p:cNvPr id="17422" name="Text Box 8"/>
            <p:cNvSpPr txBox="1">
              <a:spLocks noChangeArrowheads="1"/>
            </p:cNvSpPr>
            <p:nvPr/>
          </p:nvSpPr>
          <p:spPr bwMode="auto">
            <a:xfrm>
              <a:off x="0" y="0"/>
              <a:ext cx="505"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en-US" altLang="zh-CN" sz="2800" b="1">
                  <a:latin typeface="Times New Roman" panose="02020603050405020304" pitchFamily="18" charset="0"/>
                  <a:ea typeface="黑体" panose="02010609060101010101" pitchFamily="49" charset="-122"/>
                </a:rPr>
                <a:t>2.50</a:t>
              </a:r>
              <a:endParaRPr lang="zh-CN" altLang="en-US" sz="2800" b="1">
                <a:latin typeface="Times New Roman" panose="02020603050405020304" pitchFamily="18" charset="0"/>
                <a:ea typeface="黑体" panose="02010609060101010101" pitchFamily="49" charset="-122"/>
              </a:endParaRPr>
            </a:p>
          </p:txBody>
        </p:sp>
        <p:sp>
          <p:nvSpPr>
            <p:cNvPr id="17423" name="Rectangle 11"/>
            <p:cNvSpPr>
              <a:spLocks noChangeArrowheads="1"/>
            </p:cNvSpPr>
            <p:nvPr/>
          </p:nvSpPr>
          <p:spPr bwMode="auto">
            <a:xfrm>
              <a:off x="436" y="-5"/>
              <a:ext cx="33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2800" b="1">
                  <a:latin typeface="Times New Roman" panose="02020603050405020304" pitchFamily="18" charset="0"/>
                  <a:ea typeface="黑体" panose="02010609060101010101" pitchFamily="49" charset="-122"/>
                </a:rPr>
                <a:t>元</a:t>
              </a:r>
              <a:endParaRPr lang="zh-CN" altLang="en-US" sz="2800" b="1">
                <a:latin typeface="Times New Roman" panose="02020603050405020304" pitchFamily="18" charset="0"/>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mph" presetSubtype="0" repeatCount="indefinite" fill="hold" grpId="0" nodeType="clickEffect">
                                  <p:stCondLst>
                                    <p:cond delay="0"/>
                                  </p:stCondLst>
                                  <p:iterate type="lt">
                                    <p:tmPct val="10000"/>
                                  </p:iterate>
                                  <p:childTnLst>
                                    <p:set>
                                      <p:cBhvr override="childStyle">
                                        <p:cTn id="6" dur="500" autoRev="1" fill="hold"/>
                                        <p:tgtEl>
                                          <p:spTgt spid="9"/>
                                        </p:tgtEl>
                                        <p:attrNameLst>
                                          <p:attrName>style.color</p:attrName>
                                        </p:attrNameLst>
                                      </p:cBhvr>
                                      <p:to>
                                        <p:clrVal>
                                          <a:srgbClr val="FF3300"/>
                                        </p:clrVal>
                                      </p:to>
                                    </p:set>
                                    <p:set>
                                      <p:cBhvr>
                                        <p:cTn id="7" dur="500" autoRev="1" fill="hold"/>
                                        <p:tgtEl>
                                          <p:spTgt spid="9"/>
                                        </p:tgtEl>
                                        <p:attrNameLst>
                                          <p:attrName>fillcolor</p:attrName>
                                        </p:attrNameLst>
                                      </p:cBhvr>
                                      <p:to>
                                        <p:clrVal>
                                          <a:srgbClr val="FF3300"/>
                                        </p:clrVal>
                                      </p:to>
                                    </p:set>
                                    <p:set>
                                      <p:cBhvr>
                                        <p:cTn id="8" dur="500" autoRev="1" fill="hold"/>
                                        <p:tgtEl>
                                          <p:spTgt spid="9"/>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9" descr="u=1058714752,52664306&amp;fm=15&amp;gp=0"/>
          <p:cNvPicPr>
            <a:picLocks noChangeAspect="1" noChangeArrowheads="1"/>
          </p:cNvPicPr>
          <p:nvPr/>
        </p:nvPicPr>
        <p:blipFill>
          <a:blip r:embed="rId1"/>
          <a:srcRect/>
          <a:stretch>
            <a:fillRect/>
          </a:stretch>
        </p:blipFill>
        <p:spPr bwMode="auto">
          <a:xfrm>
            <a:off x="7011988" y="1598613"/>
            <a:ext cx="1598612"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5"/>
          <p:cNvSpPr txBox="1">
            <a:spLocks noChangeArrowheads="1"/>
          </p:cNvSpPr>
          <p:nvPr/>
        </p:nvSpPr>
        <p:spPr bwMode="auto">
          <a:xfrm>
            <a:off x="668338" y="1673225"/>
            <a:ext cx="6516687" cy="198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45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800" b="1" dirty="0">
                <a:latin typeface="Times New Roman" panose="02020603050405020304" pitchFamily="18" charset="0"/>
                <a:ea typeface="黑体" panose="02010609060101010101" pitchFamily="49" charset="-122"/>
              </a:rPr>
              <a:t>小数是我国最早提出和使用的。早在公元三世纪，我国古代数学家刘徽在解决一个数学难题时就提出了把整数个位以下无法标出名称的部分称为徽数。</a:t>
            </a:r>
            <a:endParaRPr lang="zh-CN" altLang="en-US" sz="2800" b="1" dirty="0">
              <a:latin typeface="Times New Roman" panose="02020603050405020304" pitchFamily="18" charset="0"/>
              <a:ea typeface="黑体" panose="02010609060101010101" pitchFamily="49" charset="-122"/>
            </a:endParaRPr>
          </a:p>
        </p:txBody>
      </p:sp>
      <p:sp>
        <p:nvSpPr>
          <p:cNvPr id="18435" name="Text Box 8"/>
          <p:cNvSpPr txBox="1">
            <a:spLocks noChangeArrowheads="1"/>
          </p:cNvSpPr>
          <p:nvPr/>
        </p:nvSpPr>
        <p:spPr bwMode="auto">
          <a:xfrm>
            <a:off x="1838325" y="3286125"/>
            <a:ext cx="4824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latin typeface="Times New Roman" panose="02020603050405020304" pitchFamily="18" charset="0"/>
                <a:ea typeface="黑体" panose="02010609060101010101" pitchFamily="49" charset="-122"/>
              </a:rPr>
              <a:t>   </a:t>
            </a:r>
            <a:endParaRPr lang="zh-CN" altLang="en-US" b="1">
              <a:latin typeface="Times New Roman" panose="02020603050405020304" pitchFamily="18" charset="0"/>
              <a:ea typeface="黑体" panose="02010609060101010101" pitchFamily="49" charset="-122"/>
            </a:endParaRPr>
          </a:p>
        </p:txBody>
      </p:sp>
      <p:pic>
        <p:nvPicPr>
          <p:cNvPr id="18436" name="Picture 11" descr="224"/>
          <p:cNvPicPr>
            <a:picLocks noChangeAspect="1" noChangeArrowheads="1"/>
          </p:cNvPicPr>
          <p:nvPr/>
        </p:nvPicPr>
        <p:blipFill>
          <a:blip r:embed="rId2"/>
          <a:srcRect/>
          <a:stretch>
            <a:fillRect/>
          </a:stretch>
        </p:blipFill>
        <p:spPr bwMode="auto">
          <a:xfrm>
            <a:off x="900113" y="1057275"/>
            <a:ext cx="792162"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sheng2.mp3">
            <a:hlinkClick r:id="" action="ppaction://media"/>
          </p:cNvPr>
          <p:cNvPicPr>
            <a:picLocks noRot="1" noChangeAspect="1" noChangeArrowheads="1"/>
          </p:cNvPicPr>
          <p:nvPr>
            <a:audioFile r:link="rId3"/>
            <p:extLst>
              <p:ext uri="{DAA4B4D4-6D71-4841-9C94-3DE7FCFB9230}">
                <p14:media xmlns:p14="http://schemas.microsoft.com/office/powerpoint/2010/main" r:link="rId4"/>
              </p:ext>
            </p:extLst>
          </p:nvPr>
        </p:nvPicPr>
        <p:blipFill>
          <a:blip r:embed="rId5">
            <a:extLst>
              <a:ext uri="{28A0092B-C50C-407E-A947-70E740481C1C}">
                <a14:useLocalDpi xmlns:a14="http://schemas.microsoft.com/office/drawing/2010/main" val="0"/>
              </a:ext>
            </a:extLst>
          </a:blip>
          <a:srcRect/>
          <a:stretch>
            <a:fillRect/>
          </a:stretch>
        </p:blipFill>
        <p:spPr bwMode="auto">
          <a:xfrm>
            <a:off x="168275" y="5410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Rectangle 4"/>
          <p:cNvSpPr>
            <a:spLocks noChangeArrowheads="1"/>
          </p:cNvSpPr>
          <p:nvPr/>
        </p:nvSpPr>
        <p:spPr bwMode="auto">
          <a:xfrm>
            <a:off x="1633538" y="1096963"/>
            <a:ext cx="21605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800" b="1">
                <a:latin typeface="黑体" panose="02010609060101010101" pitchFamily="49" charset="-122"/>
                <a:ea typeface="黑体" panose="02010609060101010101" pitchFamily="49" charset="-122"/>
              </a:rPr>
              <a:t>你知道吗？</a:t>
            </a:r>
            <a:endParaRPr lang="zh-CN" altLang="en-US" sz="2800" b="1">
              <a:latin typeface="黑体" panose="02010609060101010101" pitchFamily="49" charset="-122"/>
              <a:ea typeface="黑体" panose="02010609060101010101" pitchFamily="49" charset="-122"/>
            </a:endParaRPr>
          </a:p>
        </p:txBody>
      </p:sp>
      <p:sp>
        <p:nvSpPr>
          <p:cNvPr id="10" name="Text Box 5"/>
          <p:cNvSpPr txBox="1">
            <a:spLocks noChangeArrowheads="1"/>
          </p:cNvSpPr>
          <p:nvPr/>
        </p:nvSpPr>
        <p:spPr bwMode="auto">
          <a:xfrm>
            <a:off x="668338" y="3570288"/>
            <a:ext cx="7858125" cy="198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45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800" b="1">
                <a:latin typeface="Times New Roman" panose="02020603050405020304" pitchFamily="18" charset="0"/>
                <a:ea typeface="黑体" panose="02010609060101010101" pitchFamily="49" charset="-122"/>
              </a:rPr>
              <a:t>小数的名称是公元十三世纪我国元代数字家朱世杰提出的。在西方，小数出现的很晚。直到十六世纪，德国数学家克拉维斯首先用了小数点作为整数部分与小数部分分界的记号。 </a:t>
            </a:r>
            <a:endParaRPr lang="zh-CN" altLang="en-US" sz="2800" b="1">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 presetClass="mediacall" presetSubtype="0" fill="hold" nodeType="withEffect">
                                  <p:stCondLst>
                                    <p:cond delay="0"/>
                                  </p:stCondLst>
                                  <p:childTnLst>
                                    <p:cmd type="call" cmd="playFrom(0.0)">
                                      <p:cBhvr>
                                        <p:cTn id="15" dur="3912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4"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0"/>
          <p:cNvSpPr/>
          <p:nvPr/>
        </p:nvSpPr>
        <p:spPr bwMode="auto">
          <a:xfrm>
            <a:off x="3304161" y="985778"/>
            <a:ext cx="2602353" cy="620398"/>
          </a:xfrm>
          <a:custGeom>
            <a:avLst/>
            <a:gdLst>
              <a:gd name="T0" fmla="*/ 2147483646 w 552"/>
              <a:gd name="T1" fmla="*/ 2147483646 h 553"/>
              <a:gd name="T2" fmla="*/ 0 w 552"/>
              <a:gd name="T3" fmla="*/ 2147483646 h 553"/>
              <a:gd name="T4" fmla="*/ 0 w 552"/>
              <a:gd name="T5" fmla="*/ 0 h 553"/>
              <a:gd name="T6" fmla="*/ 2147483646 w 552"/>
              <a:gd name="T7" fmla="*/ 0 h 553"/>
              <a:gd name="T8" fmla="*/ 2147483646 w 552"/>
              <a:gd name="T9" fmla="*/ 2147483646 h 553"/>
              <a:gd name="T10" fmla="*/ 2147483646 w 552"/>
              <a:gd name="T11" fmla="*/ 2147483646 h 553"/>
              <a:gd name="T12" fmla="*/ 0 60000 65536"/>
              <a:gd name="T13" fmla="*/ 0 60000 65536"/>
              <a:gd name="T14" fmla="*/ 0 60000 65536"/>
              <a:gd name="T15" fmla="*/ 0 60000 65536"/>
              <a:gd name="T16" fmla="*/ 0 60000 65536"/>
              <a:gd name="T17" fmla="*/ 0 60000 65536"/>
              <a:gd name="T18" fmla="*/ 0 w 552"/>
              <a:gd name="T19" fmla="*/ 0 h 553"/>
              <a:gd name="T20" fmla="*/ 552 w 552"/>
              <a:gd name="T21" fmla="*/ 553 h 553"/>
            </a:gdLst>
            <a:ahLst/>
            <a:cxnLst>
              <a:cxn ang="T12">
                <a:pos x="T0" y="T1"/>
              </a:cxn>
              <a:cxn ang="T13">
                <a:pos x="T2" y="T3"/>
              </a:cxn>
              <a:cxn ang="T14">
                <a:pos x="T4" y="T5"/>
              </a:cxn>
              <a:cxn ang="T15">
                <a:pos x="T6" y="T7"/>
              </a:cxn>
              <a:cxn ang="T16">
                <a:pos x="T8" y="T9"/>
              </a:cxn>
              <a:cxn ang="T17">
                <a:pos x="T10" y="T11"/>
              </a:cxn>
            </a:cxnLst>
            <a:rect l="T18" t="T19" r="T20" b="T21"/>
            <a:pathLst>
              <a:path w="552" h="553">
                <a:moveTo>
                  <a:pt x="552" y="553"/>
                </a:moveTo>
                <a:lnTo>
                  <a:pt x="0" y="553"/>
                </a:lnTo>
                <a:lnTo>
                  <a:pt x="0" y="0"/>
                </a:lnTo>
                <a:lnTo>
                  <a:pt x="552" y="0"/>
                </a:lnTo>
                <a:lnTo>
                  <a:pt x="552" y="553"/>
                </a:lnTo>
                <a:close/>
              </a:path>
            </a:pathLst>
          </a:custGeom>
          <a:solidFill>
            <a:srgbClr val="FFCC66"/>
          </a:solidFill>
          <a:ln>
            <a:noFill/>
          </a:ln>
          <a:effectLst>
            <a:glow rad="63500">
              <a:schemeClr val="accent6">
                <a:satMod val="175000"/>
                <a:alpha val="40000"/>
              </a:schemeClr>
            </a:glow>
            <a:outerShdw blurRad="50800" dist="38100" dir="5400000" algn="t" rotWithShape="0">
              <a:prstClr val="black">
                <a:alpha val="40000"/>
              </a:prstClr>
            </a:outerShdw>
          </a:effectLst>
          <a:scene3d>
            <a:camera prst="orthographicFront"/>
            <a:lightRig rig="threePt" dir="t"/>
          </a:scene3d>
          <a:sp3d>
            <a:bevelT w="165100" prst="coolSlant"/>
          </a:sp3d>
        </p:spPr>
        <p:txBody>
          <a:bodyPr/>
          <a:lstStyle/>
          <a:p>
            <a:pPr algn="ctr">
              <a:defRPr/>
            </a:pPr>
            <a:r>
              <a:rPr lang="zh-CN" altLang="en-US" sz="3200" b="1" dirty="0">
                <a:latin typeface="+mj-ea"/>
                <a:ea typeface="+mj-ea"/>
              </a:rPr>
              <a:t>自主练习</a:t>
            </a:r>
            <a:endParaRPr lang="zh-CN" altLang="en-US" sz="3200" b="1" dirty="0">
              <a:latin typeface="+mj-ea"/>
              <a:ea typeface="+mj-ea"/>
            </a:endParaRPr>
          </a:p>
        </p:txBody>
      </p:sp>
      <p:sp>
        <p:nvSpPr>
          <p:cNvPr id="19458" name="Text Box 7"/>
          <p:cNvSpPr txBox="1">
            <a:spLocks noChangeArrowheads="1"/>
          </p:cNvSpPr>
          <p:nvPr/>
        </p:nvSpPr>
        <p:spPr bwMode="auto">
          <a:xfrm>
            <a:off x="465138" y="1765300"/>
            <a:ext cx="8313737" cy="340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45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填一填。</a:t>
            </a:r>
            <a:endParaRPr lang="zh-CN" altLang="en-US" sz="2800" b="1">
              <a:latin typeface="Times New Roman" panose="02020603050405020304" pitchFamily="18" charset="0"/>
              <a:ea typeface="黑体" panose="02010609060101010101" pitchFamily="49" charset="-122"/>
            </a:endParaRPr>
          </a:p>
          <a:p>
            <a:pPr>
              <a:lnSpc>
                <a:spcPct val="110000"/>
              </a:lnSpc>
            </a:pPr>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0.6</a:t>
            </a:r>
            <a:r>
              <a:rPr lang="zh-CN" altLang="en-US" sz="2800" b="1">
                <a:latin typeface="Times New Roman" panose="02020603050405020304" pitchFamily="18" charset="0"/>
                <a:ea typeface="黑体" panose="02010609060101010101" pitchFamily="49" charset="-122"/>
              </a:rPr>
              <a:t>表示把整体“</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”平均分成（     ）份，表示这样的（     ）份。</a:t>
            </a:r>
            <a:endParaRPr lang="en-US" altLang="zh-CN" sz="2800" b="1">
              <a:latin typeface="Times New Roman" panose="02020603050405020304" pitchFamily="18" charset="0"/>
              <a:ea typeface="黑体" panose="02010609060101010101" pitchFamily="49" charset="-122"/>
            </a:endParaRPr>
          </a:p>
          <a:p>
            <a:pPr>
              <a:lnSpc>
                <a:spcPct val="110000"/>
              </a:lnSpc>
            </a:pPr>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2</a:t>
            </a:r>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0.57</a:t>
            </a:r>
            <a:r>
              <a:rPr lang="zh-CN" altLang="en-US" sz="2800" b="1">
                <a:latin typeface="Times New Roman" panose="02020603050405020304" pitchFamily="18" charset="0"/>
                <a:ea typeface="黑体" panose="02010609060101010101" pitchFamily="49" charset="-122"/>
              </a:rPr>
              <a:t>表示把整体“</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”平均分成（      ）份，表示这样的（      ）份。</a:t>
            </a:r>
            <a:endParaRPr lang="zh-CN" altLang="en-US" sz="2800" b="1">
              <a:latin typeface="Times New Roman" panose="02020603050405020304" pitchFamily="18" charset="0"/>
              <a:ea typeface="黑体" panose="02010609060101010101" pitchFamily="49" charset="-122"/>
            </a:endParaRPr>
          </a:p>
          <a:p>
            <a:pPr>
              <a:lnSpc>
                <a:spcPct val="110000"/>
              </a:lnSpc>
            </a:pPr>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3</a:t>
            </a:r>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0.268</a:t>
            </a:r>
            <a:r>
              <a:rPr lang="zh-CN" altLang="en-US" sz="2800" b="1">
                <a:latin typeface="Times New Roman" panose="02020603050405020304" pitchFamily="18" charset="0"/>
                <a:ea typeface="黑体" panose="02010609060101010101" pitchFamily="49" charset="-122"/>
              </a:rPr>
              <a:t>表示把整体“</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”平均分成（        ）份，表示这样的（        ）份。</a:t>
            </a:r>
            <a:endParaRPr lang="zh-CN" altLang="en-US" sz="2800" b="1">
              <a:latin typeface="Times New Roman" panose="02020603050405020304" pitchFamily="18" charset="0"/>
              <a:ea typeface="黑体" panose="02010609060101010101" pitchFamily="49" charset="-122"/>
            </a:endParaRPr>
          </a:p>
        </p:txBody>
      </p:sp>
      <p:sp>
        <p:nvSpPr>
          <p:cNvPr id="7" name="Text Box 7"/>
          <p:cNvSpPr txBox="1">
            <a:spLocks noChangeArrowheads="1"/>
          </p:cNvSpPr>
          <p:nvPr/>
        </p:nvSpPr>
        <p:spPr bwMode="auto">
          <a:xfrm>
            <a:off x="2743200" y="2681288"/>
            <a:ext cx="549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solidFill>
                  <a:srgbClr val="FF0000"/>
                </a:solidFill>
                <a:latin typeface="Times New Roman" panose="02020603050405020304" pitchFamily="18" charset="0"/>
                <a:ea typeface="黑体" panose="02010609060101010101" pitchFamily="49" charset="-122"/>
              </a:rPr>
              <a:t>6</a:t>
            </a:r>
            <a:endParaRPr lang="en-US" altLang="zh-CN" sz="2800" b="1">
              <a:solidFill>
                <a:srgbClr val="FF0000"/>
              </a:solidFill>
              <a:latin typeface="Times New Roman" panose="02020603050405020304" pitchFamily="18" charset="0"/>
              <a:ea typeface="黑体" panose="02010609060101010101" pitchFamily="49" charset="-122"/>
            </a:endParaRPr>
          </a:p>
        </p:txBody>
      </p:sp>
      <p:sp>
        <p:nvSpPr>
          <p:cNvPr id="8" name="Text Box 7"/>
          <p:cNvSpPr txBox="1">
            <a:spLocks noChangeArrowheads="1"/>
          </p:cNvSpPr>
          <p:nvPr/>
        </p:nvSpPr>
        <p:spPr bwMode="auto">
          <a:xfrm>
            <a:off x="7037388" y="2230438"/>
            <a:ext cx="7572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solidFill>
                  <a:srgbClr val="FF0000"/>
                </a:solidFill>
                <a:latin typeface="Times New Roman" panose="02020603050405020304" pitchFamily="18" charset="0"/>
                <a:ea typeface="黑体" panose="02010609060101010101" pitchFamily="49" charset="-122"/>
              </a:rPr>
              <a:t>10 </a:t>
            </a:r>
            <a:endParaRPr lang="en-US" altLang="zh-CN" sz="2800" b="1">
              <a:solidFill>
                <a:srgbClr val="FF0000"/>
              </a:solidFill>
              <a:latin typeface="Times New Roman" panose="02020603050405020304" pitchFamily="18" charset="0"/>
              <a:ea typeface="黑体" panose="02010609060101010101" pitchFamily="49" charset="-122"/>
            </a:endParaRPr>
          </a:p>
        </p:txBody>
      </p:sp>
      <p:sp>
        <p:nvSpPr>
          <p:cNvPr id="9" name="Text Box 7"/>
          <p:cNvSpPr txBox="1">
            <a:spLocks noChangeArrowheads="1"/>
          </p:cNvSpPr>
          <p:nvPr/>
        </p:nvSpPr>
        <p:spPr bwMode="auto">
          <a:xfrm>
            <a:off x="7180263" y="3159125"/>
            <a:ext cx="9128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solidFill>
                  <a:srgbClr val="FF0000"/>
                </a:solidFill>
                <a:latin typeface="Times New Roman" panose="02020603050405020304" pitchFamily="18" charset="0"/>
                <a:ea typeface="黑体" panose="02010609060101010101" pitchFamily="49" charset="-122"/>
              </a:rPr>
              <a:t>100</a:t>
            </a:r>
            <a:endParaRPr lang="en-US" altLang="zh-CN" sz="2800" b="1">
              <a:solidFill>
                <a:srgbClr val="FF0000"/>
              </a:solidFill>
              <a:latin typeface="Times New Roman" panose="02020603050405020304" pitchFamily="18" charset="0"/>
              <a:ea typeface="黑体" panose="02010609060101010101" pitchFamily="49" charset="-122"/>
            </a:endParaRPr>
          </a:p>
        </p:txBody>
      </p:sp>
      <p:sp>
        <p:nvSpPr>
          <p:cNvPr id="10" name="Text Box 7"/>
          <p:cNvSpPr txBox="1">
            <a:spLocks noChangeArrowheads="1"/>
          </p:cNvSpPr>
          <p:nvPr/>
        </p:nvSpPr>
        <p:spPr bwMode="auto">
          <a:xfrm>
            <a:off x="2719388" y="3644900"/>
            <a:ext cx="687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solidFill>
                  <a:srgbClr val="FF0000"/>
                </a:solidFill>
                <a:latin typeface="Times New Roman" panose="02020603050405020304" pitchFamily="18" charset="0"/>
                <a:ea typeface="黑体" panose="02010609060101010101" pitchFamily="49" charset="-122"/>
              </a:rPr>
              <a:t>57</a:t>
            </a:r>
            <a:endParaRPr lang="en-US" altLang="zh-CN" sz="2800" b="1">
              <a:solidFill>
                <a:srgbClr val="FF0000"/>
              </a:solidFill>
              <a:latin typeface="Times New Roman" panose="02020603050405020304" pitchFamily="18" charset="0"/>
              <a:ea typeface="黑体" panose="02010609060101010101" pitchFamily="49" charset="-122"/>
            </a:endParaRPr>
          </a:p>
        </p:txBody>
      </p:sp>
      <p:sp>
        <p:nvSpPr>
          <p:cNvPr id="11" name="Text Box 7"/>
          <p:cNvSpPr txBox="1">
            <a:spLocks noChangeArrowheads="1"/>
          </p:cNvSpPr>
          <p:nvPr/>
        </p:nvSpPr>
        <p:spPr bwMode="auto">
          <a:xfrm>
            <a:off x="7350125" y="4102100"/>
            <a:ext cx="1146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solidFill>
                  <a:srgbClr val="FF0000"/>
                </a:solidFill>
                <a:latin typeface="Times New Roman" panose="02020603050405020304" pitchFamily="18" charset="0"/>
                <a:ea typeface="黑体" panose="02010609060101010101" pitchFamily="49" charset="-122"/>
              </a:rPr>
              <a:t>1000</a:t>
            </a:r>
            <a:endParaRPr lang="en-US" altLang="zh-CN" sz="2800" b="1">
              <a:solidFill>
                <a:srgbClr val="FF0000"/>
              </a:solidFill>
              <a:latin typeface="Times New Roman" panose="02020603050405020304" pitchFamily="18" charset="0"/>
              <a:ea typeface="黑体" panose="02010609060101010101" pitchFamily="49" charset="-122"/>
            </a:endParaRPr>
          </a:p>
        </p:txBody>
      </p:sp>
      <p:sp>
        <p:nvSpPr>
          <p:cNvPr id="12" name="Text Box 7"/>
          <p:cNvSpPr txBox="1">
            <a:spLocks noChangeArrowheads="1"/>
          </p:cNvSpPr>
          <p:nvPr/>
        </p:nvSpPr>
        <p:spPr bwMode="auto">
          <a:xfrm>
            <a:off x="3416300" y="4583113"/>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solidFill>
                  <a:srgbClr val="FF0000"/>
                </a:solidFill>
                <a:latin typeface="Times New Roman" panose="02020603050405020304" pitchFamily="18" charset="0"/>
                <a:ea typeface="黑体" panose="02010609060101010101" pitchFamily="49" charset="-122"/>
              </a:rPr>
              <a:t>268</a:t>
            </a:r>
            <a:endParaRPr lang="en-US" altLang="zh-CN" sz="2800" b="1">
              <a:solidFill>
                <a:srgbClr val="FF0000"/>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8"/>
          <p:cNvSpPr txBox="1">
            <a:spLocks noChangeArrowheads="1"/>
          </p:cNvSpPr>
          <p:nvPr/>
        </p:nvSpPr>
        <p:spPr bwMode="auto">
          <a:xfrm>
            <a:off x="828675" y="1212850"/>
            <a:ext cx="7126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latin typeface="Times New Roman" panose="02020603050405020304" pitchFamily="18" charset="0"/>
                <a:ea typeface="黑体" panose="02010609060101010101" pitchFamily="49" charset="-122"/>
              </a:rPr>
              <a:t>2.</a:t>
            </a:r>
            <a:r>
              <a:rPr lang="zh-CN" altLang="en-US" sz="2800" b="1">
                <a:latin typeface="Times New Roman" panose="02020603050405020304" pitchFamily="18" charset="0"/>
                <a:ea typeface="黑体" panose="02010609060101010101" pitchFamily="49" charset="-122"/>
              </a:rPr>
              <a:t>分别用分数和小数表示下图的涂色部分。</a:t>
            </a:r>
            <a:endParaRPr lang="zh-CN" altLang="en-US" sz="2800" b="1">
              <a:latin typeface="Times New Roman" panose="02020603050405020304" pitchFamily="18" charset="0"/>
              <a:ea typeface="黑体" panose="02010609060101010101" pitchFamily="49" charset="-122"/>
            </a:endParaRPr>
          </a:p>
        </p:txBody>
      </p:sp>
      <p:grpSp>
        <p:nvGrpSpPr>
          <p:cNvPr id="20482" name="Group 6"/>
          <p:cNvGrpSpPr/>
          <p:nvPr/>
        </p:nvGrpSpPr>
        <p:grpSpPr bwMode="auto">
          <a:xfrm>
            <a:off x="952500" y="4098925"/>
            <a:ext cx="2092325" cy="523875"/>
            <a:chOff x="0" y="0"/>
            <a:chExt cx="1316" cy="341"/>
          </a:xfrm>
        </p:grpSpPr>
        <p:sp>
          <p:nvSpPr>
            <p:cNvPr id="20483" name="Text Box 8"/>
            <p:cNvSpPr txBox="1">
              <a:spLocks noChangeArrowheads="1"/>
            </p:cNvSpPr>
            <p:nvPr/>
          </p:nvSpPr>
          <p:spPr bwMode="auto">
            <a:xfrm>
              <a:off x="0" y="0"/>
              <a:ext cx="1316"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a:latin typeface="Times New Roman" panose="02020603050405020304" pitchFamily="18" charset="0"/>
                  <a:ea typeface="黑体" panose="02010609060101010101" pitchFamily="49" charset="-122"/>
                </a:rPr>
                <a:t>分数</a:t>
              </a:r>
              <a:endParaRPr lang="zh-CN" altLang="en-US" sz="2800" b="1">
                <a:latin typeface="Times New Roman" panose="02020603050405020304" pitchFamily="18" charset="0"/>
                <a:ea typeface="黑体" panose="02010609060101010101" pitchFamily="49" charset="-122"/>
              </a:endParaRPr>
            </a:p>
          </p:txBody>
        </p:sp>
        <p:sp>
          <p:nvSpPr>
            <p:cNvPr id="20484" name="Line 8"/>
            <p:cNvSpPr>
              <a:spLocks noChangeShapeType="1"/>
            </p:cNvSpPr>
            <p:nvPr/>
          </p:nvSpPr>
          <p:spPr bwMode="auto">
            <a:xfrm>
              <a:off x="504" y="272"/>
              <a:ext cx="635"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0485" name="Group 9"/>
          <p:cNvGrpSpPr/>
          <p:nvPr/>
        </p:nvGrpSpPr>
        <p:grpSpPr bwMode="auto">
          <a:xfrm>
            <a:off x="952500" y="4832350"/>
            <a:ext cx="2092325" cy="523875"/>
            <a:chOff x="0" y="0"/>
            <a:chExt cx="1316" cy="341"/>
          </a:xfrm>
        </p:grpSpPr>
        <p:sp>
          <p:nvSpPr>
            <p:cNvPr id="20486" name="Text Box 8"/>
            <p:cNvSpPr txBox="1">
              <a:spLocks noChangeArrowheads="1"/>
            </p:cNvSpPr>
            <p:nvPr/>
          </p:nvSpPr>
          <p:spPr bwMode="auto">
            <a:xfrm>
              <a:off x="0" y="0"/>
              <a:ext cx="1316"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a:latin typeface="Times New Roman" panose="02020603050405020304" pitchFamily="18" charset="0"/>
                  <a:ea typeface="黑体" panose="02010609060101010101" pitchFamily="49" charset="-122"/>
                </a:rPr>
                <a:t>小数</a:t>
              </a:r>
              <a:endParaRPr lang="zh-CN" altLang="en-US" sz="2800" b="1">
                <a:latin typeface="Times New Roman" panose="02020603050405020304" pitchFamily="18" charset="0"/>
                <a:ea typeface="黑体" panose="02010609060101010101" pitchFamily="49" charset="-122"/>
              </a:endParaRPr>
            </a:p>
          </p:txBody>
        </p:sp>
        <p:sp>
          <p:nvSpPr>
            <p:cNvPr id="20487" name="Line 11"/>
            <p:cNvSpPr>
              <a:spLocks noChangeShapeType="1"/>
            </p:cNvSpPr>
            <p:nvPr/>
          </p:nvSpPr>
          <p:spPr bwMode="auto">
            <a:xfrm>
              <a:off x="508" y="272"/>
              <a:ext cx="635"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0488" name="Group 12"/>
          <p:cNvGrpSpPr/>
          <p:nvPr/>
        </p:nvGrpSpPr>
        <p:grpSpPr bwMode="auto">
          <a:xfrm>
            <a:off x="3341688" y="4098925"/>
            <a:ext cx="2092325" cy="523875"/>
            <a:chOff x="0" y="0"/>
            <a:chExt cx="1316" cy="341"/>
          </a:xfrm>
        </p:grpSpPr>
        <p:sp>
          <p:nvSpPr>
            <p:cNvPr id="20489" name="Text Box 8"/>
            <p:cNvSpPr txBox="1">
              <a:spLocks noChangeArrowheads="1"/>
            </p:cNvSpPr>
            <p:nvPr/>
          </p:nvSpPr>
          <p:spPr bwMode="auto">
            <a:xfrm>
              <a:off x="0" y="0"/>
              <a:ext cx="1316"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a:latin typeface="Times New Roman" panose="02020603050405020304" pitchFamily="18" charset="0"/>
                  <a:ea typeface="黑体" panose="02010609060101010101" pitchFamily="49" charset="-122"/>
                </a:rPr>
                <a:t>分数</a:t>
              </a:r>
              <a:endParaRPr lang="zh-CN" altLang="en-US" sz="2800" b="1">
                <a:latin typeface="Times New Roman" panose="02020603050405020304" pitchFamily="18" charset="0"/>
                <a:ea typeface="黑体" panose="02010609060101010101" pitchFamily="49" charset="-122"/>
              </a:endParaRPr>
            </a:p>
          </p:txBody>
        </p:sp>
        <p:sp>
          <p:nvSpPr>
            <p:cNvPr id="20490" name="Line 14"/>
            <p:cNvSpPr>
              <a:spLocks noChangeShapeType="1"/>
            </p:cNvSpPr>
            <p:nvPr/>
          </p:nvSpPr>
          <p:spPr bwMode="auto">
            <a:xfrm>
              <a:off x="504" y="272"/>
              <a:ext cx="635"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0491" name="Group 15"/>
          <p:cNvGrpSpPr/>
          <p:nvPr/>
        </p:nvGrpSpPr>
        <p:grpSpPr bwMode="auto">
          <a:xfrm>
            <a:off x="3338513" y="4865688"/>
            <a:ext cx="2092325" cy="523875"/>
            <a:chOff x="0" y="0"/>
            <a:chExt cx="1316" cy="341"/>
          </a:xfrm>
        </p:grpSpPr>
        <p:sp>
          <p:nvSpPr>
            <p:cNvPr id="20492" name="Text Box 8"/>
            <p:cNvSpPr txBox="1">
              <a:spLocks noChangeArrowheads="1"/>
            </p:cNvSpPr>
            <p:nvPr/>
          </p:nvSpPr>
          <p:spPr bwMode="auto">
            <a:xfrm>
              <a:off x="0" y="0"/>
              <a:ext cx="1316"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a:latin typeface="Times New Roman" panose="02020603050405020304" pitchFamily="18" charset="0"/>
                  <a:ea typeface="黑体" panose="02010609060101010101" pitchFamily="49" charset="-122"/>
                </a:rPr>
                <a:t>小数</a:t>
              </a:r>
              <a:endParaRPr lang="zh-CN" altLang="en-US" sz="2800" b="1">
                <a:latin typeface="Times New Roman" panose="02020603050405020304" pitchFamily="18" charset="0"/>
                <a:ea typeface="黑体" panose="02010609060101010101" pitchFamily="49" charset="-122"/>
              </a:endParaRPr>
            </a:p>
          </p:txBody>
        </p:sp>
        <p:sp>
          <p:nvSpPr>
            <p:cNvPr id="20493" name="Line 17"/>
            <p:cNvSpPr>
              <a:spLocks noChangeShapeType="1"/>
            </p:cNvSpPr>
            <p:nvPr/>
          </p:nvSpPr>
          <p:spPr bwMode="auto">
            <a:xfrm>
              <a:off x="506" y="272"/>
              <a:ext cx="635"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0494" name="Group 18"/>
          <p:cNvGrpSpPr/>
          <p:nvPr/>
        </p:nvGrpSpPr>
        <p:grpSpPr bwMode="auto">
          <a:xfrm>
            <a:off x="5708650" y="4098925"/>
            <a:ext cx="2090738" cy="523875"/>
            <a:chOff x="0" y="0"/>
            <a:chExt cx="1316" cy="341"/>
          </a:xfrm>
        </p:grpSpPr>
        <p:sp>
          <p:nvSpPr>
            <p:cNvPr id="20495" name="Text Box 8"/>
            <p:cNvSpPr txBox="1">
              <a:spLocks noChangeArrowheads="1"/>
            </p:cNvSpPr>
            <p:nvPr/>
          </p:nvSpPr>
          <p:spPr bwMode="auto">
            <a:xfrm>
              <a:off x="0" y="0"/>
              <a:ext cx="1316"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a:latin typeface="Times New Roman" panose="02020603050405020304" pitchFamily="18" charset="0"/>
                  <a:ea typeface="黑体" panose="02010609060101010101" pitchFamily="49" charset="-122"/>
                </a:rPr>
                <a:t>分数</a:t>
              </a:r>
              <a:endParaRPr lang="zh-CN" altLang="en-US" sz="2800" b="1">
                <a:latin typeface="Times New Roman" panose="02020603050405020304" pitchFamily="18" charset="0"/>
                <a:ea typeface="黑体" panose="02010609060101010101" pitchFamily="49" charset="-122"/>
              </a:endParaRPr>
            </a:p>
          </p:txBody>
        </p:sp>
        <p:sp>
          <p:nvSpPr>
            <p:cNvPr id="20496" name="Line 20"/>
            <p:cNvSpPr>
              <a:spLocks noChangeShapeType="1"/>
            </p:cNvSpPr>
            <p:nvPr/>
          </p:nvSpPr>
          <p:spPr bwMode="auto">
            <a:xfrm>
              <a:off x="513" y="272"/>
              <a:ext cx="635"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0497" name="Group 21"/>
          <p:cNvGrpSpPr/>
          <p:nvPr/>
        </p:nvGrpSpPr>
        <p:grpSpPr bwMode="auto">
          <a:xfrm>
            <a:off x="5716588" y="4865688"/>
            <a:ext cx="2090737" cy="523875"/>
            <a:chOff x="0" y="0"/>
            <a:chExt cx="1316" cy="341"/>
          </a:xfrm>
        </p:grpSpPr>
        <p:sp>
          <p:nvSpPr>
            <p:cNvPr id="20498" name="Text Box 8"/>
            <p:cNvSpPr txBox="1">
              <a:spLocks noChangeArrowheads="1"/>
            </p:cNvSpPr>
            <p:nvPr/>
          </p:nvSpPr>
          <p:spPr bwMode="auto">
            <a:xfrm>
              <a:off x="0" y="0"/>
              <a:ext cx="1316"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a:latin typeface="Times New Roman" panose="02020603050405020304" pitchFamily="18" charset="0"/>
                  <a:ea typeface="黑体" panose="02010609060101010101" pitchFamily="49" charset="-122"/>
                </a:rPr>
                <a:t>小数</a:t>
              </a:r>
              <a:endParaRPr lang="zh-CN" altLang="en-US" sz="2800" b="1">
                <a:latin typeface="Times New Roman" panose="02020603050405020304" pitchFamily="18" charset="0"/>
                <a:ea typeface="黑体" panose="02010609060101010101" pitchFamily="49" charset="-122"/>
              </a:endParaRPr>
            </a:p>
          </p:txBody>
        </p:sp>
        <p:sp>
          <p:nvSpPr>
            <p:cNvPr id="20499" name="Line 23"/>
            <p:cNvSpPr>
              <a:spLocks noChangeShapeType="1"/>
            </p:cNvSpPr>
            <p:nvPr/>
          </p:nvSpPr>
          <p:spPr bwMode="auto">
            <a:xfrm>
              <a:off x="512" y="272"/>
              <a:ext cx="635"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2" name="Group 24"/>
          <p:cNvGrpSpPr/>
          <p:nvPr/>
        </p:nvGrpSpPr>
        <p:grpSpPr bwMode="auto">
          <a:xfrm>
            <a:off x="6586538" y="3656013"/>
            <a:ext cx="1101725" cy="922337"/>
            <a:chOff x="-5" y="0"/>
            <a:chExt cx="693" cy="601"/>
          </a:xfrm>
        </p:grpSpPr>
        <p:sp>
          <p:nvSpPr>
            <p:cNvPr id="20501" name="Text Box 23"/>
            <p:cNvSpPr txBox="1">
              <a:spLocks noChangeArrowheads="1"/>
            </p:cNvSpPr>
            <p:nvPr/>
          </p:nvSpPr>
          <p:spPr bwMode="auto">
            <a:xfrm>
              <a:off x="42" y="0"/>
              <a:ext cx="646"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2</a:t>
              </a:r>
              <a:r>
                <a:rPr lang="en-US" altLang="zh-CN" sz="2800" b="1">
                  <a:solidFill>
                    <a:srgbClr val="FF0000"/>
                  </a:solidFill>
                  <a:latin typeface="Times New Roman" panose="02020603050405020304" pitchFamily="18" charset="0"/>
                  <a:ea typeface="黑体" panose="02010609060101010101" pitchFamily="49" charset="-122"/>
                </a:rPr>
                <a:t>28</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20502" name="Text Box 24"/>
            <p:cNvSpPr txBox="1">
              <a:spLocks noChangeArrowheads="1"/>
            </p:cNvSpPr>
            <p:nvPr/>
          </p:nvSpPr>
          <p:spPr bwMode="auto">
            <a:xfrm>
              <a:off x="-5" y="261"/>
              <a:ext cx="683"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1000</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20503" name="Line 25"/>
            <p:cNvSpPr>
              <a:spLocks noChangeShapeType="1"/>
            </p:cNvSpPr>
            <p:nvPr/>
          </p:nvSpPr>
          <p:spPr bwMode="auto">
            <a:xfrm>
              <a:off x="38" y="307"/>
              <a:ext cx="453"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6" name="Group 28"/>
          <p:cNvGrpSpPr/>
          <p:nvPr/>
        </p:nvGrpSpPr>
        <p:grpSpPr bwMode="auto">
          <a:xfrm>
            <a:off x="1979613" y="3689350"/>
            <a:ext cx="725487" cy="900113"/>
            <a:chOff x="0" y="-50"/>
            <a:chExt cx="210" cy="587"/>
          </a:xfrm>
        </p:grpSpPr>
        <p:sp>
          <p:nvSpPr>
            <p:cNvPr id="20505" name="Text Box 26"/>
            <p:cNvSpPr txBox="1">
              <a:spLocks noChangeArrowheads="1"/>
            </p:cNvSpPr>
            <p:nvPr/>
          </p:nvSpPr>
          <p:spPr bwMode="auto">
            <a:xfrm>
              <a:off x="35" y="-50"/>
              <a:ext cx="175"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3</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20506" name="Text Box 27"/>
            <p:cNvSpPr txBox="1">
              <a:spLocks noChangeArrowheads="1"/>
            </p:cNvSpPr>
            <p:nvPr/>
          </p:nvSpPr>
          <p:spPr bwMode="auto">
            <a:xfrm>
              <a:off x="0" y="197"/>
              <a:ext cx="206"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10</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20507" name="Line 28"/>
            <p:cNvSpPr>
              <a:spLocks noChangeShapeType="1"/>
            </p:cNvSpPr>
            <p:nvPr/>
          </p:nvSpPr>
          <p:spPr bwMode="auto">
            <a:xfrm>
              <a:off x="14" y="247"/>
              <a:ext cx="136"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30" name="Group 32"/>
          <p:cNvGrpSpPr/>
          <p:nvPr/>
        </p:nvGrpSpPr>
        <p:grpSpPr bwMode="auto">
          <a:xfrm>
            <a:off x="4233863" y="3651250"/>
            <a:ext cx="847725" cy="923925"/>
            <a:chOff x="0" y="-65"/>
            <a:chExt cx="320" cy="602"/>
          </a:xfrm>
        </p:grpSpPr>
        <p:sp>
          <p:nvSpPr>
            <p:cNvPr id="20509" name="Text Box 26"/>
            <p:cNvSpPr txBox="1">
              <a:spLocks noChangeArrowheads="1"/>
            </p:cNvSpPr>
            <p:nvPr/>
          </p:nvSpPr>
          <p:spPr bwMode="auto">
            <a:xfrm>
              <a:off x="36" y="-65"/>
              <a:ext cx="284"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4</a:t>
              </a:r>
              <a:r>
                <a:rPr lang="en-US" altLang="zh-CN" sz="2800" b="1">
                  <a:solidFill>
                    <a:srgbClr val="FF0000"/>
                  </a:solidFill>
                  <a:latin typeface="Times New Roman" panose="02020603050405020304" pitchFamily="18" charset="0"/>
                  <a:ea typeface="黑体" panose="02010609060101010101" pitchFamily="49" charset="-122"/>
                </a:rPr>
                <a:t>6</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20510" name="Text Box 27"/>
            <p:cNvSpPr txBox="1">
              <a:spLocks noChangeArrowheads="1"/>
            </p:cNvSpPr>
            <p:nvPr/>
          </p:nvSpPr>
          <p:spPr bwMode="auto">
            <a:xfrm>
              <a:off x="0" y="197"/>
              <a:ext cx="297"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100</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20511" name="Line 28"/>
            <p:cNvSpPr>
              <a:spLocks noChangeShapeType="1"/>
            </p:cNvSpPr>
            <p:nvPr/>
          </p:nvSpPr>
          <p:spPr bwMode="auto">
            <a:xfrm>
              <a:off x="16" y="242"/>
              <a:ext cx="231"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34" name="Text Box 36"/>
          <p:cNvSpPr txBox="1">
            <a:spLocks noChangeArrowheads="1"/>
          </p:cNvSpPr>
          <p:nvPr/>
        </p:nvSpPr>
        <p:spPr bwMode="auto">
          <a:xfrm>
            <a:off x="1947863" y="4781550"/>
            <a:ext cx="8667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FF0000"/>
                </a:solidFill>
                <a:latin typeface="Times New Roman" panose="02020603050405020304" pitchFamily="18" charset="0"/>
                <a:ea typeface="黑体" panose="02010609060101010101" pitchFamily="49" charset="-122"/>
              </a:rPr>
              <a:t>0.3    </a:t>
            </a:r>
            <a:endParaRPr lang="en-US" altLang="zh-CN" sz="2800" b="1">
              <a:solidFill>
                <a:srgbClr val="FF0000"/>
              </a:solidFill>
              <a:latin typeface="Times New Roman" panose="02020603050405020304" pitchFamily="18" charset="0"/>
              <a:ea typeface="黑体" panose="02010609060101010101" pitchFamily="49" charset="-122"/>
            </a:endParaRPr>
          </a:p>
        </p:txBody>
      </p:sp>
      <p:sp>
        <p:nvSpPr>
          <p:cNvPr id="35" name="Text Box 37"/>
          <p:cNvSpPr txBox="1">
            <a:spLocks noChangeArrowheads="1"/>
          </p:cNvSpPr>
          <p:nvPr/>
        </p:nvSpPr>
        <p:spPr bwMode="auto">
          <a:xfrm>
            <a:off x="4244975" y="4781550"/>
            <a:ext cx="8651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FF0000"/>
                </a:solidFill>
                <a:latin typeface="Times New Roman" panose="02020603050405020304" pitchFamily="18" charset="0"/>
                <a:ea typeface="黑体" panose="02010609060101010101" pitchFamily="49" charset="-122"/>
              </a:rPr>
              <a:t>0.46    </a:t>
            </a:r>
            <a:endParaRPr lang="en-US" altLang="zh-CN" sz="2800" b="1">
              <a:solidFill>
                <a:srgbClr val="FF0000"/>
              </a:solidFill>
              <a:latin typeface="Times New Roman" panose="02020603050405020304" pitchFamily="18" charset="0"/>
              <a:ea typeface="黑体" panose="02010609060101010101" pitchFamily="49" charset="-122"/>
            </a:endParaRPr>
          </a:p>
        </p:txBody>
      </p:sp>
      <p:sp>
        <p:nvSpPr>
          <p:cNvPr id="36" name="Text Box 38"/>
          <p:cNvSpPr txBox="1">
            <a:spLocks noChangeArrowheads="1"/>
          </p:cNvSpPr>
          <p:nvPr/>
        </p:nvSpPr>
        <p:spPr bwMode="auto">
          <a:xfrm>
            <a:off x="6615113" y="4781550"/>
            <a:ext cx="11541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FF0000"/>
                </a:solidFill>
                <a:latin typeface="Times New Roman" panose="02020603050405020304" pitchFamily="18" charset="0"/>
                <a:ea typeface="黑体" panose="02010609060101010101" pitchFamily="49" charset="-122"/>
              </a:rPr>
              <a:t>0.228    </a:t>
            </a:r>
            <a:endParaRPr lang="en-US" altLang="zh-CN" sz="2800" b="1">
              <a:solidFill>
                <a:srgbClr val="FF0000"/>
              </a:solidFill>
              <a:latin typeface="Times New Roman" panose="02020603050405020304" pitchFamily="18" charset="0"/>
              <a:ea typeface="黑体" panose="02010609060101010101" pitchFamily="49" charset="-122"/>
            </a:endParaRPr>
          </a:p>
        </p:txBody>
      </p:sp>
      <p:pic>
        <p:nvPicPr>
          <p:cNvPr id="20515" name="图片 36"/>
          <p:cNvPicPr>
            <a:picLocks noChangeAspect="1" noChangeArrowheads="1"/>
          </p:cNvPicPr>
          <p:nvPr/>
        </p:nvPicPr>
        <p:blipFill>
          <a:blip r:embed="rId1" cstate="email"/>
          <a:srcRect/>
          <a:stretch>
            <a:fillRect/>
          </a:stretch>
        </p:blipFill>
        <p:spPr bwMode="auto">
          <a:xfrm>
            <a:off x="998538" y="1895475"/>
            <a:ext cx="6689725"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left)">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4"/>
          <p:cNvPicPr>
            <a:picLocks noChangeAspect="1" noChangeArrowheads="1"/>
          </p:cNvPicPr>
          <p:nvPr/>
        </p:nvPicPr>
        <p:blipFill>
          <a:blip r:embed="rId1" cstate="email">
            <a:clrChange>
              <a:clrFrom>
                <a:srgbClr val="FEFEFE"/>
              </a:clrFrom>
              <a:clrTo>
                <a:srgbClr val="FEFEFE">
                  <a:alpha val="0"/>
                </a:srgbClr>
              </a:clrTo>
            </a:clrChange>
          </a:blip>
          <a:srcRect/>
          <a:stretch>
            <a:fillRect/>
          </a:stretch>
        </p:blipFill>
        <p:spPr bwMode="auto">
          <a:xfrm>
            <a:off x="1463675" y="2068513"/>
            <a:ext cx="5965825" cy="284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Text Box 7"/>
          <p:cNvSpPr txBox="1">
            <a:spLocks noChangeArrowheads="1"/>
          </p:cNvSpPr>
          <p:nvPr/>
        </p:nvSpPr>
        <p:spPr bwMode="auto">
          <a:xfrm>
            <a:off x="874713" y="1285875"/>
            <a:ext cx="5715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en-US" altLang="zh-CN" sz="2800" b="1">
                <a:latin typeface="Times New Roman" panose="02020603050405020304" pitchFamily="18" charset="0"/>
                <a:ea typeface="黑体" panose="02010609060101010101" pitchFamily="49" charset="-122"/>
              </a:rPr>
              <a:t>3.</a:t>
            </a:r>
            <a:r>
              <a:rPr lang="zh-CN" altLang="en-US" sz="2800" b="1">
                <a:latin typeface="Times New Roman" panose="02020603050405020304" pitchFamily="18" charset="0"/>
                <a:ea typeface="黑体" panose="02010609060101010101" pitchFamily="49" charset="-122"/>
              </a:rPr>
              <a:t>在       里填上适当的分数或小数。</a:t>
            </a:r>
            <a:endParaRPr lang="zh-CN" altLang="en-US" sz="2800" b="1">
              <a:latin typeface="Times New Roman" panose="02020603050405020304" pitchFamily="18" charset="0"/>
              <a:ea typeface="黑体" panose="02010609060101010101" pitchFamily="49" charset="-122"/>
            </a:endParaRPr>
          </a:p>
        </p:txBody>
      </p:sp>
      <p:sp>
        <p:nvSpPr>
          <p:cNvPr id="21507" name="Text Box 7"/>
          <p:cNvSpPr txBox="1">
            <a:spLocks noChangeArrowheads="1"/>
          </p:cNvSpPr>
          <p:nvPr/>
        </p:nvSpPr>
        <p:spPr bwMode="auto">
          <a:xfrm>
            <a:off x="692150" y="2054225"/>
            <a:ext cx="1071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a:t>
            </a:r>
            <a:endParaRPr lang="zh-CN" altLang="en-US" sz="2800" b="1">
              <a:latin typeface="Times New Roman" panose="02020603050405020304" pitchFamily="18" charset="0"/>
              <a:ea typeface="黑体" panose="02010609060101010101" pitchFamily="49" charset="-122"/>
            </a:endParaRPr>
          </a:p>
        </p:txBody>
      </p:sp>
      <p:grpSp>
        <p:nvGrpSpPr>
          <p:cNvPr id="6" name="Group 22"/>
          <p:cNvGrpSpPr/>
          <p:nvPr/>
        </p:nvGrpSpPr>
        <p:grpSpPr bwMode="auto">
          <a:xfrm>
            <a:off x="2198688" y="4032250"/>
            <a:ext cx="674687" cy="935038"/>
            <a:chOff x="-4" y="-63"/>
            <a:chExt cx="396" cy="589"/>
          </a:xfrm>
        </p:grpSpPr>
        <p:sp>
          <p:nvSpPr>
            <p:cNvPr id="21509" name="Text Box 26"/>
            <p:cNvSpPr txBox="1">
              <a:spLocks noChangeArrowheads="1"/>
            </p:cNvSpPr>
            <p:nvPr/>
          </p:nvSpPr>
          <p:spPr bwMode="auto">
            <a:xfrm>
              <a:off x="55" y="-63"/>
              <a:ext cx="225"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hlink"/>
                  </a:solidFill>
                  <a:latin typeface="Times New Roman" panose="02020603050405020304" pitchFamily="18" charset="0"/>
                  <a:ea typeface="黑体" panose="02010609060101010101" pitchFamily="49" charset="-122"/>
                </a:rPr>
                <a:t>1</a:t>
              </a:r>
              <a:endParaRPr lang="zh-CN" altLang="en-US" sz="2800" b="1">
                <a:solidFill>
                  <a:schemeClr val="hlink"/>
                </a:solidFill>
                <a:latin typeface="Times New Roman" panose="02020603050405020304" pitchFamily="18" charset="0"/>
                <a:ea typeface="黑体" panose="02010609060101010101" pitchFamily="49" charset="-122"/>
              </a:endParaRPr>
            </a:p>
          </p:txBody>
        </p:sp>
        <p:sp>
          <p:nvSpPr>
            <p:cNvPr id="21510" name="Text Box 27"/>
            <p:cNvSpPr txBox="1">
              <a:spLocks noChangeArrowheads="1"/>
            </p:cNvSpPr>
            <p:nvPr/>
          </p:nvSpPr>
          <p:spPr bwMode="auto">
            <a:xfrm>
              <a:off x="-4" y="197"/>
              <a:ext cx="396"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hlink"/>
                  </a:solidFill>
                  <a:latin typeface="Times New Roman" panose="02020603050405020304" pitchFamily="18" charset="0"/>
                  <a:ea typeface="黑体" panose="02010609060101010101" pitchFamily="49" charset="-122"/>
                </a:rPr>
                <a:t>10</a:t>
              </a:r>
              <a:endParaRPr lang="zh-CN" altLang="en-US" sz="2800" b="1">
                <a:solidFill>
                  <a:schemeClr val="hlink"/>
                </a:solidFill>
                <a:latin typeface="Times New Roman" panose="02020603050405020304" pitchFamily="18" charset="0"/>
                <a:ea typeface="黑体" panose="02010609060101010101" pitchFamily="49" charset="-122"/>
              </a:endParaRPr>
            </a:p>
          </p:txBody>
        </p:sp>
        <p:sp>
          <p:nvSpPr>
            <p:cNvPr id="21511" name="Line 28"/>
            <p:cNvSpPr>
              <a:spLocks noChangeShapeType="1"/>
            </p:cNvSpPr>
            <p:nvPr/>
          </p:nvSpPr>
          <p:spPr bwMode="auto">
            <a:xfrm>
              <a:off x="16" y="242"/>
              <a:ext cx="280" cy="0"/>
            </a:xfrm>
            <a:prstGeom prst="line">
              <a:avLst/>
            </a:prstGeom>
            <a:noFill/>
            <a:ln w="28575">
              <a:solidFill>
                <a:schemeClr val="hlink"/>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0" name="Text Box 7"/>
          <p:cNvSpPr txBox="1">
            <a:spLocks noChangeArrowheads="1"/>
          </p:cNvSpPr>
          <p:nvPr/>
        </p:nvSpPr>
        <p:spPr bwMode="auto">
          <a:xfrm>
            <a:off x="4962525" y="2130425"/>
            <a:ext cx="642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solidFill>
                  <a:schemeClr val="hlink"/>
                </a:solidFill>
                <a:latin typeface="Times New Roman" panose="02020603050405020304" pitchFamily="18" charset="0"/>
                <a:ea typeface="黑体" panose="02010609060101010101" pitchFamily="49" charset="-122"/>
              </a:rPr>
              <a:t>0.7</a:t>
            </a:r>
            <a:endParaRPr lang="en-US" altLang="zh-CN" sz="2800" b="1">
              <a:solidFill>
                <a:schemeClr val="hlink"/>
              </a:solidFill>
              <a:latin typeface="Times New Roman" panose="02020603050405020304" pitchFamily="18" charset="0"/>
              <a:ea typeface="黑体" panose="02010609060101010101" pitchFamily="49" charset="-122"/>
            </a:endParaRPr>
          </a:p>
        </p:txBody>
      </p:sp>
      <p:sp>
        <p:nvSpPr>
          <p:cNvPr id="21513" name="Rectangle 8"/>
          <p:cNvSpPr>
            <a:spLocks noChangeArrowheads="1"/>
          </p:cNvSpPr>
          <p:nvPr/>
        </p:nvSpPr>
        <p:spPr bwMode="auto">
          <a:xfrm>
            <a:off x="1670050" y="1323975"/>
            <a:ext cx="471488" cy="471488"/>
          </a:xfrm>
          <a:prstGeom prst="rect">
            <a:avLst/>
          </a:prstGeom>
          <a:noFill/>
          <a:ln w="28575">
            <a:solidFill>
              <a:srgbClr val="CF63B8"/>
            </a:solid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2800" b="1">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5"/>
          <p:cNvPicPr>
            <a:picLocks noChangeAspect="1" noChangeArrowheads="1"/>
          </p:cNvPicPr>
          <p:nvPr/>
        </p:nvPicPr>
        <p:blipFill>
          <a:blip r:embed="rId1" cstate="email">
            <a:clrChange>
              <a:clrFrom>
                <a:srgbClr val="FEFEFE"/>
              </a:clrFrom>
              <a:clrTo>
                <a:srgbClr val="FEFEFE">
                  <a:alpha val="0"/>
                </a:srgbClr>
              </a:clrTo>
            </a:clrChange>
          </a:blip>
          <a:srcRect/>
          <a:stretch>
            <a:fillRect/>
          </a:stretch>
        </p:blipFill>
        <p:spPr bwMode="auto">
          <a:xfrm>
            <a:off x="1243013" y="2198688"/>
            <a:ext cx="6003925" cy="252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Text Box 7"/>
          <p:cNvSpPr txBox="1">
            <a:spLocks noChangeArrowheads="1"/>
          </p:cNvSpPr>
          <p:nvPr/>
        </p:nvSpPr>
        <p:spPr bwMode="auto">
          <a:xfrm>
            <a:off x="744538" y="1966913"/>
            <a:ext cx="107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2</a:t>
            </a:r>
            <a:r>
              <a:rPr lang="zh-CN" altLang="en-US" sz="2800" b="1">
                <a:latin typeface="Times New Roman" panose="02020603050405020304" pitchFamily="18" charset="0"/>
                <a:ea typeface="黑体" panose="02010609060101010101" pitchFamily="49" charset="-122"/>
              </a:rPr>
              <a:t>）</a:t>
            </a:r>
            <a:endParaRPr lang="zh-CN" altLang="en-US" sz="2800" b="1">
              <a:latin typeface="Times New Roman" panose="02020603050405020304" pitchFamily="18" charset="0"/>
              <a:ea typeface="黑体" panose="02010609060101010101" pitchFamily="49" charset="-122"/>
            </a:endParaRPr>
          </a:p>
        </p:txBody>
      </p:sp>
      <p:sp>
        <p:nvSpPr>
          <p:cNvPr id="6" name="Text Box 7"/>
          <p:cNvSpPr txBox="1">
            <a:spLocks noChangeArrowheads="1"/>
          </p:cNvSpPr>
          <p:nvPr/>
        </p:nvSpPr>
        <p:spPr bwMode="auto">
          <a:xfrm>
            <a:off x="2857500" y="2292350"/>
            <a:ext cx="1008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solidFill>
                  <a:schemeClr val="hlink"/>
                </a:solidFill>
                <a:latin typeface="Times New Roman" panose="02020603050405020304" pitchFamily="18" charset="0"/>
                <a:ea typeface="黑体" panose="02010609060101010101" pitchFamily="49" charset="-122"/>
              </a:rPr>
              <a:t>0.03</a:t>
            </a:r>
            <a:endParaRPr lang="en-US" altLang="zh-CN" sz="2800" b="1">
              <a:solidFill>
                <a:schemeClr val="hlink"/>
              </a:solidFill>
              <a:latin typeface="Times New Roman" panose="02020603050405020304" pitchFamily="18" charset="0"/>
              <a:ea typeface="黑体" panose="02010609060101010101" pitchFamily="49" charset="-122"/>
            </a:endParaRPr>
          </a:p>
        </p:txBody>
      </p:sp>
      <p:grpSp>
        <p:nvGrpSpPr>
          <p:cNvPr id="7" name="Group 16"/>
          <p:cNvGrpSpPr/>
          <p:nvPr/>
        </p:nvGrpSpPr>
        <p:grpSpPr bwMode="auto">
          <a:xfrm>
            <a:off x="4048125" y="4081463"/>
            <a:ext cx="828675" cy="923925"/>
            <a:chOff x="-93" y="0"/>
            <a:chExt cx="522" cy="582"/>
          </a:xfrm>
        </p:grpSpPr>
        <p:sp>
          <p:nvSpPr>
            <p:cNvPr id="22533" name="Text Box 26"/>
            <p:cNvSpPr txBox="1">
              <a:spLocks noChangeArrowheads="1"/>
            </p:cNvSpPr>
            <p:nvPr/>
          </p:nvSpPr>
          <p:spPr bwMode="auto">
            <a:xfrm>
              <a:off x="10" y="0"/>
              <a:ext cx="324"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hlink"/>
                  </a:solidFill>
                  <a:latin typeface="Times New Roman" panose="02020603050405020304" pitchFamily="18" charset="0"/>
                  <a:ea typeface="黑体" panose="02010609060101010101" pitchFamily="49" charset="-122"/>
                </a:rPr>
                <a:t>5</a:t>
              </a:r>
              <a:endParaRPr lang="zh-CN" altLang="en-US" sz="2800" b="1">
                <a:solidFill>
                  <a:schemeClr val="hlink"/>
                </a:solidFill>
                <a:latin typeface="Times New Roman" panose="02020603050405020304" pitchFamily="18" charset="0"/>
                <a:ea typeface="黑体" panose="02010609060101010101" pitchFamily="49" charset="-122"/>
              </a:endParaRPr>
            </a:p>
          </p:txBody>
        </p:sp>
        <p:sp>
          <p:nvSpPr>
            <p:cNvPr id="22534" name="Text Box 27"/>
            <p:cNvSpPr txBox="1">
              <a:spLocks noChangeArrowheads="1"/>
            </p:cNvSpPr>
            <p:nvPr/>
          </p:nvSpPr>
          <p:spPr bwMode="auto">
            <a:xfrm>
              <a:off x="-93" y="253"/>
              <a:ext cx="522"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hlink"/>
                  </a:solidFill>
                  <a:latin typeface="Times New Roman" panose="02020603050405020304" pitchFamily="18" charset="0"/>
                  <a:ea typeface="黑体" panose="02010609060101010101" pitchFamily="49" charset="-122"/>
                </a:rPr>
                <a:t>100</a:t>
              </a:r>
              <a:endParaRPr lang="zh-CN" altLang="en-US" sz="2800" b="1">
                <a:solidFill>
                  <a:schemeClr val="hlink"/>
                </a:solidFill>
                <a:latin typeface="Times New Roman" panose="02020603050405020304" pitchFamily="18" charset="0"/>
                <a:ea typeface="黑体" panose="02010609060101010101" pitchFamily="49" charset="-122"/>
              </a:endParaRPr>
            </a:p>
          </p:txBody>
        </p:sp>
        <p:sp>
          <p:nvSpPr>
            <p:cNvPr id="22535" name="Line 15"/>
            <p:cNvSpPr>
              <a:spLocks noChangeShapeType="1"/>
            </p:cNvSpPr>
            <p:nvPr/>
          </p:nvSpPr>
          <p:spPr bwMode="auto">
            <a:xfrm>
              <a:off x="-58" y="298"/>
              <a:ext cx="363" cy="0"/>
            </a:xfrm>
            <a:prstGeom prst="line">
              <a:avLst/>
            </a:prstGeom>
            <a:noFill/>
            <a:ln w="22225">
              <a:solidFill>
                <a:schemeClr val="hlink"/>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2536" name="Text Box 7"/>
          <p:cNvSpPr txBox="1">
            <a:spLocks noChangeArrowheads="1"/>
          </p:cNvSpPr>
          <p:nvPr/>
        </p:nvSpPr>
        <p:spPr bwMode="auto">
          <a:xfrm>
            <a:off x="874713" y="1285875"/>
            <a:ext cx="5715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en-US" altLang="zh-CN" sz="2800" b="1">
                <a:latin typeface="Times New Roman" panose="02020603050405020304" pitchFamily="18" charset="0"/>
                <a:ea typeface="黑体" panose="02010609060101010101" pitchFamily="49" charset="-122"/>
              </a:rPr>
              <a:t>3.</a:t>
            </a:r>
            <a:r>
              <a:rPr lang="zh-CN" altLang="en-US" sz="2800" b="1">
                <a:latin typeface="Times New Roman" panose="02020603050405020304" pitchFamily="18" charset="0"/>
                <a:ea typeface="黑体" panose="02010609060101010101" pitchFamily="49" charset="-122"/>
              </a:rPr>
              <a:t>在       里填上适当的分数或小数。</a:t>
            </a:r>
            <a:endParaRPr lang="zh-CN" altLang="en-US" sz="2800" b="1">
              <a:latin typeface="Times New Roman" panose="02020603050405020304" pitchFamily="18" charset="0"/>
              <a:ea typeface="黑体" panose="02010609060101010101" pitchFamily="49" charset="-122"/>
            </a:endParaRPr>
          </a:p>
        </p:txBody>
      </p:sp>
      <p:sp>
        <p:nvSpPr>
          <p:cNvPr id="22537" name="Rectangle 8"/>
          <p:cNvSpPr>
            <a:spLocks noChangeArrowheads="1"/>
          </p:cNvSpPr>
          <p:nvPr/>
        </p:nvSpPr>
        <p:spPr bwMode="auto">
          <a:xfrm>
            <a:off x="1670050" y="1323975"/>
            <a:ext cx="471488" cy="471488"/>
          </a:xfrm>
          <a:prstGeom prst="rect">
            <a:avLst/>
          </a:prstGeom>
          <a:noFill/>
          <a:ln w="28575">
            <a:solidFill>
              <a:srgbClr val="CF63B8"/>
            </a:solid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2800" b="1">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AutoShape 2"/>
          <p:cNvSpPr>
            <a:spLocks noChangeArrowheads="1"/>
          </p:cNvSpPr>
          <p:nvPr/>
        </p:nvSpPr>
        <p:spPr bwMode="auto">
          <a:xfrm>
            <a:off x="228600" y="5292725"/>
            <a:ext cx="8748713" cy="620713"/>
          </a:xfrm>
          <a:prstGeom prst="cloudCallout">
            <a:avLst>
              <a:gd name="adj1" fmla="val -42968"/>
              <a:gd name="adj2" fmla="val 27032"/>
            </a:avLst>
          </a:prstGeom>
          <a:solidFill>
            <a:srgbClr val="00CC00"/>
          </a:solidFill>
          <a:ln w="28575">
            <a:solidFill>
              <a:schemeClr val="tx1"/>
            </a:solidFill>
            <a:round/>
          </a:ln>
        </p:spPr>
        <p:txBody>
          <a:bodyPr/>
          <a:lstStyle/>
          <a:p>
            <a:pPr>
              <a:spcBef>
                <a:spcPct val="50000"/>
              </a:spcBef>
            </a:pPr>
            <a:endParaRPr lang="zh-CN" altLang="en-US" sz="2800" b="1">
              <a:latin typeface="Times New Roman" panose="02020603050405020304" pitchFamily="18" charset="0"/>
              <a:ea typeface="黑体" panose="02010609060101010101" pitchFamily="49" charset="-122"/>
            </a:endParaRPr>
          </a:p>
        </p:txBody>
      </p:sp>
      <p:pic>
        <p:nvPicPr>
          <p:cNvPr id="23554" name="Picture 3" descr="BANK-96"/>
          <p:cNvPicPr>
            <a:picLocks noChangeAspect="1" noChangeArrowheads="1"/>
          </p:cNvPicPr>
          <p:nvPr/>
        </p:nvPicPr>
        <p:blipFill>
          <a:blip r:embed="rId1" cstate="email"/>
          <a:srcRect/>
          <a:stretch>
            <a:fillRect/>
          </a:stretch>
        </p:blipFill>
        <p:spPr bwMode="auto">
          <a:xfrm>
            <a:off x="373063" y="3132138"/>
            <a:ext cx="142240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4" descr="BANK-96"/>
          <p:cNvPicPr>
            <a:picLocks noChangeAspect="1" noChangeArrowheads="1"/>
          </p:cNvPicPr>
          <p:nvPr/>
        </p:nvPicPr>
        <p:blipFill>
          <a:blip r:embed="rId1" cstate="email"/>
          <a:srcRect/>
          <a:stretch>
            <a:fillRect/>
          </a:stretch>
        </p:blipFill>
        <p:spPr bwMode="auto">
          <a:xfrm>
            <a:off x="2028825" y="3059113"/>
            <a:ext cx="1439863"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5" descr="BANK-96"/>
          <p:cNvPicPr>
            <a:picLocks noChangeAspect="1" noChangeArrowheads="1"/>
          </p:cNvPicPr>
          <p:nvPr/>
        </p:nvPicPr>
        <p:blipFill>
          <a:blip r:embed="rId1" cstate="email"/>
          <a:srcRect/>
          <a:stretch>
            <a:fillRect/>
          </a:stretch>
        </p:blipFill>
        <p:spPr bwMode="auto">
          <a:xfrm>
            <a:off x="3900488" y="3203575"/>
            <a:ext cx="1412875"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6" descr="BANK-96"/>
          <p:cNvPicPr>
            <a:picLocks noChangeAspect="1" noChangeArrowheads="1"/>
          </p:cNvPicPr>
          <p:nvPr/>
        </p:nvPicPr>
        <p:blipFill>
          <a:blip r:embed="rId1" cstate="email"/>
          <a:srcRect/>
          <a:stretch>
            <a:fillRect/>
          </a:stretch>
        </p:blipFill>
        <p:spPr bwMode="auto">
          <a:xfrm>
            <a:off x="7573963" y="3132138"/>
            <a:ext cx="1312862"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ext Box 7"/>
          <p:cNvSpPr txBox="1">
            <a:spLocks noChangeArrowheads="1"/>
          </p:cNvSpPr>
          <p:nvPr/>
        </p:nvSpPr>
        <p:spPr bwMode="auto">
          <a:xfrm>
            <a:off x="168275" y="1604963"/>
            <a:ext cx="784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4.</a:t>
            </a:r>
            <a:endParaRPr lang="en-US" altLang="zh-CN" sz="2800" b="1">
              <a:latin typeface="Times New Roman" panose="02020603050405020304" pitchFamily="18" charset="0"/>
              <a:ea typeface="黑体" panose="02010609060101010101" pitchFamily="49" charset="-122"/>
            </a:endParaRPr>
          </a:p>
        </p:txBody>
      </p:sp>
      <p:grpSp>
        <p:nvGrpSpPr>
          <p:cNvPr id="23559" name="Group 8"/>
          <p:cNvGrpSpPr/>
          <p:nvPr/>
        </p:nvGrpSpPr>
        <p:grpSpPr bwMode="auto">
          <a:xfrm>
            <a:off x="7934325" y="3687763"/>
            <a:ext cx="792163" cy="947737"/>
            <a:chOff x="117" y="34"/>
            <a:chExt cx="355" cy="619"/>
          </a:xfrm>
        </p:grpSpPr>
        <p:sp>
          <p:nvSpPr>
            <p:cNvPr id="23560" name="Line 9"/>
            <p:cNvSpPr>
              <a:spLocks noChangeShapeType="1"/>
            </p:cNvSpPr>
            <p:nvPr/>
          </p:nvSpPr>
          <p:spPr bwMode="auto">
            <a:xfrm>
              <a:off x="149" y="345"/>
              <a:ext cx="258"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1" name="Text Box 10"/>
            <p:cNvSpPr txBox="1">
              <a:spLocks noChangeArrowheads="1"/>
            </p:cNvSpPr>
            <p:nvPr/>
          </p:nvSpPr>
          <p:spPr bwMode="auto">
            <a:xfrm>
              <a:off x="152" y="34"/>
              <a:ext cx="289"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16</a:t>
              </a:r>
              <a:endParaRPr lang="en-US" altLang="zh-CN" sz="2800" b="1">
                <a:latin typeface="Times New Roman" panose="02020603050405020304" pitchFamily="18" charset="0"/>
                <a:ea typeface="黑体" panose="02010609060101010101" pitchFamily="49" charset="-122"/>
              </a:endParaRPr>
            </a:p>
          </p:txBody>
        </p:sp>
        <p:sp>
          <p:nvSpPr>
            <p:cNvPr id="23562" name="Text Box 11"/>
            <p:cNvSpPr txBox="1">
              <a:spLocks noChangeArrowheads="1"/>
            </p:cNvSpPr>
            <p:nvPr/>
          </p:nvSpPr>
          <p:spPr bwMode="auto">
            <a:xfrm>
              <a:off x="117" y="312"/>
              <a:ext cx="35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a:t>
              </a:r>
              <a:endParaRPr lang="en-US" altLang="zh-CN" sz="2800" b="1">
                <a:latin typeface="Times New Roman" panose="02020603050405020304" pitchFamily="18" charset="0"/>
                <a:ea typeface="黑体" panose="02010609060101010101" pitchFamily="49" charset="-122"/>
              </a:endParaRPr>
            </a:p>
          </p:txBody>
        </p:sp>
      </p:grpSp>
      <p:grpSp>
        <p:nvGrpSpPr>
          <p:cNvPr id="23563" name="Group 12"/>
          <p:cNvGrpSpPr/>
          <p:nvPr/>
        </p:nvGrpSpPr>
        <p:grpSpPr bwMode="auto">
          <a:xfrm>
            <a:off x="2235200" y="3562350"/>
            <a:ext cx="1217613" cy="974725"/>
            <a:chOff x="34" y="29"/>
            <a:chExt cx="490" cy="608"/>
          </a:xfrm>
        </p:grpSpPr>
        <p:sp>
          <p:nvSpPr>
            <p:cNvPr id="23564" name="Line 13"/>
            <p:cNvSpPr>
              <a:spLocks noChangeShapeType="1"/>
            </p:cNvSpPr>
            <p:nvPr/>
          </p:nvSpPr>
          <p:spPr bwMode="auto">
            <a:xfrm>
              <a:off x="74" y="335"/>
              <a:ext cx="377"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5" name="Text Box 14"/>
            <p:cNvSpPr txBox="1">
              <a:spLocks noChangeArrowheads="1"/>
            </p:cNvSpPr>
            <p:nvPr/>
          </p:nvSpPr>
          <p:spPr bwMode="auto">
            <a:xfrm>
              <a:off x="187" y="29"/>
              <a:ext cx="22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sp>
          <p:nvSpPr>
            <p:cNvPr id="23566" name="Text Box 15"/>
            <p:cNvSpPr txBox="1">
              <a:spLocks noChangeArrowheads="1"/>
            </p:cNvSpPr>
            <p:nvPr/>
          </p:nvSpPr>
          <p:spPr bwMode="auto">
            <a:xfrm>
              <a:off x="34" y="311"/>
              <a:ext cx="490"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10000</a:t>
              </a:r>
              <a:endParaRPr lang="en-US" altLang="zh-CN" sz="2800" b="1">
                <a:latin typeface="Times New Roman" panose="02020603050405020304" pitchFamily="18" charset="0"/>
                <a:ea typeface="黑体" panose="02010609060101010101" pitchFamily="49" charset="-122"/>
              </a:endParaRPr>
            </a:p>
          </p:txBody>
        </p:sp>
      </p:grpSp>
      <p:sp>
        <p:nvSpPr>
          <p:cNvPr id="23567" name="Text Box 16"/>
          <p:cNvSpPr txBox="1">
            <a:spLocks noChangeArrowheads="1"/>
          </p:cNvSpPr>
          <p:nvPr/>
        </p:nvSpPr>
        <p:spPr bwMode="auto">
          <a:xfrm>
            <a:off x="623888" y="3908425"/>
            <a:ext cx="12239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0.003</a:t>
            </a:r>
            <a:endParaRPr lang="en-US" altLang="zh-CN" sz="2800" b="1">
              <a:latin typeface="Times New Roman" panose="02020603050405020304" pitchFamily="18" charset="0"/>
              <a:ea typeface="黑体" panose="02010609060101010101" pitchFamily="49" charset="-122"/>
            </a:endParaRPr>
          </a:p>
        </p:txBody>
      </p:sp>
      <p:pic>
        <p:nvPicPr>
          <p:cNvPr id="23568" name="Picture 17" descr="BANK-96"/>
          <p:cNvPicPr>
            <a:picLocks noChangeAspect="1" noChangeArrowheads="1"/>
          </p:cNvPicPr>
          <p:nvPr/>
        </p:nvPicPr>
        <p:blipFill>
          <a:blip r:embed="rId1" cstate="email"/>
          <a:srcRect/>
          <a:stretch>
            <a:fillRect/>
          </a:stretch>
        </p:blipFill>
        <p:spPr bwMode="auto">
          <a:xfrm>
            <a:off x="5773738" y="3132138"/>
            <a:ext cx="1331912"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69" name="Group 18"/>
          <p:cNvGrpSpPr/>
          <p:nvPr/>
        </p:nvGrpSpPr>
        <p:grpSpPr bwMode="auto">
          <a:xfrm>
            <a:off x="4189413" y="3773488"/>
            <a:ext cx="1044575" cy="960437"/>
            <a:chOff x="0" y="95"/>
            <a:chExt cx="516" cy="661"/>
          </a:xfrm>
        </p:grpSpPr>
        <p:sp>
          <p:nvSpPr>
            <p:cNvPr id="23570" name="Line 19"/>
            <p:cNvSpPr>
              <a:spLocks noChangeShapeType="1"/>
            </p:cNvSpPr>
            <p:nvPr/>
          </p:nvSpPr>
          <p:spPr bwMode="auto">
            <a:xfrm>
              <a:off x="44" y="424"/>
              <a:ext cx="373"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1" name="Text Box 20"/>
            <p:cNvSpPr txBox="1">
              <a:spLocks noChangeArrowheads="1"/>
            </p:cNvSpPr>
            <p:nvPr/>
          </p:nvSpPr>
          <p:spPr bwMode="auto">
            <a:xfrm>
              <a:off x="142" y="95"/>
              <a:ext cx="254"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sp>
          <p:nvSpPr>
            <p:cNvPr id="23572" name="Text Box 21"/>
            <p:cNvSpPr txBox="1">
              <a:spLocks noChangeArrowheads="1"/>
            </p:cNvSpPr>
            <p:nvPr/>
          </p:nvSpPr>
          <p:spPr bwMode="auto">
            <a:xfrm>
              <a:off x="0" y="397"/>
              <a:ext cx="516"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1000</a:t>
              </a:r>
              <a:endParaRPr lang="en-US" altLang="zh-CN" sz="2800" b="1">
                <a:latin typeface="Times New Roman" panose="02020603050405020304" pitchFamily="18" charset="0"/>
                <a:ea typeface="黑体" panose="02010609060101010101" pitchFamily="49" charset="-122"/>
              </a:endParaRPr>
            </a:p>
          </p:txBody>
        </p:sp>
      </p:grpSp>
      <p:sp>
        <p:nvSpPr>
          <p:cNvPr id="23573" name="Text Box 22"/>
          <p:cNvSpPr txBox="1">
            <a:spLocks noChangeArrowheads="1"/>
          </p:cNvSpPr>
          <p:nvPr/>
        </p:nvSpPr>
        <p:spPr bwMode="auto">
          <a:xfrm>
            <a:off x="6170613" y="3881438"/>
            <a:ext cx="7794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0.4</a:t>
            </a:r>
            <a:endParaRPr lang="en-US" altLang="zh-CN" sz="2800" b="1">
              <a:latin typeface="Times New Roman" panose="02020603050405020304" pitchFamily="18" charset="0"/>
              <a:ea typeface="黑体" panose="02010609060101010101" pitchFamily="49" charset="-122"/>
            </a:endParaRPr>
          </a:p>
        </p:txBody>
      </p:sp>
      <p:grpSp>
        <p:nvGrpSpPr>
          <p:cNvPr id="23" name="Group 23"/>
          <p:cNvGrpSpPr/>
          <p:nvPr/>
        </p:nvGrpSpPr>
        <p:grpSpPr bwMode="auto">
          <a:xfrm>
            <a:off x="501650" y="1109663"/>
            <a:ext cx="1866900" cy="1092200"/>
            <a:chOff x="0" y="-30"/>
            <a:chExt cx="1110" cy="828"/>
          </a:xfrm>
        </p:grpSpPr>
        <p:sp>
          <p:nvSpPr>
            <p:cNvPr id="23575" name="Rectangle 24"/>
            <p:cNvSpPr>
              <a:spLocks noChangeArrowheads="1"/>
            </p:cNvSpPr>
            <p:nvPr/>
          </p:nvSpPr>
          <p:spPr bwMode="auto">
            <a:xfrm>
              <a:off x="566" y="337"/>
              <a:ext cx="544" cy="461"/>
            </a:xfrm>
            <a:prstGeom prst="rect">
              <a:avLst/>
            </a:prstGeom>
            <a:solidFill>
              <a:schemeClr val="bg1"/>
            </a:solidFill>
            <a:ln w="28575">
              <a:solidFill>
                <a:srgbClr val="00CC00"/>
              </a:solidFill>
              <a:miter lim="800000"/>
            </a:ln>
          </p:spPr>
          <p:txBody>
            <a:bodyPr wrap="none" anchor="ctr"/>
            <a:lstStyle/>
            <a:p>
              <a:endParaRPr lang="zh-CN" altLang="en-US" sz="2800" b="1">
                <a:latin typeface="Times New Roman" panose="02020603050405020304" pitchFamily="18" charset="0"/>
                <a:ea typeface="黑体" panose="02010609060101010101" pitchFamily="49" charset="-122"/>
              </a:endParaRPr>
            </a:p>
          </p:txBody>
        </p:sp>
        <p:sp>
          <p:nvSpPr>
            <p:cNvPr id="23576" name="Text Box 25"/>
            <p:cNvSpPr txBox="1">
              <a:spLocks noChangeArrowheads="1"/>
            </p:cNvSpPr>
            <p:nvPr/>
          </p:nvSpPr>
          <p:spPr bwMode="auto">
            <a:xfrm>
              <a:off x="581" y="349"/>
              <a:ext cx="528"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0.16</a:t>
              </a:r>
              <a:endParaRPr lang="en-US" altLang="zh-CN" sz="2800" b="1">
                <a:latin typeface="Times New Roman" panose="02020603050405020304" pitchFamily="18" charset="0"/>
                <a:ea typeface="黑体" panose="02010609060101010101" pitchFamily="49" charset="-122"/>
              </a:endParaRPr>
            </a:p>
          </p:txBody>
        </p:sp>
        <p:pic>
          <p:nvPicPr>
            <p:cNvPr id="23577" name="Picture 26" descr="20081018_2c49fce2268ad42feec0gYAMlbxsbl2j"/>
            <p:cNvPicPr>
              <a:picLocks noChangeAspect="1" noChangeArrowheads="1"/>
            </p:cNvPicPr>
            <p:nvPr/>
          </p:nvPicPr>
          <p:blipFill>
            <a:blip r:embed="rId2"/>
            <a:srcRect/>
            <a:stretch>
              <a:fillRect/>
            </a:stretch>
          </p:blipFill>
          <p:spPr bwMode="auto">
            <a:xfrm>
              <a:off x="0" y="-30"/>
              <a:ext cx="660"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Group 49"/>
          <p:cNvGrpSpPr/>
          <p:nvPr/>
        </p:nvGrpSpPr>
        <p:grpSpPr bwMode="auto">
          <a:xfrm>
            <a:off x="4511675" y="857250"/>
            <a:ext cx="1890713" cy="1439863"/>
            <a:chOff x="87" y="0"/>
            <a:chExt cx="1191" cy="907"/>
          </a:xfrm>
        </p:grpSpPr>
        <p:grpSp>
          <p:nvGrpSpPr>
            <p:cNvPr id="23579" name="Group 48"/>
            <p:cNvGrpSpPr/>
            <p:nvPr/>
          </p:nvGrpSpPr>
          <p:grpSpPr bwMode="auto">
            <a:xfrm>
              <a:off x="87" y="281"/>
              <a:ext cx="726" cy="626"/>
              <a:chOff x="87" y="28"/>
              <a:chExt cx="726" cy="626"/>
            </a:xfrm>
          </p:grpSpPr>
          <p:sp>
            <p:nvSpPr>
              <p:cNvPr id="23580" name="Rectangle 35"/>
              <p:cNvSpPr>
                <a:spLocks noChangeArrowheads="1"/>
              </p:cNvSpPr>
              <p:nvPr/>
            </p:nvSpPr>
            <p:spPr bwMode="auto">
              <a:xfrm>
                <a:off x="91" y="64"/>
                <a:ext cx="544" cy="590"/>
              </a:xfrm>
              <a:prstGeom prst="rect">
                <a:avLst/>
              </a:prstGeom>
              <a:solidFill>
                <a:schemeClr val="bg1"/>
              </a:solidFill>
              <a:ln w="28575">
                <a:solidFill>
                  <a:srgbClr val="00CC00"/>
                </a:solidFill>
                <a:miter lim="800000"/>
              </a:ln>
            </p:spPr>
            <p:txBody>
              <a:bodyPr wrap="none" anchor="ctr"/>
              <a:lstStyle/>
              <a:p>
                <a:endParaRPr lang="zh-CN" altLang="en-US" sz="2800" b="1">
                  <a:latin typeface="Times New Roman" panose="02020603050405020304" pitchFamily="18" charset="0"/>
                  <a:ea typeface="黑体" panose="02010609060101010101" pitchFamily="49" charset="-122"/>
                </a:endParaRPr>
              </a:p>
            </p:txBody>
          </p:sp>
          <p:sp>
            <p:nvSpPr>
              <p:cNvPr id="23581" name="Line 37"/>
              <p:cNvSpPr>
                <a:spLocks noChangeShapeType="1"/>
              </p:cNvSpPr>
              <p:nvPr/>
            </p:nvSpPr>
            <p:spPr bwMode="auto">
              <a:xfrm>
                <a:off x="158" y="336"/>
                <a:ext cx="431"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82" name="Text Box 38"/>
              <p:cNvSpPr txBox="1">
                <a:spLocks noChangeArrowheads="1"/>
              </p:cNvSpPr>
              <p:nvPr/>
            </p:nvSpPr>
            <p:spPr bwMode="auto">
              <a:xfrm>
                <a:off x="251" y="28"/>
                <a:ext cx="425"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3</a:t>
                </a:r>
                <a:endParaRPr lang="en-US" altLang="zh-CN" sz="2800" b="1">
                  <a:latin typeface="Times New Roman" panose="02020603050405020304" pitchFamily="18" charset="0"/>
                  <a:ea typeface="黑体" panose="02010609060101010101" pitchFamily="49" charset="-122"/>
                </a:endParaRPr>
              </a:p>
            </p:txBody>
          </p:sp>
          <p:sp>
            <p:nvSpPr>
              <p:cNvPr id="23583" name="Text Box 39"/>
              <p:cNvSpPr txBox="1">
                <a:spLocks noChangeArrowheads="1"/>
              </p:cNvSpPr>
              <p:nvPr/>
            </p:nvSpPr>
            <p:spPr bwMode="auto">
              <a:xfrm>
                <a:off x="87" y="315"/>
                <a:ext cx="726"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1000</a:t>
                </a:r>
                <a:endParaRPr lang="en-US" altLang="zh-CN" sz="2800" b="1">
                  <a:latin typeface="Times New Roman" panose="02020603050405020304" pitchFamily="18" charset="0"/>
                  <a:ea typeface="黑体" panose="02010609060101010101" pitchFamily="49" charset="-122"/>
                </a:endParaRPr>
              </a:p>
            </p:txBody>
          </p:sp>
        </p:grpSp>
        <p:pic>
          <p:nvPicPr>
            <p:cNvPr id="23584" name="Picture 40" descr="20081018_2c49fce2268ad42feec0gYAMlbxsbl2j"/>
            <p:cNvPicPr>
              <a:picLocks noChangeAspect="1" noChangeArrowheads="1"/>
            </p:cNvPicPr>
            <p:nvPr/>
          </p:nvPicPr>
          <p:blipFill>
            <a:blip r:embed="rId2"/>
            <a:srcRect/>
            <a:stretch>
              <a:fillRect/>
            </a:stretch>
          </p:blipFill>
          <p:spPr bwMode="auto">
            <a:xfrm flipH="1">
              <a:off x="577" y="0"/>
              <a:ext cx="701"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 name="Group 41"/>
          <p:cNvGrpSpPr/>
          <p:nvPr/>
        </p:nvGrpSpPr>
        <p:grpSpPr bwMode="auto">
          <a:xfrm>
            <a:off x="6642100" y="1149350"/>
            <a:ext cx="2038350" cy="1281113"/>
            <a:chOff x="32" y="0"/>
            <a:chExt cx="1304" cy="807"/>
          </a:xfrm>
        </p:grpSpPr>
        <p:sp>
          <p:nvSpPr>
            <p:cNvPr id="23586" name="Rectangle 42"/>
            <p:cNvSpPr>
              <a:spLocks noChangeArrowheads="1"/>
            </p:cNvSpPr>
            <p:nvPr/>
          </p:nvSpPr>
          <p:spPr bwMode="auto">
            <a:xfrm>
              <a:off x="46" y="339"/>
              <a:ext cx="713" cy="468"/>
            </a:xfrm>
            <a:prstGeom prst="rect">
              <a:avLst/>
            </a:prstGeom>
            <a:solidFill>
              <a:schemeClr val="bg1"/>
            </a:solidFill>
            <a:ln w="28575">
              <a:solidFill>
                <a:srgbClr val="00CC00"/>
              </a:solidFill>
              <a:miter lim="800000"/>
            </a:ln>
          </p:spPr>
          <p:txBody>
            <a:bodyPr wrap="none" anchor="ctr"/>
            <a:lstStyle/>
            <a:p>
              <a:endParaRPr lang="zh-CN" altLang="en-US" sz="2800" b="1">
                <a:latin typeface="Times New Roman" panose="02020603050405020304" pitchFamily="18" charset="0"/>
                <a:ea typeface="黑体" panose="02010609060101010101" pitchFamily="49" charset="-122"/>
              </a:endParaRPr>
            </a:p>
          </p:txBody>
        </p:sp>
        <p:sp>
          <p:nvSpPr>
            <p:cNvPr id="23587" name="Text Box 43"/>
            <p:cNvSpPr txBox="1">
              <a:spLocks noChangeArrowheads="1"/>
            </p:cNvSpPr>
            <p:nvPr/>
          </p:nvSpPr>
          <p:spPr bwMode="auto">
            <a:xfrm>
              <a:off x="32" y="399"/>
              <a:ext cx="861"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0.0001</a:t>
              </a:r>
              <a:endParaRPr lang="en-US" altLang="zh-CN" sz="2800" b="1">
                <a:latin typeface="Times New Roman" panose="02020603050405020304" pitchFamily="18" charset="0"/>
                <a:ea typeface="黑体" panose="02010609060101010101" pitchFamily="49" charset="-122"/>
              </a:endParaRPr>
            </a:p>
          </p:txBody>
        </p:sp>
        <p:pic>
          <p:nvPicPr>
            <p:cNvPr id="23588" name="Picture 44" descr="20081018_2c49fce2268ad42feec0gYAMlbxsbl2j"/>
            <p:cNvPicPr>
              <a:picLocks noChangeAspect="1" noChangeArrowheads="1"/>
            </p:cNvPicPr>
            <p:nvPr/>
          </p:nvPicPr>
          <p:blipFill>
            <a:blip r:embed="rId2"/>
            <a:srcRect/>
            <a:stretch>
              <a:fillRect/>
            </a:stretch>
          </p:blipFill>
          <p:spPr bwMode="auto">
            <a:xfrm flipH="1">
              <a:off x="635" y="0"/>
              <a:ext cx="701"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 name="Group 27"/>
          <p:cNvGrpSpPr/>
          <p:nvPr/>
        </p:nvGrpSpPr>
        <p:grpSpPr bwMode="auto">
          <a:xfrm>
            <a:off x="2236788" y="735013"/>
            <a:ext cx="1662112" cy="1435100"/>
            <a:chOff x="0" y="0"/>
            <a:chExt cx="1094" cy="949"/>
          </a:xfrm>
        </p:grpSpPr>
        <p:sp>
          <p:nvSpPr>
            <p:cNvPr id="23590" name="Rectangle 28"/>
            <p:cNvSpPr>
              <a:spLocks noChangeArrowheads="1"/>
            </p:cNvSpPr>
            <p:nvPr/>
          </p:nvSpPr>
          <p:spPr bwMode="auto">
            <a:xfrm>
              <a:off x="575" y="348"/>
              <a:ext cx="408" cy="590"/>
            </a:xfrm>
            <a:prstGeom prst="rect">
              <a:avLst/>
            </a:prstGeom>
            <a:solidFill>
              <a:schemeClr val="bg1"/>
            </a:solidFill>
            <a:ln w="28575">
              <a:solidFill>
                <a:srgbClr val="00CC00"/>
              </a:solidFill>
              <a:miter lim="800000"/>
            </a:ln>
          </p:spPr>
          <p:txBody>
            <a:bodyPr wrap="none" anchor="ctr"/>
            <a:lstStyle/>
            <a:p>
              <a:endParaRPr lang="zh-CN" altLang="en-US" sz="2800" b="1">
                <a:latin typeface="Times New Roman" panose="02020603050405020304" pitchFamily="18" charset="0"/>
                <a:ea typeface="黑体" panose="02010609060101010101" pitchFamily="49" charset="-122"/>
              </a:endParaRPr>
            </a:p>
          </p:txBody>
        </p:sp>
        <p:grpSp>
          <p:nvGrpSpPr>
            <p:cNvPr id="23591" name="Group 29"/>
            <p:cNvGrpSpPr/>
            <p:nvPr/>
          </p:nvGrpSpPr>
          <p:grpSpPr bwMode="auto">
            <a:xfrm>
              <a:off x="595" y="318"/>
              <a:ext cx="499" cy="631"/>
              <a:chOff x="59" y="1"/>
              <a:chExt cx="569" cy="650"/>
            </a:xfrm>
          </p:grpSpPr>
          <p:sp>
            <p:nvSpPr>
              <p:cNvPr id="23592" name="Line 30"/>
              <p:cNvSpPr>
                <a:spLocks noChangeShapeType="1"/>
              </p:cNvSpPr>
              <p:nvPr/>
            </p:nvSpPr>
            <p:spPr bwMode="auto">
              <a:xfrm>
                <a:off x="113" y="330"/>
                <a:ext cx="324"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93" name="Text Box 31"/>
              <p:cNvSpPr txBox="1">
                <a:spLocks noChangeArrowheads="1"/>
              </p:cNvSpPr>
              <p:nvPr/>
            </p:nvSpPr>
            <p:spPr bwMode="auto">
              <a:xfrm>
                <a:off x="131" y="1"/>
                <a:ext cx="332"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4</a:t>
                </a:r>
                <a:endParaRPr lang="en-US" altLang="zh-CN" sz="2800" b="1">
                  <a:latin typeface="Times New Roman" panose="02020603050405020304" pitchFamily="18" charset="0"/>
                  <a:ea typeface="黑体" panose="02010609060101010101" pitchFamily="49" charset="-122"/>
                </a:endParaRPr>
              </a:p>
            </p:txBody>
          </p:sp>
          <p:sp>
            <p:nvSpPr>
              <p:cNvPr id="23594" name="Text Box 32"/>
              <p:cNvSpPr txBox="1">
                <a:spLocks noChangeArrowheads="1"/>
              </p:cNvSpPr>
              <p:nvPr/>
            </p:nvSpPr>
            <p:spPr bwMode="auto">
              <a:xfrm>
                <a:off x="59" y="296"/>
                <a:ext cx="569"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a:t>
                </a:r>
                <a:endParaRPr lang="en-US" altLang="zh-CN" sz="2800" b="1">
                  <a:latin typeface="Times New Roman" panose="02020603050405020304" pitchFamily="18" charset="0"/>
                  <a:ea typeface="黑体" panose="02010609060101010101" pitchFamily="49" charset="-122"/>
                </a:endParaRPr>
              </a:p>
            </p:txBody>
          </p:sp>
        </p:grpSp>
        <p:pic>
          <p:nvPicPr>
            <p:cNvPr id="23595" name="Picture 33" descr="20081018_2c49fce2268ad42feec0gYAMlbxsbl2j"/>
            <p:cNvPicPr>
              <a:picLocks noChangeAspect="1" noChangeArrowheads="1"/>
            </p:cNvPicPr>
            <p:nvPr/>
          </p:nvPicPr>
          <p:blipFill>
            <a:blip r:embed="rId2" cstate="email"/>
            <a:srcRect/>
            <a:stretch>
              <a:fillRect/>
            </a:stretch>
          </p:blipFill>
          <p:spPr bwMode="auto">
            <a:xfrm>
              <a:off x="0" y="0"/>
              <a:ext cx="66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6684 0.05771 L 0.69723 0.30401 " pathEditMode="relative" rAng="0" ptsTypes="AA">
                                      <p:cBhvr>
                                        <p:cTn id="6" dur="2000" fill="hold"/>
                                        <p:tgtEl>
                                          <p:spTgt spid="23"/>
                                        </p:tgtEl>
                                        <p:attrNameLst>
                                          <p:attrName>ppt_x</p:attrName>
                                          <p:attrName>ppt_y</p:attrName>
                                        </p:attrNameLst>
                                      </p:cBhvr>
                                      <p:rCtr x="31500" y="12300"/>
                                    </p:animMotion>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0.08281 0.04568 L 0.33211 0.34753 " pathEditMode="relative" rAng="0" ptsTypes="AA">
                                      <p:cBhvr>
                                        <p:cTn id="10" dur="2000" fill="hold"/>
                                        <p:tgtEl>
                                          <p:spTgt spid="38"/>
                                        </p:tgtEl>
                                        <p:attrNameLst>
                                          <p:attrName>ppt_x</p:attrName>
                                          <p:attrName>ppt_y</p:attrName>
                                        </p:attrNameLst>
                                      </p:cBhvr>
                                      <p:rCtr x="12500" y="15100"/>
                                    </p:animMotion>
                                  </p:childTnLst>
                                  <p:subTnLst>
                                    <p:audio>
                                      <p:cMediaNode>
                                        <p:cTn display="0" masterRel="sameClick">
                                          <p:stCondLst>
                                            <p:cond evt="begin" delay="0">
                                              <p:tn val="9"/>
                                            </p:cond>
                                          </p:stCondLst>
                                          <p:endCondLst>
                                            <p:cond evt="onStopAudio" delay="0">
                                              <p:tgtEl>
                                                <p:sldTgt/>
                                              </p:tgtEl>
                                            </p:cond>
                                          </p:endCondLst>
                                        </p:cTn>
                                        <p:tgtEl>
                                          <p:sndTgt r:embed="rId3" name="chimes.wav"/>
                                        </p:tgtEl>
                                      </p:cMediaNode>
                                    </p:audio>
                                  </p:sub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0.03542 0.00124 L -0.48125 0.24414 " pathEditMode="relative" rAng="0" ptsTypes="AA">
                                      <p:cBhvr>
                                        <p:cTn id="14" dur="2000" fill="hold"/>
                                        <p:tgtEl>
                                          <p:spTgt spid="34"/>
                                        </p:tgtEl>
                                        <p:attrNameLst>
                                          <p:attrName>ppt_x</p:attrName>
                                          <p:attrName>ppt_y</p:attrName>
                                        </p:attrNameLst>
                                      </p:cBhvr>
                                      <p:rCtr x="-22300" y="12100"/>
                                    </p:animMotion>
                                  </p:childTnLst>
                                  <p:subTnLst>
                                    <p:audio>
                                      <p:cMediaNode>
                                        <p:cTn display="0" masterRel="sameClick">
                                          <p:stCondLst>
                                            <p:cond evt="begin" delay="0">
                                              <p:tn val="13"/>
                                            </p:cond>
                                          </p:stCondLst>
                                          <p:endCondLst>
                                            <p:cond evt="onStopAudio" delay="0">
                                              <p:tgtEl>
                                                <p:sldTgt/>
                                              </p:tgtEl>
                                            </p:cond>
                                          </p:endCondLst>
                                        </p:cTn>
                                        <p:tgtEl>
                                          <p:sndTgt r:embed="rId3" name="chimes.wav"/>
                                        </p:tgtEl>
                                      </p:cMediaNode>
                                    </p:audio>
                                  </p:sub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1.38889E-6 -4.81481E-6 L -0.42344 0.32531 " pathEditMode="relative" rAng="0" ptsTypes="AA">
                                      <p:cBhvr>
                                        <p:cTn id="18" dur="2000" fill="hold"/>
                                        <p:tgtEl>
                                          <p:spTgt spid="27"/>
                                        </p:tgtEl>
                                        <p:attrNameLst>
                                          <p:attrName>ppt_x</p:attrName>
                                          <p:attrName>ppt_y</p:attrName>
                                        </p:attrNameLst>
                                      </p:cBhvr>
                                      <p:rCtr x="-21200" y="16300"/>
                                    </p:animMotion>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echeng_clip.wmv">
            <a:hlinkClick r:id="" action="ppaction://media"/>
          </p:cNvPr>
          <p:cNvPicPr>
            <a:picLocks noRot="1" noChangeAspect="1" noChangeArrowheads="1"/>
          </p:cNvPicPr>
          <p:nvPr>
            <a:videoFile r:link="rId1"/>
            <p:extLst>
              <p:ext uri="{DAA4B4D4-6D71-4841-9C94-3DE7FCFB9230}">
                <p14:media xmlns:p14="http://schemas.microsoft.com/office/powerpoint/2010/main" r:link="rId2"/>
              </p:ext>
            </p:extLst>
          </p:nvPr>
        </p:nvPicPr>
        <p:blipFill>
          <a:blip r:embed="rId3">
            <a:extLst>
              <a:ext uri="{28A0092B-C50C-407E-A947-70E740481C1C}">
                <a14:useLocalDpi xmlns:a14="http://schemas.microsoft.com/office/drawing/2010/main" val="0"/>
              </a:ext>
            </a:extLst>
          </a:blip>
          <a:srcRect/>
          <a:stretch>
            <a:fillRect/>
          </a:stretch>
        </p:blipFill>
        <p:spPr bwMode="auto">
          <a:xfrm>
            <a:off x="1751013" y="1649434"/>
            <a:ext cx="5383212"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10"/>
          <p:cNvSpPr/>
          <p:nvPr/>
        </p:nvSpPr>
        <p:spPr bwMode="auto">
          <a:xfrm>
            <a:off x="3128717" y="972257"/>
            <a:ext cx="2602353" cy="620398"/>
          </a:xfrm>
          <a:custGeom>
            <a:avLst/>
            <a:gdLst>
              <a:gd name="T0" fmla="*/ 2147483646 w 552"/>
              <a:gd name="T1" fmla="*/ 2147483646 h 553"/>
              <a:gd name="T2" fmla="*/ 0 w 552"/>
              <a:gd name="T3" fmla="*/ 2147483646 h 553"/>
              <a:gd name="T4" fmla="*/ 0 w 552"/>
              <a:gd name="T5" fmla="*/ 0 h 553"/>
              <a:gd name="T6" fmla="*/ 2147483646 w 552"/>
              <a:gd name="T7" fmla="*/ 0 h 553"/>
              <a:gd name="T8" fmla="*/ 2147483646 w 552"/>
              <a:gd name="T9" fmla="*/ 2147483646 h 553"/>
              <a:gd name="T10" fmla="*/ 2147483646 w 552"/>
              <a:gd name="T11" fmla="*/ 2147483646 h 553"/>
              <a:gd name="T12" fmla="*/ 0 60000 65536"/>
              <a:gd name="T13" fmla="*/ 0 60000 65536"/>
              <a:gd name="T14" fmla="*/ 0 60000 65536"/>
              <a:gd name="T15" fmla="*/ 0 60000 65536"/>
              <a:gd name="T16" fmla="*/ 0 60000 65536"/>
              <a:gd name="T17" fmla="*/ 0 60000 65536"/>
              <a:gd name="T18" fmla="*/ 0 w 552"/>
              <a:gd name="T19" fmla="*/ 0 h 553"/>
              <a:gd name="T20" fmla="*/ 552 w 552"/>
              <a:gd name="T21" fmla="*/ 553 h 553"/>
            </a:gdLst>
            <a:ahLst/>
            <a:cxnLst>
              <a:cxn ang="T12">
                <a:pos x="T0" y="T1"/>
              </a:cxn>
              <a:cxn ang="T13">
                <a:pos x="T2" y="T3"/>
              </a:cxn>
              <a:cxn ang="T14">
                <a:pos x="T4" y="T5"/>
              </a:cxn>
              <a:cxn ang="T15">
                <a:pos x="T6" y="T7"/>
              </a:cxn>
              <a:cxn ang="T16">
                <a:pos x="T8" y="T9"/>
              </a:cxn>
              <a:cxn ang="T17">
                <a:pos x="T10" y="T11"/>
              </a:cxn>
            </a:cxnLst>
            <a:rect l="T18" t="T19" r="T20" b="T21"/>
            <a:pathLst>
              <a:path w="552" h="553">
                <a:moveTo>
                  <a:pt x="552" y="553"/>
                </a:moveTo>
                <a:lnTo>
                  <a:pt x="0" y="553"/>
                </a:lnTo>
                <a:lnTo>
                  <a:pt x="0" y="0"/>
                </a:lnTo>
                <a:lnTo>
                  <a:pt x="552" y="0"/>
                </a:lnTo>
                <a:lnTo>
                  <a:pt x="552" y="553"/>
                </a:lnTo>
                <a:close/>
              </a:path>
            </a:pathLst>
          </a:custGeom>
          <a:solidFill>
            <a:schemeClr val="accent6">
              <a:lumMod val="40000"/>
              <a:lumOff val="60000"/>
            </a:schemeClr>
          </a:solidFill>
          <a:ln>
            <a:noFill/>
          </a:ln>
          <a:effectLst>
            <a:glow rad="63500">
              <a:schemeClr val="accent6">
                <a:satMod val="175000"/>
                <a:alpha val="40000"/>
              </a:schemeClr>
            </a:glow>
            <a:outerShdw blurRad="50800" dist="38100" dir="5400000" algn="t" rotWithShape="0">
              <a:prstClr val="black">
                <a:alpha val="40000"/>
              </a:prstClr>
            </a:outerShdw>
          </a:effectLst>
          <a:scene3d>
            <a:camera prst="orthographicFront"/>
            <a:lightRig rig="threePt" dir="t"/>
          </a:scene3d>
          <a:sp3d>
            <a:bevelT w="165100" prst="coolSlant"/>
          </a:sp3d>
        </p:spPr>
        <p:txBody>
          <a:bodyPr/>
          <a:lstStyle/>
          <a:p>
            <a:pPr algn="ctr">
              <a:defRPr/>
            </a:pPr>
            <a:r>
              <a:rPr lang="zh-CN" altLang="en-US" sz="3200" b="1" dirty="0">
                <a:latin typeface="+mj-ea"/>
                <a:ea typeface="+mj-ea"/>
              </a:rPr>
              <a:t>新课导入</a:t>
            </a:r>
            <a:endParaRPr lang="zh-CN" altLang="en-US" sz="3200" b="1" dirty="0">
              <a:latin typeface="+mj-ea"/>
              <a:ea typeface="+mj-ea"/>
            </a:endParaRPr>
          </a:p>
        </p:txBody>
      </p:sp>
      <p:sp>
        <p:nvSpPr>
          <p:cNvPr id="5123" name="Text Box 37"/>
          <p:cNvSpPr txBox="1">
            <a:spLocks noChangeArrowheads="1"/>
          </p:cNvSpPr>
          <p:nvPr/>
        </p:nvSpPr>
        <p:spPr bwMode="auto">
          <a:xfrm>
            <a:off x="788988" y="4754563"/>
            <a:ext cx="718978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45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Times New Roman" panose="02020603050405020304" pitchFamily="18" charset="0"/>
                <a:ea typeface="黑体" panose="02010609060101010101" pitchFamily="49" charset="-122"/>
              </a:rPr>
              <a:t>认识短片中的这两种小鸟吗？说说你对它们的了解。</a:t>
            </a:r>
            <a:endParaRPr lang="zh-CN" altLang="en-US" sz="2800" b="1" dirty="0">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83"/>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1962150" y="1031875"/>
            <a:ext cx="6799263" cy="268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 name="Text Box 7"/>
          <p:cNvSpPr txBox="1">
            <a:spLocks noChangeArrowheads="1"/>
          </p:cNvSpPr>
          <p:nvPr/>
        </p:nvSpPr>
        <p:spPr bwMode="auto">
          <a:xfrm>
            <a:off x="320675" y="1757363"/>
            <a:ext cx="27955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en-US" altLang="zh-CN" sz="2800" b="1">
                <a:latin typeface="Times New Roman" panose="02020603050405020304" pitchFamily="18" charset="0"/>
                <a:ea typeface="黑体" panose="02010609060101010101" pitchFamily="49" charset="-122"/>
              </a:rPr>
              <a:t>5.</a:t>
            </a:r>
            <a:r>
              <a:rPr lang="zh-CN" altLang="en-US" sz="2800" b="1">
                <a:latin typeface="Times New Roman" panose="02020603050405020304" pitchFamily="18" charset="0"/>
                <a:ea typeface="黑体" panose="02010609060101010101" pitchFamily="49" charset="-122"/>
              </a:rPr>
              <a:t>你说我讲。</a:t>
            </a:r>
            <a:endParaRPr lang="zh-CN" altLang="en-US" sz="2800" b="1">
              <a:latin typeface="Times New Roman" panose="02020603050405020304" pitchFamily="18" charset="0"/>
              <a:ea typeface="黑体" panose="02010609060101010101" pitchFamily="49" charset="-122"/>
            </a:endParaRPr>
          </a:p>
        </p:txBody>
      </p:sp>
      <p:sp>
        <p:nvSpPr>
          <p:cNvPr id="4" name="Rectangle 15"/>
          <p:cNvSpPr>
            <a:spLocks noChangeArrowheads="1"/>
          </p:cNvSpPr>
          <p:nvPr/>
        </p:nvSpPr>
        <p:spPr bwMode="auto">
          <a:xfrm>
            <a:off x="3910013" y="4027488"/>
            <a:ext cx="1511300" cy="1008062"/>
          </a:xfrm>
          <a:prstGeom prst="rect">
            <a:avLst/>
          </a:prstGeom>
          <a:solidFill>
            <a:srgbClr val="99CC00">
              <a:alpha val="36861"/>
            </a:srgb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0.103</a:t>
            </a:r>
            <a:endParaRPr lang="en-US" altLang="zh-CN" sz="2800" b="1">
              <a:latin typeface="Times New Roman" panose="02020603050405020304" pitchFamily="18" charset="0"/>
              <a:ea typeface="黑体" panose="02010609060101010101" pitchFamily="49" charset="-122"/>
            </a:endParaRPr>
          </a:p>
        </p:txBody>
      </p:sp>
      <p:grpSp>
        <p:nvGrpSpPr>
          <p:cNvPr id="5" name="Group 37"/>
          <p:cNvGrpSpPr/>
          <p:nvPr/>
        </p:nvGrpSpPr>
        <p:grpSpPr bwMode="auto">
          <a:xfrm>
            <a:off x="327025" y="3451225"/>
            <a:ext cx="3757613" cy="1657350"/>
            <a:chOff x="-48" y="0"/>
            <a:chExt cx="2209" cy="907"/>
          </a:xfrm>
        </p:grpSpPr>
        <p:sp>
          <p:nvSpPr>
            <p:cNvPr id="24581" name="AutoShape 33"/>
            <p:cNvSpPr>
              <a:spLocks noChangeArrowheads="1"/>
            </p:cNvSpPr>
            <p:nvPr/>
          </p:nvSpPr>
          <p:spPr bwMode="auto">
            <a:xfrm>
              <a:off x="-48" y="0"/>
              <a:ext cx="2209" cy="907"/>
            </a:xfrm>
            <a:prstGeom prst="wedgeEllipseCallout">
              <a:avLst>
                <a:gd name="adj1" fmla="val 57773"/>
                <a:gd name="adj2" fmla="val 4356"/>
              </a:avLst>
            </a:prstGeom>
            <a:solidFill>
              <a:srgbClr val="99FF66">
                <a:alpha val="0"/>
              </a:srgbClr>
            </a:solidFill>
            <a:ln w="9525">
              <a:solidFill>
                <a:srgbClr val="99CC00"/>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103</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582" name="Group 26"/>
            <p:cNvGrpSpPr/>
            <p:nvPr/>
          </p:nvGrpSpPr>
          <p:grpSpPr bwMode="auto">
            <a:xfrm>
              <a:off x="1258" y="167"/>
              <a:ext cx="625" cy="540"/>
              <a:chOff x="206" y="-113"/>
              <a:chExt cx="625" cy="540"/>
            </a:xfrm>
          </p:grpSpPr>
          <p:sp>
            <p:nvSpPr>
              <p:cNvPr id="24583" name="Text Box 23"/>
              <p:cNvSpPr txBox="1">
                <a:spLocks noChangeArrowheads="1"/>
              </p:cNvSpPr>
              <p:nvPr/>
            </p:nvSpPr>
            <p:spPr bwMode="auto">
              <a:xfrm>
                <a:off x="206" y="141"/>
                <a:ext cx="625"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1000</a:t>
                </a:r>
                <a:endParaRPr lang="en-US" altLang="zh-CN" sz="2800" b="1">
                  <a:latin typeface="Times New Roman" panose="02020603050405020304" pitchFamily="18" charset="0"/>
                  <a:ea typeface="黑体" panose="02010609060101010101" pitchFamily="49" charset="-122"/>
                </a:endParaRPr>
              </a:p>
            </p:txBody>
          </p:sp>
          <p:sp>
            <p:nvSpPr>
              <p:cNvPr id="24584" name="Line 24"/>
              <p:cNvSpPr>
                <a:spLocks noChangeShapeType="1"/>
              </p:cNvSpPr>
              <p:nvPr/>
            </p:nvSpPr>
            <p:spPr bwMode="auto">
              <a:xfrm>
                <a:off x="269" y="159"/>
                <a:ext cx="423"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85" name="Text Box 25"/>
              <p:cNvSpPr txBox="1">
                <a:spLocks noChangeArrowheads="1"/>
              </p:cNvSpPr>
              <p:nvPr/>
            </p:nvSpPr>
            <p:spPr bwMode="auto">
              <a:xfrm>
                <a:off x="387" y="-113"/>
                <a:ext cx="22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grpSp>
      </p:grpSp>
      <p:sp>
        <p:nvSpPr>
          <p:cNvPr id="11" name="AutoShape 39"/>
          <p:cNvSpPr>
            <a:spLocks noChangeArrowheads="1"/>
          </p:cNvSpPr>
          <p:nvPr/>
        </p:nvSpPr>
        <p:spPr bwMode="auto">
          <a:xfrm>
            <a:off x="5738813" y="3840163"/>
            <a:ext cx="3022600" cy="1439862"/>
          </a:xfrm>
          <a:prstGeom prst="wedgeEllipseCallout">
            <a:avLst>
              <a:gd name="adj1" fmla="val -59403"/>
              <a:gd name="adj2" fmla="val -2699"/>
            </a:avLst>
          </a:prstGeom>
          <a:solidFill>
            <a:srgbClr val="99FF66">
              <a:alpha val="0"/>
            </a:srgbClr>
          </a:solidFill>
          <a:ln w="9525">
            <a:solidFill>
              <a:srgbClr val="99CC00"/>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0.1</a:t>
            </a:r>
            <a:r>
              <a:rPr lang="zh-CN" altLang="en-US" sz="2800" b="1">
                <a:latin typeface="Times New Roman" panose="02020603050405020304" pitchFamily="18" charset="0"/>
                <a:ea typeface="黑体" panose="02010609060101010101" pitchFamily="49" charset="-122"/>
              </a:rPr>
              <a:t>和</a:t>
            </a:r>
            <a:r>
              <a:rPr lang="en-US" altLang="zh-CN" sz="2800" b="1">
                <a:latin typeface="Times New Roman" panose="02020603050405020304" pitchFamily="18" charset="0"/>
                <a:ea typeface="黑体" panose="02010609060101010101" pitchFamily="49" charset="-122"/>
              </a:rPr>
              <a:t>3</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0.001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grpSp>
        <p:nvGrpSpPr>
          <p:cNvPr id="12" name="Group 153"/>
          <p:cNvGrpSpPr/>
          <p:nvPr/>
        </p:nvGrpSpPr>
        <p:grpSpPr bwMode="auto">
          <a:xfrm>
            <a:off x="-166688" y="3379788"/>
            <a:ext cx="3671888" cy="1657350"/>
            <a:chOff x="0" y="0"/>
            <a:chExt cx="2159" cy="907"/>
          </a:xfrm>
        </p:grpSpPr>
        <p:sp>
          <p:nvSpPr>
            <p:cNvPr id="24588" name="AutoShape 148"/>
            <p:cNvSpPr>
              <a:spLocks noChangeArrowheads="1"/>
            </p:cNvSpPr>
            <p:nvPr/>
          </p:nvSpPr>
          <p:spPr bwMode="auto">
            <a:xfrm>
              <a:off x="0" y="0"/>
              <a:ext cx="2159" cy="907"/>
            </a:xfrm>
            <a:prstGeom prst="wedgeEllipseCallout">
              <a:avLst>
                <a:gd name="adj1" fmla="val 57773"/>
                <a:gd name="adj2" fmla="val 4356"/>
              </a:avLst>
            </a:prstGeom>
            <a:solidFill>
              <a:srgbClr val="99FF66">
                <a:alpha val="0"/>
              </a:srgbClr>
            </a:solidFill>
            <a:ln w="9525">
              <a:solidFill>
                <a:srgbClr val="993300"/>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315</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589" name="Group 40"/>
            <p:cNvGrpSpPr/>
            <p:nvPr/>
          </p:nvGrpSpPr>
          <p:grpSpPr bwMode="auto">
            <a:xfrm>
              <a:off x="1273" y="176"/>
              <a:ext cx="644" cy="531"/>
              <a:chOff x="94" y="-96"/>
              <a:chExt cx="644" cy="531"/>
            </a:xfrm>
          </p:grpSpPr>
          <p:sp>
            <p:nvSpPr>
              <p:cNvPr id="24590" name="Text Box 41"/>
              <p:cNvSpPr txBox="1">
                <a:spLocks noChangeArrowheads="1"/>
              </p:cNvSpPr>
              <p:nvPr/>
            </p:nvSpPr>
            <p:spPr bwMode="auto">
              <a:xfrm>
                <a:off x="94" y="149"/>
                <a:ext cx="64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1000</a:t>
                </a:r>
                <a:endParaRPr lang="en-US" altLang="zh-CN" sz="2800" b="1">
                  <a:latin typeface="Times New Roman" panose="02020603050405020304" pitchFamily="18" charset="0"/>
                  <a:ea typeface="黑体" panose="02010609060101010101" pitchFamily="49" charset="-122"/>
                </a:endParaRPr>
              </a:p>
            </p:txBody>
          </p:sp>
          <p:sp>
            <p:nvSpPr>
              <p:cNvPr id="24591" name="Line 42"/>
              <p:cNvSpPr>
                <a:spLocks noChangeShapeType="1"/>
              </p:cNvSpPr>
              <p:nvPr/>
            </p:nvSpPr>
            <p:spPr bwMode="auto">
              <a:xfrm>
                <a:off x="166" y="169"/>
                <a:ext cx="402"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92" name="Text Box 43"/>
              <p:cNvSpPr txBox="1">
                <a:spLocks noChangeArrowheads="1"/>
              </p:cNvSpPr>
              <p:nvPr/>
            </p:nvSpPr>
            <p:spPr bwMode="auto">
              <a:xfrm>
                <a:off x="279" y="-96"/>
                <a:ext cx="22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grpSp>
      </p:grpSp>
      <p:sp>
        <p:nvSpPr>
          <p:cNvPr id="18" name="Rectangle 45"/>
          <p:cNvSpPr>
            <a:spLocks noChangeArrowheads="1"/>
          </p:cNvSpPr>
          <p:nvPr/>
        </p:nvSpPr>
        <p:spPr bwMode="auto">
          <a:xfrm>
            <a:off x="3938588" y="4027488"/>
            <a:ext cx="1511300" cy="1008062"/>
          </a:xfrm>
          <a:prstGeom prst="rect">
            <a:avLst/>
          </a:prstGeom>
          <a:solidFill>
            <a:schemeClr val="hlink">
              <a:alpha val="18039"/>
            </a:scheme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0.56</a:t>
            </a:r>
            <a:endParaRPr lang="en-US" altLang="zh-CN" sz="2800" b="1">
              <a:latin typeface="Times New Roman" panose="02020603050405020304" pitchFamily="18" charset="0"/>
              <a:ea typeface="黑体" panose="02010609060101010101" pitchFamily="49" charset="-122"/>
            </a:endParaRPr>
          </a:p>
        </p:txBody>
      </p:sp>
      <p:grpSp>
        <p:nvGrpSpPr>
          <p:cNvPr id="19" name="Group 53"/>
          <p:cNvGrpSpPr/>
          <p:nvPr/>
        </p:nvGrpSpPr>
        <p:grpSpPr bwMode="auto">
          <a:xfrm>
            <a:off x="338138" y="3451225"/>
            <a:ext cx="3281362" cy="1657350"/>
            <a:chOff x="0" y="0"/>
            <a:chExt cx="1929" cy="907"/>
          </a:xfrm>
        </p:grpSpPr>
        <p:sp>
          <p:nvSpPr>
            <p:cNvPr id="24595" name="AutoShape 47"/>
            <p:cNvSpPr>
              <a:spLocks noChangeArrowheads="1"/>
            </p:cNvSpPr>
            <p:nvPr/>
          </p:nvSpPr>
          <p:spPr bwMode="auto">
            <a:xfrm>
              <a:off x="0" y="0"/>
              <a:ext cx="1929" cy="907"/>
            </a:xfrm>
            <a:prstGeom prst="wedgeEllipseCallout">
              <a:avLst>
                <a:gd name="adj1" fmla="val 57773"/>
                <a:gd name="adj2" fmla="val 4356"/>
              </a:avLst>
            </a:prstGeom>
            <a:solidFill>
              <a:srgbClr val="99FF66">
                <a:alpha val="0"/>
              </a:srgbClr>
            </a:solidFill>
            <a:ln w="9525">
              <a:solidFill>
                <a:schemeClr val="hlink"/>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56</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596" name="Group 21"/>
            <p:cNvGrpSpPr/>
            <p:nvPr/>
          </p:nvGrpSpPr>
          <p:grpSpPr bwMode="auto">
            <a:xfrm>
              <a:off x="1153" y="168"/>
              <a:ext cx="454" cy="540"/>
              <a:chOff x="129" y="-105"/>
              <a:chExt cx="454" cy="540"/>
            </a:xfrm>
          </p:grpSpPr>
          <p:sp>
            <p:nvSpPr>
              <p:cNvPr id="24597" name="Text Box 18"/>
              <p:cNvSpPr txBox="1">
                <a:spLocks noChangeArrowheads="1"/>
              </p:cNvSpPr>
              <p:nvPr/>
            </p:nvSpPr>
            <p:spPr bwMode="auto">
              <a:xfrm>
                <a:off x="129" y="149"/>
                <a:ext cx="45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a:t>
                </a:r>
                <a:endParaRPr lang="en-US" altLang="zh-CN" sz="2800" b="1">
                  <a:latin typeface="Times New Roman" panose="02020603050405020304" pitchFamily="18" charset="0"/>
                  <a:ea typeface="黑体" panose="02010609060101010101" pitchFamily="49" charset="-122"/>
                </a:endParaRPr>
              </a:p>
            </p:txBody>
          </p:sp>
          <p:sp>
            <p:nvSpPr>
              <p:cNvPr id="24598" name="Line 19"/>
              <p:cNvSpPr>
                <a:spLocks noChangeShapeType="1"/>
              </p:cNvSpPr>
              <p:nvPr/>
            </p:nvSpPr>
            <p:spPr bwMode="auto">
              <a:xfrm>
                <a:off x="183" y="176"/>
                <a:ext cx="318"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599" name="Text Box 20"/>
              <p:cNvSpPr txBox="1">
                <a:spLocks noChangeArrowheads="1"/>
              </p:cNvSpPr>
              <p:nvPr/>
            </p:nvSpPr>
            <p:spPr bwMode="auto">
              <a:xfrm>
                <a:off x="243" y="-105"/>
                <a:ext cx="22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grpSp>
      </p:grpSp>
      <p:sp>
        <p:nvSpPr>
          <p:cNvPr id="25" name="AutoShape 52"/>
          <p:cNvSpPr>
            <a:spLocks noChangeArrowheads="1"/>
          </p:cNvSpPr>
          <p:nvPr/>
        </p:nvSpPr>
        <p:spPr bwMode="auto">
          <a:xfrm>
            <a:off x="5740400" y="3841750"/>
            <a:ext cx="3022600" cy="1439863"/>
          </a:xfrm>
          <a:prstGeom prst="wedgeEllipseCallout">
            <a:avLst>
              <a:gd name="adj1" fmla="val -59403"/>
              <a:gd name="adj2" fmla="val -2699"/>
            </a:avLst>
          </a:prstGeom>
          <a:solidFill>
            <a:srgbClr val="99FF66">
              <a:alpha val="0"/>
            </a:srgbClr>
          </a:solidFill>
          <a:ln w="9525">
            <a:solidFill>
              <a:schemeClr val="hlink"/>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5</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0.1</a:t>
            </a:r>
            <a:r>
              <a:rPr lang="zh-CN" altLang="en-US" sz="2800" b="1">
                <a:latin typeface="Times New Roman" panose="02020603050405020304" pitchFamily="18" charset="0"/>
                <a:ea typeface="黑体" panose="02010609060101010101" pitchFamily="49" charset="-122"/>
              </a:rPr>
              <a:t>和</a:t>
            </a:r>
            <a:r>
              <a:rPr lang="en-US" altLang="zh-CN" sz="2800" b="1">
                <a:latin typeface="Times New Roman" panose="02020603050405020304" pitchFamily="18" charset="0"/>
                <a:ea typeface="黑体" panose="02010609060101010101" pitchFamily="49" charset="-122"/>
              </a:rPr>
              <a:t>6</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sp>
        <p:nvSpPr>
          <p:cNvPr id="26" name="Rectangle 54"/>
          <p:cNvSpPr>
            <a:spLocks noChangeArrowheads="1"/>
          </p:cNvSpPr>
          <p:nvPr/>
        </p:nvSpPr>
        <p:spPr bwMode="auto">
          <a:xfrm>
            <a:off x="3925888" y="4029075"/>
            <a:ext cx="1511300" cy="1008063"/>
          </a:xfrm>
          <a:prstGeom prst="rect">
            <a:avLst/>
          </a:prstGeom>
          <a:solidFill>
            <a:srgbClr val="FF0000">
              <a:alpha val="18039"/>
            </a:srgb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1.6</a:t>
            </a:r>
            <a:endParaRPr lang="en-US" altLang="zh-CN" sz="2800" b="1">
              <a:latin typeface="Times New Roman" panose="02020603050405020304" pitchFamily="18" charset="0"/>
              <a:ea typeface="黑体" panose="02010609060101010101" pitchFamily="49" charset="-122"/>
            </a:endParaRPr>
          </a:p>
        </p:txBody>
      </p:sp>
      <p:sp>
        <p:nvSpPr>
          <p:cNvPr id="27" name="AutoShape 61"/>
          <p:cNvSpPr>
            <a:spLocks noChangeArrowheads="1"/>
          </p:cNvSpPr>
          <p:nvPr/>
        </p:nvSpPr>
        <p:spPr bwMode="auto">
          <a:xfrm>
            <a:off x="5754688" y="3841750"/>
            <a:ext cx="3022600" cy="1439863"/>
          </a:xfrm>
          <a:prstGeom prst="wedgeEllipseCallout">
            <a:avLst>
              <a:gd name="adj1" fmla="val -59403"/>
              <a:gd name="adj2" fmla="val -2699"/>
            </a:avLst>
          </a:prstGeom>
          <a:solidFill>
            <a:srgbClr val="99FF66">
              <a:alpha val="0"/>
            </a:srgbClr>
          </a:solidFill>
          <a:ln w="9525">
            <a:solidFill>
              <a:srgbClr val="FF0000"/>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和</a:t>
            </a:r>
            <a:r>
              <a:rPr lang="en-US" altLang="zh-CN" sz="2800" b="1">
                <a:latin typeface="Times New Roman" panose="02020603050405020304" pitchFamily="18" charset="0"/>
                <a:ea typeface="黑体" panose="02010609060101010101" pitchFamily="49" charset="-122"/>
              </a:rPr>
              <a:t>6</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grpSp>
        <p:nvGrpSpPr>
          <p:cNvPr id="28" name="Group 66"/>
          <p:cNvGrpSpPr/>
          <p:nvPr/>
        </p:nvGrpSpPr>
        <p:grpSpPr bwMode="auto">
          <a:xfrm>
            <a:off x="409575" y="3451225"/>
            <a:ext cx="3355975" cy="1657350"/>
            <a:chOff x="0" y="0"/>
            <a:chExt cx="1973" cy="907"/>
          </a:xfrm>
        </p:grpSpPr>
        <p:sp>
          <p:nvSpPr>
            <p:cNvPr id="24604" name="AutoShape 60"/>
            <p:cNvSpPr>
              <a:spLocks noChangeArrowheads="1"/>
            </p:cNvSpPr>
            <p:nvPr/>
          </p:nvSpPr>
          <p:spPr bwMode="auto">
            <a:xfrm>
              <a:off x="0" y="0"/>
              <a:ext cx="1973" cy="907"/>
            </a:xfrm>
            <a:prstGeom prst="wedgeEllipseCallout">
              <a:avLst>
                <a:gd name="adj1" fmla="val 57773"/>
                <a:gd name="adj2" fmla="val 4356"/>
              </a:avLst>
            </a:prstGeom>
            <a:solidFill>
              <a:srgbClr val="99FF66">
                <a:alpha val="0"/>
              </a:srgbClr>
            </a:solidFill>
            <a:ln w="9525">
              <a:solidFill>
                <a:srgbClr val="FF0000"/>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16</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605" name="Group 62"/>
            <p:cNvGrpSpPr/>
            <p:nvPr/>
          </p:nvGrpSpPr>
          <p:grpSpPr bwMode="auto">
            <a:xfrm>
              <a:off x="1201" y="186"/>
              <a:ext cx="454" cy="501"/>
              <a:chOff x="167" y="-83"/>
              <a:chExt cx="454" cy="501"/>
            </a:xfrm>
          </p:grpSpPr>
          <p:sp>
            <p:nvSpPr>
              <p:cNvPr id="24606" name="Text Box 63"/>
              <p:cNvSpPr txBox="1">
                <a:spLocks noChangeArrowheads="1"/>
              </p:cNvSpPr>
              <p:nvPr/>
            </p:nvSpPr>
            <p:spPr bwMode="auto">
              <a:xfrm>
                <a:off x="167" y="132"/>
                <a:ext cx="45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a:t>
                </a:r>
                <a:endParaRPr lang="en-US" altLang="zh-CN" sz="2800" b="1">
                  <a:latin typeface="Times New Roman" panose="02020603050405020304" pitchFamily="18" charset="0"/>
                  <a:ea typeface="黑体" panose="02010609060101010101" pitchFamily="49" charset="-122"/>
                </a:endParaRPr>
              </a:p>
            </p:txBody>
          </p:sp>
          <p:sp>
            <p:nvSpPr>
              <p:cNvPr id="24607" name="Line 64"/>
              <p:cNvSpPr>
                <a:spLocks noChangeShapeType="1"/>
              </p:cNvSpPr>
              <p:nvPr/>
            </p:nvSpPr>
            <p:spPr bwMode="auto">
              <a:xfrm flipV="1">
                <a:off x="195" y="174"/>
                <a:ext cx="272"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08" name="Text Box 65"/>
              <p:cNvSpPr txBox="1">
                <a:spLocks noChangeArrowheads="1"/>
              </p:cNvSpPr>
              <p:nvPr/>
            </p:nvSpPr>
            <p:spPr bwMode="auto">
              <a:xfrm>
                <a:off x="237" y="-83"/>
                <a:ext cx="22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grpSp>
      </p:grpSp>
      <p:sp>
        <p:nvSpPr>
          <p:cNvPr id="34" name="Rectangle 67"/>
          <p:cNvSpPr>
            <a:spLocks noChangeArrowheads="1"/>
          </p:cNvSpPr>
          <p:nvPr/>
        </p:nvSpPr>
        <p:spPr bwMode="auto">
          <a:xfrm>
            <a:off x="3911600" y="4029075"/>
            <a:ext cx="1511300" cy="1008063"/>
          </a:xfrm>
          <a:prstGeom prst="rect">
            <a:avLst/>
          </a:prstGeom>
          <a:solidFill>
            <a:srgbClr val="99CC00">
              <a:alpha val="43137"/>
            </a:srgb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13.7</a:t>
            </a:r>
            <a:endParaRPr lang="en-US" altLang="zh-CN" sz="2800" b="1">
              <a:latin typeface="Times New Roman" panose="02020603050405020304" pitchFamily="18" charset="0"/>
              <a:ea typeface="黑体" panose="02010609060101010101" pitchFamily="49" charset="-122"/>
            </a:endParaRPr>
          </a:p>
        </p:txBody>
      </p:sp>
      <p:sp>
        <p:nvSpPr>
          <p:cNvPr id="35" name="AutoShape 68"/>
          <p:cNvSpPr>
            <a:spLocks noChangeArrowheads="1"/>
          </p:cNvSpPr>
          <p:nvPr/>
        </p:nvSpPr>
        <p:spPr bwMode="auto">
          <a:xfrm>
            <a:off x="5729288" y="3741738"/>
            <a:ext cx="3022600" cy="1439862"/>
          </a:xfrm>
          <a:prstGeom prst="wedgeEllipseCallout">
            <a:avLst>
              <a:gd name="adj1" fmla="val -59403"/>
              <a:gd name="adj2" fmla="val -2699"/>
            </a:avLst>
          </a:prstGeom>
          <a:solidFill>
            <a:srgbClr val="99FF66">
              <a:alpha val="0"/>
            </a:srgbClr>
          </a:solidFill>
          <a:ln w="9525">
            <a:solidFill>
              <a:srgbClr val="99CC00"/>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13</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和</a:t>
            </a:r>
            <a:r>
              <a:rPr lang="en-US" altLang="zh-CN" sz="2800" b="1">
                <a:latin typeface="Times New Roman" panose="02020603050405020304" pitchFamily="18" charset="0"/>
                <a:ea typeface="黑体" panose="02010609060101010101" pitchFamily="49" charset="-122"/>
              </a:rPr>
              <a:t>7</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grpSp>
        <p:nvGrpSpPr>
          <p:cNvPr id="36" name="Group 75"/>
          <p:cNvGrpSpPr/>
          <p:nvPr/>
        </p:nvGrpSpPr>
        <p:grpSpPr bwMode="auto">
          <a:xfrm>
            <a:off x="409575" y="3379788"/>
            <a:ext cx="3414713" cy="1657350"/>
            <a:chOff x="0" y="0"/>
            <a:chExt cx="2008" cy="907"/>
          </a:xfrm>
        </p:grpSpPr>
        <p:sp>
          <p:nvSpPr>
            <p:cNvPr id="24612" name="AutoShape 70"/>
            <p:cNvSpPr>
              <a:spLocks noChangeArrowheads="1"/>
            </p:cNvSpPr>
            <p:nvPr/>
          </p:nvSpPr>
          <p:spPr bwMode="auto">
            <a:xfrm>
              <a:off x="0" y="0"/>
              <a:ext cx="2008" cy="907"/>
            </a:xfrm>
            <a:prstGeom prst="wedgeEllipseCallout">
              <a:avLst>
                <a:gd name="adj1" fmla="val 57773"/>
                <a:gd name="adj2" fmla="val 4356"/>
              </a:avLst>
            </a:prstGeom>
            <a:solidFill>
              <a:srgbClr val="99FF66">
                <a:alpha val="0"/>
              </a:srgbClr>
            </a:solidFill>
            <a:ln w="9525">
              <a:solidFill>
                <a:srgbClr val="99CC00"/>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137</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613" name="Group 71"/>
            <p:cNvGrpSpPr/>
            <p:nvPr/>
          </p:nvGrpSpPr>
          <p:grpSpPr bwMode="auto">
            <a:xfrm>
              <a:off x="1303" y="173"/>
              <a:ext cx="454" cy="535"/>
              <a:chOff x="170" y="-100"/>
              <a:chExt cx="454" cy="535"/>
            </a:xfrm>
          </p:grpSpPr>
          <p:sp>
            <p:nvSpPr>
              <p:cNvPr id="24614" name="Text Box 72"/>
              <p:cNvSpPr txBox="1">
                <a:spLocks noChangeArrowheads="1"/>
              </p:cNvSpPr>
              <p:nvPr/>
            </p:nvSpPr>
            <p:spPr bwMode="auto">
              <a:xfrm>
                <a:off x="170" y="149"/>
                <a:ext cx="45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a:t>
                </a:r>
                <a:endParaRPr lang="en-US" altLang="zh-CN" sz="2800" b="1">
                  <a:latin typeface="Times New Roman" panose="02020603050405020304" pitchFamily="18" charset="0"/>
                  <a:ea typeface="黑体" panose="02010609060101010101" pitchFamily="49" charset="-122"/>
                </a:endParaRPr>
              </a:p>
            </p:txBody>
          </p:sp>
          <p:sp>
            <p:nvSpPr>
              <p:cNvPr id="24615" name="Line 73"/>
              <p:cNvSpPr>
                <a:spLocks noChangeShapeType="1"/>
              </p:cNvSpPr>
              <p:nvPr/>
            </p:nvSpPr>
            <p:spPr bwMode="auto">
              <a:xfrm flipV="1">
                <a:off x="203" y="182"/>
                <a:ext cx="272"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16" name="Text Box 74"/>
              <p:cNvSpPr txBox="1">
                <a:spLocks noChangeArrowheads="1"/>
              </p:cNvSpPr>
              <p:nvPr/>
            </p:nvSpPr>
            <p:spPr bwMode="auto">
              <a:xfrm>
                <a:off x="239" y="-100"/>
                <a:ext cx="22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grpSp>
      </p:grpSp>
      <p:sp>
        <p:nvSpPr>
          <p:cNvPr id="42" name="Rectangle 76"/>
          <p:cNvSpPr>
            <a:spLocks noChangeArrowheads="1"/>
          </p:cNvSpPr>
          <p:nvPr/>
        </p:nvSpPr>
        <p:spPr bwMode="auto">
          <a:xfrm>
            <a:off x="3924300" y="4041775"/>
            <a:ext cx="1511300" cy="1008063"/>
          </a:xfrm>
          <a:prstGeom prst="rect">
            <a:avLst/>
          </a:prstGeom>
          <a:solidFill>
            <a:schemeClr val="hlink">
              <a:alpha val="16861"/>
            </a:scheme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0.07</a:t>
            </a:r>
            <a:endParaRPr lang="en-US" altLang="zh-CN" sz="2800" b="1">
              <a:latin typeface="Times New Roman" panose="02020603050405020304" pitchFamily="18" charset="0"/>
              <a:ea typeface="黑体" panose="02010609060101010101" pitchFamily="49" charset="-122"/>
            </a:endParaRPr>
          </a:p>
        </p:txBody>
      </p:sp>
      <p:sp>
        <p:nvSpPr>
          <p:cNvPr id="43" name="AutoShape 77"/>
          <p:cNvSpPr>
            <a:spLocks noChangeArrowheads="1"/>
          </p:cNvSpPr>
          <p:nvPr/>
        </p:nvSpPr>
        <p:spPr bwMode="auto">
          <a:xfrm>
            <a:off x="5657850" y="3813175"/>
            <a:ext cx="3022600" cy="1439863"/>
          </a:xfrm>
          <a:prstGeom prst="wedgeEllipseCallout">
            <a:avLst>
              <a:gd name="adj1" fmla="val -59403"/>
              <a:gd name="adj2" fmla="val -2699"/>
            </a:avLst>
          </a:prstGeom>
          <a:solidFill>
            <a:srgbClr val="99FF66">
              <a:alpha val="0"/>
            </a:srgbClr>
          </a:solidFill>
          <a:ln w="9525">
            <a:solidFill>
              <a:schemeClr val="hlink"/>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7</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grpSp>
        <p:nvGrpSpPr>
          <p:cNvPr id="44" name="Group 98"/>
          <p:cNvGrpSpPr/>
          <p:nvPr/>
        </p:nvGrpSpPr>
        <p:grpSpPr bwMode="auto">
          <a:xfrm>
            <a:off x="193675" y="3379788"/>
            <a:ext cx="3238500" cy="1657350"/>
            <a:chOff x="0" y="0"/>
            <a:chExt cx="1904" cy="907"/>
          </a:xfrm>
        </p:grpSpPr>
        <p:sp>
          <p:nvSpPr>
            <p:cNvPr id="24620" name="AutoShape 79"/>
            <p:cNvSpPr>
              <a:spLocks noChangeArrowheads="1"/>
            </p:cNvSpPr>
            <p:nvPr/>
          </p:nvSpPr>
          <p:spPr bwMode="auto">
            <a:xfrm>
              <a:off x="0" y="0"/>
              <a:ext cx="1904" cy="907"/>
            </a:xfrm>
            <a:prstGeom prst="wedgeEllipseCallout">
              <a:avLst>
                <a:gd name="adj1" fmla="val 57773"/>
                <a:gd name="adj2" fmla="val 4356"/>
              </a:avLst>
            </a:prstGeom>
            <a:solidFill>
              <a:srgbClr val="99FF66">
                <a:alpha val="0"/>
              </a:srgbClr>
            </a:solidFill>
            <a:ln w="9525">
              <a:solidFill>
                <a:schemeClr val="hlink"/>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7</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621" name="Group 94"/>
            <p:cNvGrpSpPr/>
            <p:nvPr/>
          </p:nvGrpSpPr>
          <p:grpSpPr bwMode="auto">
            <a:xfrm>
              <a:off x="1065" y="170"/>
              <a:ext cx="454" cy="532"/>
              <a:chOff x="49" y="-121"/>
              <a:chExt cx="454" cy="532"/>
            </a:xfrm>
          </p:grpSpPr>
          <p:sp>
            <p:nvSpPr>
              <p:cNvPr id="24622" name="Text Box 95"/>
              <p:cNvSpPr txBox="1">
                <a:spLocks noChangeArrowheads="1"/>
              </p:cNvSpPr>
              <p:nvPr/>
            </p:nvSpPr>
            <p:spPr bwMode="auto">
              <a:xfrm>
                <a:off x="49" y="125"/>
                <a:ext cx="45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a:t>
                </a:r>
                <a:endParaRPr lang="en-US" altLang="zh-CN" sz="2800" b="1">
                  <a:latin typeface="Times New Roman" panose="02020603050405020304" pitchFamily="18" charset="0"/>
                  <a:ea typeface="黑体" panose="02010609060101010101" pitchFamily="49" charset="-122"/>
                </a:endParaRPr>
              </a:p>
            </p:txBody>
          </p:sp>
          <p:sp>
            <p:nvSpPr>
              <p:cNvPr id="24623" name="Line 96"/>
              <p:cNvSpPr>
                <a:spLocks noChangeShapeType="1"/>
              </p:cNvSpPr>
              <p:nvPr/>
            </p:nvSpPr>
            <p:spPr bwMode="auto">
              <a:xfrm>
                <a:off x="108" y="147"/>
                <a:ext cx="318"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24" name="Text Box 97"/>
              <p:cNvSpPr txBox="1">
                <a:spLocks noChangeArrowheads="1"/>
              </p:cNvSpPr>
              <p:nvPr/>
            </p:nvSpPr>
            <p:spPr bwMode="auto">
              <a:xfrm>
                <a:off x="163" y="-121"/>
                <a:ext cx="22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grpSp>
      </p:grpSp>
      <p:sp>
        <p:nvSpPr>
          <p:cNvPr id="50" name="Rectangle 99"/>
          <p:cNvSpPr>
            <a:spLocks noChangeArrowheads="1"/>
          </p:cNvSpPr>
          <p:nvPr/>
        </p:nvSpPr>
        <p:spPr bwMode="auto">
          <a:xfrm>
            <a:off x="3865563" y="4041775"/>
            <a:ext cx="1511300" cy="1008063"/>
          </a:xfrm>
          <a:prstGeom prst="rect">
            <a:avLst/>
          </a:prstGeom>
          <a:solidFill>
            <a:srgbClr val="FF0000">
              <a:alpha val="16861"/>
            </a:srgb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3.02</a:t>
            </a:r>
            <a:endParaRPr lang="en-US" altLang="zh-CN" sz="2800" b="1">
              <a:latin typeface="Times New Roman" panose="02020603050405020304" pitchFamily="18" charset="0"/>
              <a:ea typeface="黑体" panose="02010609060101010101" pitchFamily="49" charset="-122"/>
            </a:endParaRPr>
          </a:p>
        </p:txBody>
      </p:sp>
      <p:sp>
        <p:nvSpPr>
          <p:cNvPr id="51" name="AutoShape 100"/>
          <p:cNvSpPr>
            <a:spLocks noChangeArrowheads="1"/>
          </p:cNvSpPr>
          <p:nvPr/>
        </p:nvSpPr>
        <p:spPr bwMode="auto">
          <a:xfrm>
            <a:off x="5729288" y="3813175"/>
            <a:ext cx="3022600" cy="1439863"/>
          </a:xfrm>
          <a:prstGeom prst="wedgeEllipseCallout">
            <a:avLst>
              <a:gd name="adj1" fmla="val -59403"/>
              <a:gd name="adj2" fmla="val -2699"/>
            </a:avLst>
          </a:prstGeom>
          <a:solidFill>
            <a:srgbClr val="99FF66">
              <a:alpha val="0"/>
            </a:srgbClr>
          </a:solidFill>
          <a:ln w="9525">
            <a:solidFill>
              <a:srgbClr val="FF0000"/>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3</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和</a:t>
            </a:r>
            <a:r>
              <a:rPr lang="en-US" altLang="zh-CN" sz="2800" b="1">
                <a:latin typeface="Times New Roman" panose="02020603050405020304" pitchFamily="18" charset="0"/>
                <a:ea typeface="黑体" panose="02010609060101010101" pitchFamily="49" charset="-122"/>
              </a:rPr>
              <a:t>2</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grpSp>
        <p:nvGrpSpPr>
          <p:cNvPr id="52" name="Group 107"/>
          <p:cNvGrpSpPr/>
          <p:nvPr/>
        </p:nvGrpSpPr>
        <p:grpSpPr bwMode="auto">
          <a:xfrm>
            <a:off x="338138" y="3306763"/>
            <a:ext cx="3594100" cy="1657350"/>
            <a:chOff x="0" y="0"/>
            <a:chExt cx="2113" cy="907"/>
          </a:xfrm>
        </p:grpSpPr>
        <p:sp>
          <p:nvSpPr>
            <p:cNvPr id="24628" name="AutoShape 102"/>
            <p:cNvSpPr>
              <a:spLocks noChangeArrowheads="1"/>
            </p:cNvSpPr>
            <p:nvPr/>
          </p:nvSpPr>
          <p:spPr bwMode="auto">
            <a:xfrm>
              <a:off x="0" y="0"/>
              <a:ext cx="2113" cy="907"/>
            </a:xfrm>
            <a:prstGeom prst="wedgeEllipseCallout">
              <a:avLst>
                <a:gd name="adj1" fmla="val 57773"/>
                <a:gd name="adj2" fmla="val 4356"/>
              </a:avLst>
            </a:prstGeom>
            <a:solidFill>
              <a:srgbClr val="99FF66">
                <a:alpha val="0"/>
              </a:srgbClr>
            </a:solidFill>
            <a:ln w="9525">
              <a:solidFill>
                <a:srgbClr val="FF0000"/>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302</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629" name="Group 103"/>
            <p:cNvGrpSpPr/>
            <p:nvPr/>
          </p:nvGrpSpPr>
          <p:grpSpPr bwMode="auto">
            <a:xfrm>
              <a:off x="1293" y="174"/>
              <a:ext cx="454" cy="531"/>
              <a:chOff x="131" y="-117"/>
              <a:chExt cx="454" cy="531"/>
            </a:xfrm>
          </p:grpSpPr>
          <p:sp>
            <p:nvSpPr>
              <p:cNvPr id="24630" name="Text Box 104"/>
              <p:cNvSpPr txBox="1">
                <a:spLocks noChangeArrowheads="1"/>
              </p:cNvSpPr>
              <p:nvPr/>
            </p:nvSpPr>
            <p:spPr bwMode="auto">
              <a:xfrm>
                <a:off x="131" y="128"/>
                <a:ext cx="45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a:t>
                </a:r>
                <a:endParaRPr lang="en-US" altLang="zh-CN" sz="2800" b="1">
                  <a:latin typeface="Times New Roman" panose="02020603050405020304" pitchFamily="18" charset="0"/>
                  <a:ea typeface="黑体" panose="02010609060101010101" pitchFamily="49" charset="-122"/>
                </a:endParaRPr>
              </a:p>
            </p:txBody>
          </p:sp>
          <p:sp>
            <p:nvSpPr>
              <p:cNvPr id="24631" name="Line 105"/>
              <p:cNvSpPr>
                <a:spLocks noChangeShapeType="1"/>
              </p:cNvSpPr>
              <p:nvPr/>
            </p:nvSpPr>
            <p:spPr bwMode="auto">
              <a:xfrm>
                <a:off x="187" y="156"/>
                <a:ext cx="318"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32" name="Text Box 106"/>
              <p:cNvSpPr txBox="1">
                <a:spLocks noChangeArrowheads="1"/>
              </p:cNvSpPr>
              <p:nvPr/>
            </p:nvSpPr>
            <p:spPr bwMode="auto">
              <a:xfrm>
                <a:off x="237" y="-117"/>
                <a:ext cx="22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grpSp>
      </p:grpSp>
      <p:sp>
        <p:nvSpPr>
          <p:cNvPr id="58" name="Rectangle 116"/>
          <p:cNvSpPr>
            <a:spLocks noChangeArrowheads="1"/>
          </p:cNvSpPr>
          <p:nvPr/>
        </p:nvSpPr>
        <p:spPr bwMode="auto">
          <a:xfrm>
            <a:off x="3910013" y="4027488"/>
            <a:ext cx="1511300" cy="1008062"/>
          </a:xfrm>
          <a:prstGeom prst="rect">
            <a:avLst/>
          </a:prstGeom>
          <a:solidFill>
            <a:srgbClr val="FF00FF">
              <a:alpha val="16861"/>
            </a:srgb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1.36</a:t>
            </a:r>
            <a:endParaRPr lang="en-US" altLang="zh-CN" sz="2800" b="1">
              <a:latin typeface="Times New Roman" panose="02020603050405020304" pitchFamily="18" charset="0"/>
              <a:ea typeface="黑体" panose="02010609060101010101" pitchFamily="49" charset="-122"/>
            </a:endParaRPr>
          </a:p>
        </p:txBody>
      </p:sp>
      <p:sp>
        <p:nvSpPr>
          <p:cNvPr id="59" name="AutoShape 117"/>
          <p:cNvSpPr>
            <a:spLocks noChangeArrowheads="1"/>
          </p:cNvSpPr>
          <p:nvPr/>
        </p:nvSpPr>
        <p:spPr bwMode="auto">
          <a:xfrm>
            <a:off x="5657850" y="3813175"/>
            <a:ext cx="3022600" cy="1438275"/>
          </a:xfrm>
          <a:prstGeom prst="wedgeEllipseCallout">
            <a:avLst>
              <a:gd name="adj1" fmla="val -59403"/>
              <a:gd name="adj2" fmla="val -2699"/>
            </a:avLst>
          </a:prstGeom>
          <a:solidFill>
            <a:srgbClr val="99FF66">
              <a:alpha val="0"/>
            </a:srgbClr>
          </a:solidFill>
          <a:ln w="9525">
            <a:solidFill>
              <a:srgbClr val="FF00FF"/>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3</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0.1</a:t>
            </a:r>
            <a:r>
              <a:rPr lang="zh-CN" altLang="en-US" sz="2800" b="1">
                <a:latin typeface="Times New Roman" panose="02020603050405020304" pitchFamily="18" charset="0"/>
                <a:ea typeface="黑体" panose="02010609060101010101" pitchFamily="49" charset="-122"/>
              </a:rPr>
              <a:t>和</a:t>
            </a:r>
            <a:r>
              <a:rPr lang="en-US" altLang="zh-CN" sz="2800" b="1">
                <a:latin typeface="Times New Roman" panose="02020603050405020304" pitchFamily="18" charset="0"/>
                <a:ea typeface="黑体" panose="02010609060101010101" pitchFamily="49" charset="-122"/>
              </a:rPr>
              <a:t>6</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grpSp>
        <p:nvGrpSpPr>
          <p:cNvPr id="60" name="Group 118"/>
          <p:cNvGrpSpPr/>
          <p:nvPr/>
        </p:nvGrpSpPr>
        <p:grpSpPr bwMode="auto">
          <a:xfrm>
            <a:off x="338138" y="3451225"/>
            <a:ext cx="3541712" cy="1657350"/>
            <a:chOff x="0" y="0"/>
            <a:chExt cx="2082" cy="907"/>
          </a:xfrm>
        </p:grpSpPr>
        <p:sp>
          <p:nvSpPr>
            <p:cNvPr id="24636" name="AutoShape 119"/>
            <p:cNvSpPr>
              <a:spLocks noChangeArrowheads="1"/>
            </p:cNvSpPr>
            <p:nvPr/>
          </p:nvSpPr>
          <p:spPr bwMode="auto">
            <a:xfrm>
              <a:off x="0" y="0"/>
              <a:ext cx="2082" cy="907"/>
            </a:xfrm>
            <a:prstGeom prst="wedgeEllipseCallout">
              <a:avLst>
                <a:gd name="adj1" fmla="val 57773"/>
                <a:gd name="adj2" fmla="val 4356"/>
              </a:avLst>
            </a:prstGeom>
            <a:solidFill>
              <a:srgbClr val="99FF66">
                <a:alpha val="0"/>
              </a:srgbClr>
            </a:solidFill>
            <a:ln w="9525">
              <a:solidFill>
                <a:srgbClr val="FF00FF"/>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136</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637" name="Group 120"/>
            <p:cNvGrpSpPr/>
            <p:nvPr/>
          </p:nvGrpSpPr>
          <p:grpSpPr bwMode="auto">
            <a:xfrm>
              <a:off x="1274" y="183"/>
              <a:ext cx="454" cy="519"/>
              <a:chOff x="112" y="-108"/>
              <a:chExt cx="454" cy="519"/>
            </a:xfrm>
          </p:grpSpPr>
          <p:sp>
            <p:nvSpPr>
              <p:cNvPr id="24638" name="Text Box 121"/>
              <p:cNvSpPr txBox="1">
                <a:spLocks noChangeArrowheads="1"/>
              </p:cNvSpPr>
              <p:nvPr/>
            </p:nvSpPr>
            <p:spPr bwMode="auto">
              <a:xfrm>
                <a:off x="112" y="125"/>
                <a:ext cx="45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a:t>
                </a:r>
                <a:endParaRPr lang="en-US" altLang="zh-CN" sz="2800" b="1">
                  <a:latin typeface="Times New Roman" panose="02020603050405020304" pitchFamily="18" charset="0"/>
                  <a:ea typeface="黑体" panose="02010609060101010101" pitchFamily="49" charset="-122"/>
                </a:endParaRPr>
              </a:p>
            </p:txBody>
          </p:sp>
          <p:sp>
            <p:nvSpPr>
              <p:cNvPr id="24639" name="Line 122"/>
              <p:cNvSpPr>
                <a:spLocks noChangeShapeType="1"/>
              </p:cNvSpPr>
              <p:nvPr/>
            </p:nvSpPr>
            <p:spPr bwMode="auto">
              <a:xfrm>
                <a:off x="166" y="147"/>
                <a:ext cx="318"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40" name="Text Box 123"/>
              <p:cNvSpPr txBox="1">
                <a:spLocks noChangeArrowheads="1"/>
              </p:cNvSpPr>
              <p:nvPr/>
            </p:nvSpPr>
            <p:spPr bwMode="auto">
              <a:xfrm>
                <a:off x="212" y="-108"/>
                <a:ext cx="22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grpSp>
      </p:grpSp>
      <p:sp>
        <p:nvSpPr>
          <p:cNvPr id="66" name="Rectangle 124"/>
          <p:cNvSpPr>
            <a:spLocks noChangeArrowheads="1"/>
          </p:cNvSpPr>
          <p:nvPr/>
        </p:nvSpPr>
        <p:spPr bwMode="auto">
          <a:xfrm>
            <a:off x="3938588" y="4027488"/>
            <a:ext cx="1511300" cy="1008062"/>
          </a:xfrm>
          <a:prstGeom prst="rect">
            <a:avLst/>
          </a:prstGeom>
          <a:solidFill>
            <a:srgbClr val="99CC00">
              <a:alpha val="36861"/>
            </a:srgb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4.50</a:t>
            </a:r>
            <a:endParaRPr lang="en-US" altLang="zh-CN" sz="2800" b="1">
              <a:latin typeface="Times New Roman" panose="02020603050405020304" pitchFamily="18" charset="0"/>
              <a:ea typeface="黑体" panose="02010609060101010101" pitchFamily="49" charset="-122"/>
            </a:endParaRPr>
          </a:p>
        </p:txBody>
      </p:sp>
      <p:sp>
        <p:nvSpPr>
          <p:cNvPr id="67" name="AutoShape 125"/>
          <p:cNvSpPr>
            <a:spLocks noChangeArrowheads="1"/>
          </p:cNvSpPr>
          <p:nvPr/>
        </p:nvSpPr>
        <p:spPr bwMode="auto">
          <a:xfrm>
            <a:off x="5657850" y="3884613"/>
            <a:ext cx="3022600" cy="1439862"/>
          </a:xfrm>
          <a:prstGeom prst="wedgeEllipseCallout">
            <a:avLst>
              <a:gd name="adj1" fmla="val -59403"/>
              <a:gd name="adj2" fmla="val -2699"/>
            </a:avLst>
          </a:prstGeom>
          <a:solidFill>
            <a:srgbClr val="99FF66">
              <a:alpha val="0"/>
            </a:srgbClr>
          </a:solidFill>
          <a:ln w="9525">
            <a:solidFill>
              <a:srgbClr val="99CC00"/>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4</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和</a:t>
            </a:r>
            <a:r>
              <a:rPr lang="en-US" altLang="zh-CN" sz="2800" b="1">
                <a:latin typeface="Times New Roman" panose="02020603050405020304" pitchFamily="18" charset="0"/>
                <a:ea typeface="黑体" panose="02010609060101010101" pitchFamily="49" charset="-122"/>
              </a:rPr>
              <a:t>50</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grpSp>
        <p:nvGrpSpPr>
          <p:cNvPr id="68" name="Group 126"/>
          <p:cNvGrpSpPr/>
          <p:nvPr/>
        </p:nvGrpSpPr>
        <p:grpSpPr bwMode="auto">
          <a:xfrm>
            <a:off x="14288" y="3379788"/>
            <a:ext cx="3582987" cy="1439862"/>
            <a:chOff x="0" y="0"/>
            <a:chExt cx="2034" cy="907"/>
          </a:xfrm>
        </p:grpSpPr>
        <p:sp>
          <p:nvSpPr>
            <p:cNvPr id="24644" name="AutoShape 127"/>
            <p:cNvSpPr>
              <a:spLocks noChangeArrowheads="1"/>
            </p:cNvSpPr>
            <p:nvPr/>
          </p:nvSpPr>
          <p:spPr bwMode="auto">
            <a:xfrm>
              <a:off x="0" y="0"/>
              <a:ext cx="2034" cy="907"/>
            </a:xfrm>
            <a:prstGeom prst="wedgeEllipseCallout">
              <a:avLst>
                <a:gd name="adj1" fmla="val 57773"/>
                <a:gd name="adj2" fmla="val 4356"/>
              </a:avLst>
            </a:prstGeom>
            <a:solidFill>
              <a:srgbClr val="99FF66">
                <a:alpha val="0"/>
              </a:srgbClr>
            </a:solidFill>
            <a:ln w="9525">
              <a:solidFill>
                <a:srgbClr val="99CC00"/>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450</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645" name="Group 128"/>
            <p:cNvGrpSpPr/>
            <p:nvPr/>
          </p:nvGrpSpPr>
          <p:grpSpPr bwMode="auto">
            <a:xfrm>
              <a:off x="1246" y="123"/>
              <a:ext cx="454" cy="620"/>
              <a:chOff x="84" y="-168"/>
              <a:chExt cx="454" cy="620"/>
            </a:xfrm>
          </p:grpSpPr>
          <p:sp>
            <p:nvSpPr>
              <p:cNvPr id="24646" name="Text Box 129"/>
              <p:cNvSpPr txBox="1">
                <a:spLocks noChangeArrowheads="1"/>
              </p:cNvSpPr>
              <p:nvPr/>
            </p:nvSpPr>
            <p:spPr bwMode="auto">
              <a:xfrm>
                <a:off x="84" y="123"/>
                <a:ext cx="454"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100</a:t>
                </a:r>
                <a:endParaRPr lang="en-US" altLang="zh-CN" sz="2800" b="1">
                  <a:latin typeface="Times New Roman" panose="02020603050405020304" pitchFamily="18" charset="0"/>
                  <a:ea typeface="黑体" panose="02010609060101010101" pitchFamily="49" charset="-122"/>
                </a:endParaRPr>
              </a:p>
            </p:txBody>
          </p:sp>
          <p:sp>
            <p:nvSpPr>
              <p:cNvPr id="24647" name="Line 130"/>
              <p:cNvSpPr>
                <a:spLocks noChangeShapeType="1"/>
              </p:cNvSpPr>
              <p:nvPr/>
            </p:nvSpPr>
            <p:spPr bwMode="auto">
              <a:xfrm>
                <a:off x="137" y="145"/>
                <a:ext cx="318"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48" name="Text Box 131"/>
              <p:cNvSpPr txBox="1">
                <a:spLocks noChangeArrowheads="1"/>
              </p:cNvSpPr>
              <p:nvPr/>
            </p:nvSpPr>
            <p:spPr bwMode="auto">
              <a:xfrm>
                <a:off x="191" y="-168"/>
                <a:ext cx="227"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grpSp>
      </p:grpSp>
      <p:sp>
        <p:nvSpPr>
          <p:cNvPr id="74" name="Rectangle 132"/>
          <p:cNvSpPr>
            <a:spLocks noChangeArrowheads="1"/>
          </p:cNvSpPr>
          <p:nvPr/>
        </p:nvSpPr>
        <p:spPr bwMode="auto">
          <a:xfrm>
            <a:off x="3865563" y="4029075"/>
            <a:ext cx="1511300" cy="1008063"/>
          </a:xfrm>
          <a:prstGeom prst="rect">
            <a:avLst/>
          </a:prstGeom>
          <a:solidFill>
            <a:srgbClr val="800000">
              <a:alpha val="20000"/>
            </a:srgb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0.9</a:t>
            </a:r>
            <a:endParaRPr lang="en-US" altLang="zh-CN" sz="2800" b="1">
              <a:latin typeface="Times New Roman" panose="02020603050405020304" pitchFamily="18" charset="0"/>
              <a:ea typeface="黑体" panose="02010609060101010101" pitchFamily="49" charset="-122"/>
            </a:endParaRPr>
          </a:p>
        </p:txBody>
      </p:sp>
      <p:sp>
        <p:nvSpPr>
          <p:cNvPr id="75" name="AutoShape 133"/>
          <p:cNvSpPr>
            <a:spLocks noChangeArrowheads="1"/>
          </p:cNvSpPr>
          <p:nvPr/>
        </p:nvSpPr>
        <p:spPr bwMode="auto">
          <a:xfrm>
            <a:off x="5657850" y="3813175"/>
            <a:ext cx="3022600" cy="1439863"/>
          </a:xfrm>
          <a:prstGeom prst="wedgeEllipseCallout">
            <a:avLst>
              <a:gd name="adj1" fmla="val -59403"/>
              <a:gd name="adj2" fmla="val -2699"/>
            </a:avLst>
          </a:prstGeom>
          <a:solidFill>
            <a:srgbClr val="99FF66">
              <a:alpha val="0"/>
            </a:srgbClr>
          </a:solidFill>
          <a:ln w="9525">
            <a:solidFill>
              <a:srgbClr val="FF00FF"/>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9</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grpSp>
        <p:nvGrpSpPr>
          <p:cNvPr id="76" name="Group 144"/>
          <p:cNvGrpSpPr/>
          <p:nvPr/>
        </p:nvGrpSpPr>
        <p:grpSpPr bwMode="auto">
          <a:xfrm>
            <a:off x="14288" y="3595688"/>
            <a:ext cx="3384550" cy="1439862"/>
            <a:chOff x="-2308" y="2160"/>
            <a:chExt cx="1904" cy="907"/>
          </a:xfrm>
        </p:grpSpPr>
        <p:sp>
          <p:nvSpPr>
            <p:cNvPr id="24652" name="AutoShape 135"/>
            <p:cNvSpPr>
              <a:spLocks noChangeArrowheads="1"/>
            </p:cNvSpPr>
            <p:nvPr/>
          </p:nvSpPr>
          <p:spPr bwMode="auto">
            <a:xfrm>
              <a:off x="-2308" y="2160"/>
              <a:ext cx="1904" cy="907"/>
            </a:xfrm>
            <a:prstGeom prst="wedgeEllipseCallout">
              <a:avLst>
                <a:gd name="adj1" fmla="val 57773"/>
                <a:gd name="adj2" fmla="val 4356"/>
              </a:avLst>
            </a:prstGeom>
            <a:solidFill>
              <a:srgbClr val="99FF66">
                <a:alpha val="0"/>
              </a:srgbClr>
            </a:solidFill>
            <a:ln w="9525">
              <a:solidFill>
                <a:srgbClr val="FF00FF"/>
              </a:solidFill>
              <a:miter lim="800000"/>
            </a:ln>
          </p:spPr>
          <p:txBody>
            <a:bodyPr anchor="ctr"/>
            <a:lstStyle/>
            <a:p>
              <a:r>
                <a:rPr lang="zh-CN" altLang="en-US" sz="2800" b="1">
                  <a:latin typeface="Times New Roman" panose="02020603050405020304" pitchFamily="18" charset="0"/>
                  <a:ea typeface="黑体" panose="02010609060101010101" pitchFamily="49" charset="-122"/>
                </a:rPr>
                <a:t>表示</a:t>
              </a:r>
              <a:r>
                <a:rPr lang="en-US" altLang="zh-CN" sz="2800" b="1">
                  <a:latin typeface="Times New Roman" panose="02020603050405020304" pitchFamily="18" charset="0"/>
                  <a:ea typeface="黑体" panose="02010609060101010101" pitchFamily="49" charset="-122"/>
                </a:rPr>
                <a:t>9</a:t>
              </a:r>
              <a:r>
                <a:rPr lang="zh-CN" altLang="en-US" sz="2800" b="1">
                  <a:latin typeface="Times New Roman" panose="02020603050405020304" pitchFamily="18" charset="0"/>
                  <a:ea typeface="黑体" panose="02010609060101010101" pitchFamily="49" charset="-122"/>
                </a:rPr>
                <a:t>个       。</a:t>
              </a:r>
              <a:endParaRPr lang="zh-CN" altLang="en-US" sz="2800" b="1">
                <a:latin typeface="Times New Roman" panose="02020603050405020304" pitchFamily="18" charset="0"/>
                <a:ea typeface="黑体" panose="02010609060101010101" pitchFamily="49" charset="-122"/>
              </a:endParaRPr>
            </a:p>
          </p:txBody>
        </p:sp>
        <p:grpSp>
          <p:nvGrpSpPr>
            <p:cNvPr id="24653" name="Group 140"/>
            <p:cNvGrpSpPr/>
            <p:nvPr/>
          </p:nvGrpSpPr>
          <p:grpSpPr bwMode="auto">
            <a:xfrm>
              <a:off x="-1241" y="2297"/>
              <a:ext cx="454" cy="619"/>
              <a:chOff x="-2194" y="2025"/>
              <a:chExt cx="454" cy="619"/>
            </a:xfrm>
          </p:grpSpPr>
          <p:sp>
            <p:nvSpPr>
              <p:cNvPr id="24654" name="Text Box 141"/>
              <p:cNvSpPr txBox="1">
                <a:spLocks noChangeArrowheads="1"/>
              </p:cNvSpPr>
              <p:nvPr/>
            </p:nvSpPr>
            <p:spPr bwMode="auto">
              <a:xfrm>
                <a:off x="-2194" y="2315"/>
                <a:ext cx="454"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Times New Roman" panose="02020603050405020304" pitchFamily="18" charset="0"/>
                    <a:ea typeface="黑体" panose="02010609060101010101" pitchFamily="49" charset="-122"/>
                  </a:rPr>
                  <a:t>10</a:t>
                </a:r>
                <a:endParaRPr lang="en-US" altLang="zh-CN" sz="2800" b="1">
                  <a:latin typeface="Times New Roman" panose="02020603050405020304" pitchFamily="18" charset="0"/>
                  <a:ea typeface="黑体" panose="02010609060101010101" pitchFamily="49" charset="-122"/>
                </a:endParaRPr>
              </a:p>
            </p:txBody>
          </p:sp>
          <p:sp>
            <p:nvSpPr>
              <p:cNvPr id="24655" name="Line 142"/>
              <p:cNvSpPr>
                <a:spLocks noChangeShapeType="1"/>
              </p:cNvSpPr>
              <p:nvPr/>
            </p:nvSpPr>
            <p:spPr bwMode="auto">
              <a:xfrm flipV="1">
                <a:off x="-2173" y="2338"/>
                <a:ext cx="272"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656" name="Text Box 143"/>
              <p:cNvSpPr txBox="1">
                <a:spLocks noChangeArrowheads="1"/>
              </p:cNvSpPr>
              <p:nvPr/>
            </p:nvSpPr>
            <p:spPr bwMode="auto">
              <a:xfrm>
                <a:off x="-2124" y="2025"/>
                <a:ext cx="227"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dirty="0">
                    <a:latin typeface="Times New Roman" panose="02020603050405020304" pitchFamily="18" charset="0"/>
                    <a:ea typeface="黑体" panose="02010609060101010101" pitchFamily="49" charset="-122"/>
                  </a:rPr>
                  <a:t>1</a:t>
                </a:r>
                <a:endParaRPr lang="en-US" altLang="zh-CN" sz="2800" b="1" dirty="0">
                  <a:latin typeface="Times New Roman" panose="02020603050405020304" pitchFamily="18" charset="0"/>
                  <a:ea typeface="黑体" panose="02010609060101010101" pitchFamily="49" charset="-122"/>
                </a:endParaRPr>
              </a:p>
            </p:txBody>
          </p:sp>
        </p:grpSp>
      </p:grpSp>
      <p:sp>
        <p:nvSpPr>
          <p:cNvPr id="82" name="Rectangle 145"/>
          <p:cNvSpPr>
            <a:spLocks noChangeArrowheads="1"/>
          </p:cNvSpPr>
          <p:nvPr/>
        </p:nvSpPr>
        <p:spPr bwMode="auto">
          <a:xfrm>
            <a:off x="3879850" y="4027488"/>
            <a:ext cx="1511300" cy="1008062"/>
          </a:xfrm>
          <a:prstGeom prst="rect">
            <a:avLst/>
          </a:prstGeom>
          <a:solidFill>
            <a:srgbClr val="FF00FF">
              <a:alpha val="20000"/>
            </a:srgbClr>
          </a:solidFill>
          <a:ln w="9525">
            <a:solidFill>
              <a:srgbClr val="FF6600"/>
            </a:solidFill>
            <a:miter lim="800000"/>
          </a:ln>
        </p:spPr>
        <p:txBody>
          <a:bodyPr wrap="none" anchor="ctr"/>
          <a:lstStyle/>
          <a:p>
            <a:pPr algn="ctr"/>
            <a:r>
              <a:rPr lang="en-US" altLang="zh-CN" sz="2800" b="1">
                <a:latin typeface="Times New Roman" panose="02020603050405020304" pitchFamily="18" charset="0"/>
                <a:ea typeface="黑体" panose="02010609060101010101" pitchFamily="49" charset="-122"/>
              </a:rPr>
              <a:t>0.315</a:t>
            </a:r>
            <a:endParaRPr lang="en-US" altLang="zh-CN" sz="2800" b="1">
              <a:latin typeface="Times New Roman" panose="02020603050405020304" pitchFamily="18" charset="0"/>
              <a:ea typeface="黑体" panose="02010609060101010101" pitchFamily="49" charset="-122"/>
            </a:endParaRPr>
          </a:p>
        </p:txBody>
      </p:sp>
      <p:sp>
        <p:nvSpPr>
          <p:cNvPr id="83" name="AutoShape 146"/>
          <p:cNvSpPr>
            <a:spLocks noChangeArrowheads="1"/>
          </p:cNvSpPr>
          <p:nvPr/>
        </p:nvSpPr>
        <p:spPr bwMode="auto">
          <a:xfrm>
            <a:off x="5657850" y="3813175"/>
            <a:ext cx="3022600" cy="1439863"/>
          </a:xfrm>
          <a:prstGeom prst="wedgeEllipseCallout">
            <a:avLst>
              <a:gd name="adj1" fmla="val -59403"/>
              <a:gd name="adj2" fmla="val -2699"/>
            </a:avLst>
          </a:prstGeom>
          <a:solidFill>
            <a:srgbClr val="99FF66">
              <a:alpha val="0"/>
            </a:srgbClr>
          </a:solidFill>
          <a:ln w="9525">
            <a:solidFill>
              <a:srgbClr val="993300"/>
            </a:solidFill>
            <a:miter lim="800000"/>
          </a:ln>
        </p:spPr>
        <p:txBody>
          <a:bodyPr anchor="ctr"/>
          <a:lstStyle/>
          <a:p>
            <a:r>
              <a:rPr lang="zh-CN" altLang="en-US" sz="2800" b="1">
                <a:latin typeface="Times New Roman" panose="02020603050405020304" pitchFamily="18" charset="0"/>
                <a:ea typeface="黑体" panose="02010609060101010101" pitchFamily="49" charset="-122"/>
              </a:rPr>
              <a:t>由</a:t>
            </a:r>
            <a:r>
              <a:rPr lang="en-US" altLang="zh-CN" sz="2800" b="1">
                <a:latin typeface="Times New Roman" panose="02020603050405020304" pitchFamily="18" charset="0"/>
                <a:ea typeface="黑体" panose="02010609060101010101" pitchFamily="49" charset="-122"/>
              </a:rPr>
              <a:t>3</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0.1</a:t>
            </a:r>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1</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0.01</a:t>
            </a:r>
            <a:r>
              <a:rPr lang="zh-CN" altLang="en-US" sz="2800" b="1">
                <a:latin typeface="Times New Roman" panose="02020603050405020304" pitchFamily="18" charset="0"/>
                <a:ea typeface="黑体" panose="02010609060101010101" pitchFamily="49" charset="-122"/>
              </a:rPr>
              <a:t>和</a:t>
            </a:r>
            <a:r>
              <a:rPr lang="en-US" altLang="zh-CN" sz="2800" b="1">
                <a:latin typeface="Times New Roman" panose="02020603050405020304" pitchFamily="18" charset="0"/>
                <a:ea typeface="黑体" panose="02010609060101010101" pitchFamily="49" charset="-122"/>
              </a:rPr>
              <a:t>5</a:t>
            </a:r>
            <a:r>
              <a:rPr lang="zh-CN" altLang="en-US" sz="2800" b="1">
                <a:latin typeface="Times New Roman" panose="02020603050405020304" pitchFamily="18" charset="0"/>
                <a:ea typeface="黑体" panose="02010609060101010101" pitchFamily="49" charset="-122"/>
              </a:rPr>
              <a:t>个</a:t>
            </a:r>
            <a:r>
              <a:rPr lang="en-US" altLang="zh-CN" sz="2800" b="1">
                <a:latin typeface="Times New Roman" panose="02020603050405020304" pitchFamily="18" charset="0"/>
                <a:ea typeface="黑体" panose="02010609060101010101" pitchFamily="49" charset="-122"/>
              </a:rPr>
              <a:t>0.001</a:t>
            </a:r>
            <a:r>
              <a:rPr lang="zh-CN" altLang="en-US" sz="2800" b="1">
                <a:latin typeface="Times New Roman" panose="02020603050405020304" pitchFamily="18" charset="0"/>
                <a:ea typeface="黑体" panose="02010609060101010101" pitchFamily="49" charset="-122"/>
              </a:rPr>
              <a:t>组成 。   </a:t>
            </a:r>
            <a:endParaRPr lang="zh-CN" altLang="en-US" sz="2800" b="1">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0-#ppt_w/2"/>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1+#ppt_w/2"/>
                                          </p:val>
                                        </p:tav>
                                        <p:tav tm="100000">
                                          <p:val>
                                            <p:strVal val="#ppt_x"/>
                                          </p:val>
                                        </p:tav>
                                      </p:tavLst>
                                    </p:anim>
                                    <p:anim calcmode="lin" valueType="num">
                                      <p:cBhvr>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ppt_x</p:attrName>
                                        </p:attrNameLst>
                                      </p:cBhvr>
                                      <p:tavLst>
                                        <p:tav tm="0">
                                          <p:val>
                                            <p:strVal val="#ppt_x"/>
                                          </p:val>
                                        </p:tav>
                                        <p:tav tm="100000">
                                          <p:val>
                                            <p:strVal val="#ppt_x"/>
                                          </p:val>
                                        </p:tav>
                                      </p:tavLst>
                                    </p:anim>
                                    <p:anim calcmode="lin" valueType="num">
                                      <p:cBhvr>
                                        <p:cTn id="26"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par>
                                <p:cTn id="27" presetID="1" presetClass="exit" presetSubtype="0" fill="hold" nodeType="withEffect">
                                  <p:stCondLst>
                                    <p:cond delay="0"/>
                                  </p:stCondLst>
                                  <p:childTnLst>
                                    <p:set>
                                      <p:cBhvr>
                                        <p:cTn id="28" dur="1" fill="hold">
                                          <p:stCondLst>
                                            <p:cond delay="0"/>
                                          </p:stCondLst>
                                        </p:cTn>
                                        <p:tgtEl>
                                          <p:spTgt spid="5"/>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4"/>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0-#ppt_w/2"/>
                                          </p:val>
                                        </p:tav>
                                        <p:tav tm="100000">
                                          <p:val>
                                            <p:strVal val="#ppt_x"/>
                                          </p:val>
                                        </p:tav>
                                      </p:tavLst>
                                    </p:anim>
                                    <p:anim calcmode="lin" valueType="num">
                                      <p:cBhvr>
                                        <p:cTn id="3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ppt_x</p:attrName>
                                        </p:attrNameLst>
                                      </p:cBhvr>
                                      <p:tavLst>
                                        <p:tav tm="0">
                                          <p:val>
                                            <p:strVal val="1+#ppt_w/2"/>
                                          </p:val>
                                        </p:tav>
                                        <p:tav tm="100000">
                                          <p:val>
                                            <p:strVal val="#ppt_x"/>
                                          </p:val>
                                        </p:tav>
                                      </p:tavLst>
                                    </p:anim>
                                    <p:anim calcmode="lin" valueType="num">
                                      <p:cBhvr>
                                        <p:cTn id="4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ppt_x</p:attrName>
                                        </p:attrNameLst>
                                      </p:cBhvr>
                                      <p:tavLst>
                                        <p:tav tm="0">
                                          <p:val>
                                            <p:strVal val="#ppt_x"/>
                                          </p:val>
                                        </p:tav>
                                        <p:tav tm="100000">
                                          <p:val>
                                            <p:strVal val="#ppt_x"/>
                                          </p:val>
                                        </p:tav>
                                      </p:tavLst>
                                    </p:anim>
                                    <p:anim calcmode="lin" valueType="num">
                                      <p:cBhvr>
                                        <p:cTn id="50" dur="500" fill="hold"/>
                                        <p:tgtEl>
                                          <p:spTgt spid="26"/>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2" name="chimes.wav"/>
                                        </p:tgtEl>
                                      </p:cMediaNode>
                                    </p:audio>
                                  </p:subTnLst>
                                </p:cTn>
                              </p:par>
                              <p:par>
                                <p:cTn id="51" presetID="1" presetClass="exit" presetSubtype="0" fill="hold" nodeType="withEffect">
                                  <p:stCondLst>
                                    <p:cond delay="0"/>
                                  </p:stCondLst>
                                  <p:childTnLst>
                                    <p:set>
                                      <p:cBhvr>
                                        <p:cTn id="52" dur="1" fill="hold">
                                          <p:stCondLst>
                                            <p:cond delay="0"/>
                                          </p:stCondLst>
                                        </p:cTn>
                                        <p:tgtEl>
                                          <p:spTgt spid="19"/>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8"/>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2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ppt_x</p:attrName>
                                        </p:attrNameLst>
                                      </p:cBhvr>
                                      <p:tavLst>
                                        <p:tav tm="0">
                                          <p:val>
                                            <p:strVal val="0-#ppt_w/2"/>
                                          </p:val>
                                        </p:tav>
                                        <p:tav tm="100000">
                                          <p:val>
                                            <p:strVal val="#ppt_x"/>
                                          </p:val>
                                        </p:tav>
                                      </p:tavLst>
                                    </p:anim>
                                    <p:anim calcmode="lin" valueType="num">
                                      <p:cBhvr>
                                        <p:cTn id="62"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ppt_x</p:attrName>
                                        </p:attrNameLst>
                                      </p:cBhvr>
                                      <p:tavLst>
                                        <p:tav tm="0">
                                          <p:val>
                                            <p:strVal val="1+#ppt_w/2"/>
                                          </p:val>
                                        </p:tav>
                                        <p:tav tm="100000">
                                          <p:val>
                                            <p:strVal val="#ppt_x"/>
                                          </p:val>
                                        </p:tav>
                                      </p:tavLst>
                                    </p:anim>
                                    <p:anim calcmode="lin" valueType="num">
                                      <p:cBhvr>
                                        <p:cTn id="6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1" fill="hold" grpId="0" nodeType="click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ppt_x</p:attrName>
                                        </p:attrNameLst>
                                      </p:cBhvr>
                                      <p:tavLst>
                                        <p:tav tm="0">
                                          <p:val>
                                            <p:strVal val="#ppt_x"/>
                                          </p:val>
                                        </p:tav>
                                        <p:tav tm="100000">
                                          <p:val>
                                            <p:strVal val="#ppt_x"/>
                                          </p:val>
                                        </p:tav>
                                      </p:tavLst>
                                    </p:anim>
                                    <p:anim calcmode="lin" valueType="num">
                                      <p:cBhvr>
                                        <p:cTn id="74" dur="500" fill="hold"/>
                                        <p:tgtEl>
                                          <p:spTgt spid="3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1"/>
                                            </p:cond>
                                          </p:stCondLst>
                                          <p:endCondLst>
                                            <p:cond evt="onStopAudio" delay="0">
                                              <p:tgtEl>
                                                <p:sldTgt/>
                                              </p:tgtEl>
                                            </p:cond>
                                          </p:endCondLst>
                                        </p:cTn>
                                        <p:tgtEl>
                                          <p:sndTgt r:embed="rId2" name="chimes.wav"/>
                                        </p:tgtEl>
                                      </p:cMediaNode>
                                    </p:audio>
                                  </p:subTnLst>
                                </p:cTn>
                              </p:par>
                              <p:par>
                                <p:cTn id="75" presetID="1" presetClass="exit" presetSubtype="0" fill="hold" nodeType="withEffect">
                                  <p:stCondLst>
                                    <p:cond delay="0"/>
                                  </p:stCondLst>
                                  <p:childTnLst>
                                    <p:set>
                                      <p:cBhvr>
                                        <p:cTn id="76" dur="1" fill="hold">
                                          <p:stCondLst>
                                            <p:cond delay="0"/>
                                          </p:stCondLst>
                                        </p:cTn>
                                        <p:tgtEl>
                                          <p:spTgt spid="28"/>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26"/>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27"/>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p:cTn id="85" dur="500" fill="hold"/>
                                        <p:tgtEl>
                                          <p:spTgt spid="36"/>
                                        </p:tgtEl>
                                        <p:attrNameLst>
                                          <p:attrName>ppt_x</p:attrName>
                                        </p:attrNameLst>
                                      </p:cBhvr>
                                      <p:tavLst>
                                        <p:tav tm="0">
                                          <p:val>
                                            <p:strVal val="0-#ppt_w/2"/>
                                          </p:val>
                                        </p:tav>
                                        <p:tav tm="100000">
                                          <p:val>
                                            <p:strVal val="#ppt_x"/>
                                          </p:val>
                                        </p:tav>
                                      </p:tavLst>
                                    </p:anim>
                                    <p:anim calcmode="lin" valueType="num">
                                      <p:cBhvr>
                                        <p:cTn id="86"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ppt_x</p:attrName>
                                        </p:attrNameLst>
                                      </p:cBhvr>
                                      <p:tavLst>
                                        <p:tav tm="0">
                                          <p:val>
                                            <p:strVal val="1+#ppt_w/2"/>
                                          </p:val>
                                        </p:tav>
                                        <p:tav tm="100000">
                                          <p:val>
                                            <p:strVal val="#ppt_x"/>
                                          </p:val>
                                        </p:tav>
                                      </p:tavLst>
                                    </p:anim>
                                    <p:anim calcmode="lin" valueType="num">
                                      <p:cBhvr>
                                        <p:cTn id="92"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1" fill="hold" grpId="0" nodeType="click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p:cTn id="97" dur="500" fill="hold"/>
                                        <p:tgtEl>
                                          <p:spTgt spid="42"/>
                                        </p:tgtEl>
                                        <p:attrNameLst>
                                          <p:attrName>ppt_x</p:attrName>
                                        </p:attrNameLst>
                                      </p:cBhvr>
                                      <p:tavLst>
                                        <p:tav tm="0">
                                          <p:val>
                                            <p:strVal val="#ppt_x"/>
                                          </p:val>
                                        </p:tav>
                                        <p:tav tm="100000">
                                          <p:val>
                                            <p:strVal val="#ppt_x"/>
                                          </p:val>
                                        </p:tav>
                                      </p:tavLst>
                                    </p:anim>
                                    <p:anim calcmode="lin" valueType="num">
                                      <p:cBhvr>
                                        <p:cTn id="98" dur="500" fill="hold"/>
                                        <p:tgtEl>
                                          <p:spTgt spid="4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5"/>
                                            </p:cond>
                                          </p:stCondLst>
                                          <p:endCondLst>
                                            <p:cond evt="onStopAudio" delay="0">
                                              <p:tgtEl>
                                                <p:sldTgt/>
                                              </p:tgtEl>
                                            </p:cond>
                                          </p:endCondLst>
                                        </p:cTn>
                                        <p:tgtEl>
                                          <p:sndTgt r:embed="rId2" name="chimes.wav"/>
                                        </p:tgtEl>
                                      </p:cMediaNode>
                                    </p:audio>
                                  </p:subTnLst>
                                </p:cTn>
                              </p:par>
                              <p:par>
                                <p:cTn id="99" presetID="1" presetClass="exit" presetSubtype="0" fill="hold" nodeType="withEffect">
                                  <p:stCondLst>
                                    <p:cond delay="0"/>
                                  </p:stCondLst>
                                  <p:childTnLst>
                                    <p:set>
                                      <p:cBhvr>
                                        <p:cTn id="100" dur="1" fill="hold">
                                          <p:stCondLst>
                                            <p:cond delay="0"/>
                                          </p:stCondLst>
                                        </p:cTn>
                                        <p:tgtEl>
                                          <p:spTgt spid="36"/>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34"/>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35"/>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44"/>
                                        </p:tgtEl>
                                        <p:attrNameLst>
                                          <p:attrName>style.visibility</p:attrName>
                                        </p:attrNameLst>
                                      </p:cBhvr>
                                      <p:to>
                                        <p:strVal val="visible"/>
                                      </p:to>
                                    </p:set>
                                    <p:anim calcmode="lin" valueType="num">
                                      <p:cBhvr>
                                        <p:cTn id="109" dur="500" fill="hold"/>
                                        <p:tgtEl>
                                          <p:spTgt spid="44"/>
                                        </p:tgtEl>
                                        <p:attrNameLst>
                                          <p:attrName>ppt_x</p:attrName>
                                        </p:attrNameLst>
                                      </p:cBhvr>
                                      <p:tavLst>
                                        <p:tav tm="0">
                                          <p:val>
                                            <p:strVal val="0-#ppt_w/2"/>
                                          </p:val>
                                        </p:tav>
                                        <p:tav tm="100000">
                                          <p:val>
                                            <p:strVal val="#ppt_x"/>
                                          </p:val>
                                        </p:tav>
                                      </p:tavLst>
                                    </p:anim>
                                    <p:anim calcmode="lin" valueType="num">
                                      <p:cBhvr>
                                        <p:cTn id="110"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2" fill="hold" grpId="0" nodeType="click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p:cTn id="115" dur="500" fill="hold"/>
                                        <p:tgtEl>
                                          <p:spTgt spid="43"/>
                                        </p:tgtEl>
                                        <p:attrNameLst>
                                          <p:attrName>ppt_x</p:attrName>
                                        </p:attrNameLst>
                                      </p:cBhvr>
                                      <p:tavLst>
                                        <p:tav tm="0">
                                          <p:val>
                                            <p:strVal val="1+#ppt_w/2"/>
                                          </p:val>
                                        </p:tav>
                                        <p:tav tm="100000">
                                          <p:val>
                                            <p:strVal val="#ppt_x"/>
                                          </p:val>
                                        </p:tav>
                                      </p:tavLst>
                                    </p:anim>
                                    <p:anim calcmode="lin" valueType="num">
                                      <p:cBhvr>
                                        <p:cTn id="116"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1" fill="hold" grpId="0" nodeType="clickEffect">
                                  <p:stCondLst>
                                    <p:cond delay="0"/>
                                  </p:stCondLst>
                                  <p:childTnLst>
                                    <p:set>
                                      <p:cBhvr>
                                        <p:cTn id="120" dur="1" fill="hold">
                                          <p:stCondLst>
                                            <p:cond delay="0"/>
                                          </p:stCondLst>
                                        </p:cTn>
                                        <p:tgtEl>
                                          <p:spTgt spid="50"/>
                                        </p:tgtEl>
                                        <p:attrNameLst>
                                          <p:attrName>style.visibility</p:attrName>
                                        </p:attrNameLst>
                                      </p:cBhvr>
                                      <p:to>
                                        <p:strVal val="visible"/>
                                      </p:to>
                                    </p:set>
                                    <p:anim calcmode="lin" valueType="num">
                                      <p:cBhvr>
                                        <p:cTn id="121" dur="500" fill="hold"/>
                                        <p:tgtEl>
                                          <p:spTgt spid="50"/>
                                        </p:tgtEl>
                                        <p:attrNameLst>
                                          <p:attrName>ppt_x</p:attrName>
                                        </p:attrNameLst>
                                      </p:cBhvr>
                                      <p:tavLst>
                                        <p:tav tm="0">
                                          <p:val>
                                            <p:strVal val="#ppt_x"/>
                                          </p:val>
                                        </p:tav>
                                        <p:tav tm="100000">
                                          <p:val>
                                            <p:strVal val="#ppt_x"/>
                                          </p:val>
                                        </p:tav>
                                      </p:tavLst>
                                    </p:anim>
                                    <p:anim calcmode="lin" valueType="num">
                                      <p:cBhvr>
                                        <p:cTn id="122" dur="500" fill="hold"/>
                                        <p:tgtEl>
                                          <p:spTgt spid="5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19"/>
                                            </p:cond>
                                          </p:stCondLst>
                                          <p:endCondLst>
                                            <p:cond evt="onStopAudio" delay="0">
                                              <p:tgtEl>
                                                <p:sldTgt/>
                                              </p:tgtEl>
                                            </p:cond>
                                          </p:endCondLst>
                                        </p:cTn>
                                        <p:tgtEl>
                                          <p:sndTgt r:embed="rId2" name="chimes.wav"/>
                                        </p:tgtEl>
                                      </p:cMediaNode>
                                    </p:audio>
                                  </p:subTnLst>
                                </p:cTn>
                              </p:par>
                              <p:par>
                                <p:cTn id="123" presetID="1" presetClass="exit" presetSubtype="0" fill="hold" grpId="1" nodeType="withEffect">
                                  <p:stCondLst>
                                    <p:cond delay="0"/>
                                  </p:stCondLst>
                                  <p:childTnLst>
                                    <p:set>
                                      <p:cBhvr>
                                        <p:cTn id="124" dur="1" fill="hold">
                                          <p:stCondLst>
                                            <p:cond delay="0"/>
                                          </p:stCondLst>
                                        </p:cTn>
                                        <p:tgtEl>
                                          <p:spTgt spid="42"/>
                                        </p:tgtEl>
                                        <p:attrNameLst>
                                          <p:attrName>style.visibility</p:attrName>
                                        </p:attrNameLst>
                                      </p:cBhvr>
                                      <p:to>
                                        <p:strVal val="hidden"/>
                                      </p:to>
                                    </p:set>
                                  </p:childTnLst>
                                </p:cTn>
                              </p:par>
                              <p:par>
                                <p:cTn id="125" presetID="1" presetClass="exit" presetSubtype="0" fill="hold" grpId="1" nodeType="withEffect">
                                  <p:stCondLst>
                                    <p:cond delay="0"/>
                                  </p:stCondLst>
                                  <p:childTnLst>
                                    <p:set>
                                      <p:cBhvr>
                                        <p:cTn id="126" dur="1" fill="hold">
                                          <p:stCondLst>
                                            <p:cond delay="0"/>
                                          </p:stCondLst>
                                        </p:cTn>
                                        <p:tgtEl>
                                          <p:spTgt spid="43"/>
                                        </p:tgtEl>
                                        <p:attrNameLst>
                                          <p:attrName>style.visibility</p:attrName>
                                        </p:attrNameLst>
                                      </p:cBhvr>
                                      <p:to>
                                        <p:strVal val="hidden"/>
                                      </p:to>
                                    </p:set>
                                  </p:childTnLst>
                                </p:cTn>
                              </p:par>
                              <p:par>
                                <p:cTn id="127" presetID="1" presetClass="exit" presetSubtype="0" fill="hold" nodeType="withEffect">
                                  <p:stCondLst>
                                    <p:cond delay="0"/>
                                  </p:stCondLst>
                                  <p:childTnLst>
                                    <p:set>
                                      <p:cBhvr>
                                        <p:cTn id="128" dur="1" fill="hold">
                                          <p:stCondLst>
                                            <p:cond delay="0"/>
                                          </p:stCondLst>
                                        </p:cTn>
                                        <p:tgtEl>
                                          <p:spTgt spid="44"/>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52"/>
                                        </p:tgtEl>
                                        <p:attrNameLst>
                                          <p:attrName>style.visibility</p:attrName>
                                        </p:attrNameLst>
                                      </p:cBhvr>
                                      <p:to>
                                        <p:strVal val="visible"/>
                                      </p:to>
                                    </p:set>
                                    <p:anim calcmode="lin" valueType="num">
                                      <p:cBhvr>
                                        <p:cTn id="133" dur="500" fill="hold"/>
                                        <p:tgtEl>
                                          <p:spTgt spid="52"/>
                                        </p:tgtEl>
                                        <p:attrNameLst>
                                          <p:attrName>ppt_x</p:attrName>
                                        </p:attrNameLst>
                                      </p:cBhvr>
                                      <p:tavLst>
                                        <p:tav tm="0">
                                          <p:val>
                                            <p:strVal val="0-#ppt_w/2"/>
                                          </p:val>
                                        </p:tav>
                                        <p:tav tm="100000">
                                          <p:val>
                                            <p:strVal val="#ppt_x"/>
                                          </p:val>
                                        </p:tav>
                                      </p:tavLst>
                                    </p:anim>
                                    <p:anim calcmode="lin" valueType="num">
                                      <p:cBhvr>
                                        <p:cTn id="134"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2" fill="hold" grpId="0" nodeType="clickEffect">
                                  <p:stCondLst>
                                    <p:cond delay="0"/>
                                  </p:stCondLst>
                                  <p:childTnLst>
                                    <p:set>
                                      <p:cBhvr>
                                        <p:cTn id="138" dur="1" fill="hold">
                                          <p:stCondLst>
                                            <p:cond delay="0"/>
                                          </p:stCondLst>
                                        </p:cTn>
                                        <p:tgtEl>
                                          <p:spTgt spid="51"/>
                                        </p:tgtEl>
                                        <p:attrNameLst>
                                          <p:attrName>style.visibility</p:attrName>
                                        </p:attrNameLst>
                                      </p:cBhvr>
                                      <p:to>
                                        <p:strVal val="visible"/>
                                      </p:to>
                                    </p:set>
                                    <p:anim calcmode="lin" valueType="num">
                                      <p:cBhvr>
                                        <p:cTn id="139" dur="500" fill="hold"/>
                                        <p:tgtEl>
                                          <p:spTgt spid="51"/>
                                        </p:tgtEl>
                                        <p:attrNameLst>
                                          <p:attrName>ppt_x</p:attrName>
                                        </p:attrNameLst>
                                      </p:cBhvr>
                                      <p:tavLst>
                                        <p:tav tm="0">
                                          <p:val>
                                            <p:strVal val="1+#ppt_w/2"/>
                                          </p:val>
                                        </p:tav>
                                        <p:tav tm="100000">
                                          <p:val>
                                            <p:strVal val="#ppt_x"/>
                                          </p:val>
                                        </p:tav>
                                      </p:tavLst>
                                    </p:anim>
                                    <p:anim calcmode="lin" valueType="num">
                                      <p:cBhvr>
                                        <p:cTn id="140"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1" fill="hold" grpId="0" nodeType="clickEffect">
                                  <p:stCondLst>
                                    <p:cond delay="0"/>
                                  </p:stCondLst>
                                  <p:childTnLst>
                                    <p:set>
                                      <p:cBhvr>
                                        <p:cTn id="144" dur="1" fill="hold">
                                          <p:stCondLst>
                                            <p:cond delay="0"/>
                                          </p:stCondLst>
                                        </p:cTn>
                                        <p:tgtEl>
                                          <p:spTgt spid="58"/>
                                        </p:tgtEl>
                                        <p:attrNameLst>
                                          <p:attrName>style.visibility</p:attrName>
                                        </p:attrNameLst>
                                      </p:cBhvr>
                                      <p:to>
                                        <p:strVal val="visible"/>
                                      </p:to>
                                    </p:set>
                                    <p:anim calcmode="lin" valueType="num">
                                      <p:cBhvr>
                                        <p:cTn id="145" dur="500" fill="hold"/>
                                        <p:tgtEl>
                                          <p:spTgt spid="58"/>
                                        </p:tgtEl>
                                        <p:attrNameLst>
                                          <p:attrName>ppt_x</p:attrName>
                                        </p:attrNameLst>
                                      </p:cBhvr>
                                      <p:tavLst>
                                        <p:tav tm="0">
                                          <p:val>
                                            <p:strVal val="#ppt_x"/>
                                          </p:val>
                                        </p:tav>
                                        <p:tav tm="100000">
                                          <p:val>
                                            <p:strVal val="#ppt_x"/>
                                          </p:val>
                                        </p:tav>
                                      </p:tavLst>
                                    </p:anim>
                                    <p:anim calcmode="lin" valueType="num">
                                      <p:cBhvr>
                                        <p:cTn id="146" dur="500" fill="hold"/>
                                        <p:tgtEl>
                                          <p:spTgt spid="5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43"/>
                                            </p:cond>
                                          </p:stCondLst>
                                          <p:endCondLst>
                                            <p:cond evt="onStopAudio" delay="0">
                                              <p:tgtEl>
                                                <p:sldTgt/>
                                              </p:tgtEl>
                                            </p:cond>
                                          </p:endCondLst>
                                        </p:cTn>
                                        <p:tgtEl>
                                          <p:sndTgt r:embed="rId2" name="chimes.wav"/>
                                        </p:tgtEl>
                                      </p:cMediaNode>
                                    </p:audio>
                                  </p:subTnLst>
                                </p:cTn>
                              </p:par>
                              <p:par>
                                <p:cTn id="147" presetID="1" presetClass="exit" presetSubtype="0" fill="hold" grpId="1" nodeType="withEffect">
                                  <p:stCondLst>
                                    <p:cond delay="0"/>
                                  </p:stCondLst>
                                  <p:childTnLst>
                                    <p:set>
                                      <p:cBhvr>
                                        <p:cTn id="148" dur="1" fill="hold">
                                          <p:stCondLst>
                                            <p:cond delay="0"/>
                                          </p:stCondLst>
                                        </p:cTn>
                                        <p:tgtEl>
                                          <p:spTgt spid="50"/>
                                        </p:tgtEl>
                                        <p:attrNameLst>
                                          <p:attrName>style.visibility</p:attrName>
                                        </p:attrNameLst>
                                      </p:cBhvr>
                                      <p:to>
                                        <p:strVal val="hidden"/>
                                      </p:to>
                                    </p:set>
                                  </p:childTnLst>
                                </p:cTn>
                              </p:par>
                              <p:par>
                                <p:cTn id="149" presetID="1" presetClass="exit" presetSubtype="0" fill="hold" grpId="1" nodeType="withEffect">
                                  <p:stCondLst>
                                    <p:cond delay="0"/>
                                  </p:stCondLst>
                                  <p:childTnLst>
                                    <p:set>
                                      <p:cBhvr>
                                        <p:cTn id="150" dur="1" fill="hold">
                                          <p:stCondLst>
                                            <p:cond delay="0"/>
                                          </p:stCondLst>
                                        </p:cTn>
                                        <p:tgtEl>
                                          <p:spTgt spid="51"/>
                                        </p:tgtEl>
                                        <p:attrNameLst>
                                          <p:attrName>style.visibility</p:attrName>
                                        </p:attrNameLst>
                                      </p:cBhvr>
                                      <p:to>
                                        <p:strVal val="hidden"/>
                                      </p:to>
                                    </p:set>
                                  </p:childTnLst>
                                </p:cTn>
                              </p:par>
                              <p:par>
                                <p:cTn id="151" presetID="1" presetClass="exit" presetSubtype="0" fill="hold" nodeType="withEffect">
                                  <p:stCondLst>
                                    <p:cond delay="0"/>
                                  </p:stCondLst>
                                  <p:childTnLst>
                                    <p:set>
                                      <p:cBhvr>
                                        <p:cTn id="152" dur="1" fill="hold">
                                          <p:stCondLst>
                                            <p:cond delay="0"/>
                                          </p:stCondLst>
                                        </p:cTn>
                                        <p:tgtEl>
                                          <p:spTgt spid="52"/>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60"/>
                                        </p:tgtEl>
                                        <p:attrNameLst>
                                          <p:attrName>style.visibility</p:attrName>
                                        </p:attrNameLst>
                                      </p:cBhvr>
                                      <p:to>
                                        <p:strVal val="visible"/>
                                      </p:to>
                                    </p:set>
                                    <p:anim calcmode="lin" valueType="num">
                                      <p:cBhvr>
                                        <p:cTn id="157" dur="500" fill="hold"/>
                                        <p:tgtEl>
                                          <p:spTgt spid="60"/>
                                        </p:tgtEl>
                                        <p:attrNameLst>
                                          <p:attrName>ppt_x</p:attrName>
                                        </p:attrNameLst>
                                      </p:cBhvr>
                                      <p:tavLst>
                                        <p:tav tm="0">
                                          <p:val>
                                            <p:strVal val="0-#ppt_w/2"/>
                                          </p:val>
                                        </p:tav>
                                        <p:tav tm="100000">
                                          <p:val>
                                            <p:strVal val="#ppt_x"/>
                                          </p:val>
                                        </p:tav>
                                      </p:tavLst>
                                    </p:anim>
                                    <p:anim calcmode="lin" valueType="num">
                                      <p:cBhvr>
                                        <p:cTn id="158"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2" fill="hold" grpId="0" nodeType="clickEffect">
                                  <p:stCondLst>
                                    <p:cond delay="0"/>
                                  </p:stCondLst>
                                  <p:childTnLst>
                                    <p:set>
                                      <p:cBhvr>
                                        <p:cTn id="162" dur="1" fill="hold">
                                          <p:stCondLst>
                                            <p:cond delay="0"/>
                                          </p:stCondLst>
                                        </p:cTn>
                                        <p:tgtEl>
                                          <p:spTgt spid="59"/>
                                        </p:tgtEl>
                                        <p:attrNameLst>
                                          <p:attrName>style.visibility</p:attrName>
                                        </p:attrNameLst>
                                      </p:cBhvr>
                                      <p:to>
                                        <p:strVal val="visible"/>
                                      </p:to>
                                    </p:set>
                                    <p:anim calcmode="lin" valueType="num">
                                      <p:cBhvr>
                                        <p:cTn id="163" dur="500" fill="hold"/>
                                        <p:tgtEl>
                                          <p:spTgt spid="59"/>
                                        </p:tgtEl>
                                        <p:attrNameLst>
                                          <p:attrName>ppt_x</p:attrName>
                                        </p:attrNameLst>
                                      </p:cBhvr>
                                      <p:tavLst>
                                        <p:tav tm="0">
                                          <p:val>
                                            <p:strVal val="1+#ppt_w/2"/>
                                          </p:val>
                                        </p:tav>
                                        <p:tav tm="100000">
                                          <p:val>
                                            <p:strVal val="#ppt_x"/>
                                          </p:val>
                                        </p:tav>
                                      </p:tavLst>
                                    </p:anim>
                                    <p:anim calcmode="lin" valueType="num">
                                      <p:cBhvr>
                                        <p:cTn id="164"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1" fill="hold" grpId="0" nodeType="clickEffect">
                                  <p:stCondLst>
                                    <p:cond delay="0"/>
                                  </p:stCondLst>
                                  <p:childTnLst>
                                    <p:set>
                                      <p:cBhvr>
                                        <p:cTn id="168" dur="1" fill="hold">
                                          <p:stCondLst>
                                            <p:cond delay="0"/>
                                          </p:stCondLst>
                                        </p:cTn>
                                        <p:tgtEl>
                                          <p:spTgt spid="66"/>
                                        </p:tgtEl>
                                        <p:attrNameLst>
                                          <p:attrName>style.visibility</p:attrName>
                                        </p:attrNameLst>
                                      </p:cBhvr>
                                      <p:to>
                                        <p:strVal val="visible"/>
                                      </p:to>
                                    </p:set>
                                    <p:anim calcmode="lin" valueType="num">
                                      <p:cBhvr>
                                        <p:cTn id="169" dur="500" fill="hold"/>
                                        <p:tgtEl>
                                          <p:spTgt spid="66"/>
                                        </p:tgtEl>
                                        <p:attrNameLst>
                                          <p:attrName>ppt_x</p:attrName>
                                        </p:attrNameLst>
                                      </p:cBhvr>
                                      <p:tavLst>
                                        <p:tav tm="0">
                                          <p:val>
                                            <p:strVal val="#ppt_x"/>
                                          </p:val>
                                        </p:tav>
                                        <p:tav tm="100000">
                                          <p:val>
                                            <p:strVal val="#ppt_x"/>
                                          </p:val>
                                        </p:tav>
                                      </p:tavLst>
                                    </p:anim>
                                    <p:anim calcmode="lin" valueType="num">
                                      <p:cBhvr>
                                        <p:cTn id="170" dur="500" fill="hold"/>
                                        <p:tgtEl>
                                          <p:spTgt spid="66"/>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67"/>
                                            </p:cond>
                                          </p:stCondLst>
                                          <p:endCondLst>
                                            <p:cond evt="onStopAudio" delay="0">
                                              <p:tgtEl>
                                                <p:sldTgt/>
                                              </p:tgtEl>
                                            </p:cond>
                                          </p:endCondLst>
                                        </p:cTn>
                                        <p:tgtEl>
                                          <p:sndTgt r:embed="rId2" name="chimes.wav"/>
                                        </p:tgtEl>
                                      </p:cMediaNode>
                                    </p:audio>
                                  </p:subTnLst>
                                </p:cTn>
                              </p:par>
                              <p:par>
                                <p:cTn id="171" presetID="1" presetClass="exit" presetSubtype="0" fill="hold" grpId="1" nodeType="withEffect">
                                  <p:stCondLst>
                                    <p:cond delay="0"/>
                                  </p:stCondLst>
                                  <p:childTnLst>
                                    <p:set>
                                      <p:cBhvr>
                                        <p:cTn id="172" dur="1" fill="hold">
                                          <p:stCondLst>
                                            <p:cond delay="0"/>
                                          </p:stCondLst>
                                        </p:cTn>
                                        <p:tgtEl>
                                          <p:spTgt spid="58"/>
                                        </p:tgtEl>
                                        <p:attrNameLst>
                                          <p:attrName>style.visibility</p:attrName>
                                        </p:attrNameLst>
                                      </p:cBhvr>
                                      <p:to>
                                        <p:strVal val="hidden"/>
                                      </p:to>
                                    </p:set>
                                  </p:childTnLst>
                                </p:cTn>
                              </p:par>
                              <p:par>
                                <p:cTn id="173" presetID="1" presetClass="exit" presetSubtype="0" fill="hold" grpId="1" nodeType="withEffect">
                                  <p:stCondLst>
                                    <p:cond delay="0"/>
                                  </p:stCondLst>
                                  <p:childTnLst>
                                    <p:set>
                                      <p:cBhvr>
                                        <p:cTn id="174" dur="1" fill="hold">
                                          <p:stCondLst>
                                            <p:cond delay="0"/>
                                          </p:stCondLst>
                                        </p:cTn>
                                        <p:tgtEl>
                                          <p:spTgt spid="59"/>
                                        </p:tgtEl>
                                        <p:attrNameLst>
                                          <p:attrName>style.visibility</p:attrName>
                                        </p:attrNameLst>
                                      </p:cBhvr>
                                      <p:to>
                                        <p:strVal val="hidden"/>
                                      </p:to>
                                    </p:set>
                                  </p:childTnLst>
                                </p:cTn>
                              </p:par>
                              <p:par>
                                <p:cTn id="175" presetID="1" presetClass="exit" presetSubtype="0" fill="hold" nodeType="withEffect">
                                  <p:stCondLst>
                                    <p:cond delay="0"/>
                                  </p:stCondLst>
                                  <p:childTnLst>
                                    <p:set>
                                      <p:cBhvr>
                                        <p:cTn id="176" dur="1" fill="hold">
                                          <p:stCondLst>
                                            <p:cond delay="0"/>
                                          </p:stCondLst>
                                        </p:cTn>
                                        <p:tgtEl>
                                          <p:spTgt spid="60"/>
                                        </p:tgtEl>
                                        <p:attrNameLst>
                                          <p:attrName>style.visibility</p:attrName>
                                        </p:attrNameLst>
                                      </p:cBhvr>
                                      <p:to>
                                        <p:strVal val="hidden"/>
                                      </p:to>
                                    </p:set>
                                  </p:childTnLst>
                                </p:cTn>
                              </p:par>
                            </p:childTnLst>
                          </p:cTn>
                        </p:par>
                      </p:childTnLst>
                    </p:cTn>
                  </p:par>
                  <p:par>
                    <p:cTn id="177" fill="hold">
                      <p:stCondLst>
                        <p:cond delay="indefinite"/>
                      </p:stCondLst>
                      <p:childTnLst>
                        <p:par>
                          <p:cTn id="178" fill="hold">
                            <p:stCondLst>
                              <p:cond delay="0"/>
                            </p:stCondLst>
                            <p:childTnLst>
                              <p:par>
                                <p:cTn id="179" presetID="2" presetClass="entr" presetSubtype="8" fill="hold" nodeType="clickEffect">
                                  <p:stCondLst>
                                    <p:cond delay="0"/>
                                  </p:stCondLst>
                                  <p:childTnLst>
                                    <p:set>
                                      <p:cBhvr>
                                        <p:cTn id="180" dur="1" fill="hold">
                                          <p:stCondLst>
                                            <p:cond delay="0"/>
                                          </p:stCondLst>
                                        </p:cTn>
                                        <p:tgtEl>
                                          <p:spTgt spid="68"/>
                                        </p:tgtEl>
                                        <p:attrNameLst>
                                          <p:attrName>style.visibility</p:attrName>
                                        </p:attrNameLst>
                                      </p:cBhvr>
                                      <p:to>
                                        <p:strVal val="visible"/>
                                      </p:to>
                                    </p:set>
                                    <p:anim calcmode="lin" valueType="num">
                                      <p:cBhvr>
                                        <p:cTn id="181" dur="500" fill="hold"/>
                                        <p:tgtEl>
                                          <p:spTgt spid="68"/>
                                        </p:tgtEl>
                                        <p:attrNameLst>
                                          <p:attrName>ppt_x</p:attrName>
                                        </p:attrNameLst>
                                      </p:cBhvr>
                                      <p:tavLst>
                                        <p:tav tm="0">
                                          <p:val>
                                            <p:strVal val="0-#ppt_w/2"/>
                                          </p:val>
                                        </p:tav>
                                        <p:tav tm="100000">
                                          <p:val>
                                            <p:strVal val="#ppt_x"/>
                                          </p:val>
                                        </p:tav>
                                      </p:tavLst>
                                    </p:anim>
                                    <p:anim calcmode="lin" valueType="num">
                                      <p:cBhvr>
                                        <p:cTn id="182" dur="500" fill="hold"/>
                                        <p:tgtEl>
                                          <p:spTgt spid="68"/>
                                        </p:tgtEl>
                                        <p:attrNameLst>
                                          <p:attrName>ppt_y</p:attrName>
                                        </p:attrNameLst>
                                      </p:cBhvr>
                                      <p:tavLst>
                                        <p:tav tm="0">
                                          <p:val>
                                            <p:strVal val="#ppt_y"/>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2" fill="hold" grpId="0" nodeType="clickEffect">
                                  <p:stCondLst>
                                    <p:cond delay="0"/>
                                  </p:stCondLst>
                                  <p:childTnLst>
                                    <p:set>
                                      <p:cBhvr>
                                        <p:cTn id="186" dur="1" fill="hold">
                                          <p:stCondLst>
                                            <p:cond delay="0"/>
                                          </p:stCondLst>
                                        </p:cTn>
                                        <p:tgtEl>
                                          <p:spTgt spid="67"/>
                                        </p:tgtEl>
                                        <p:attrNameLst>
                                          <p:attrName>style.visibility</p:attrName>
                                        </p:attrNameLst>
                                      </p:cBhvr>
                                      <p:to>
                                        <p:strVal val="visible"/>
                                      </p:to>
                                    </p:set>
                                    <p:anim calcmode="lin" valueType="num">
                                      <p:cBhvr>
                                        <p:cTn id="187" dur="500" fill="hold"/>
                                        <p:tgtEl>
                                          <p:spTgt spid="67"/>
                                        </p:tgtEl>
                                        <p:attrNameLst>
                                          <p:attrName>ppt_x</p:attrName>
                                        </p:attrNameLst>
                                      </p:cBhvr>
                                      <p:tavLst>
                                        <p:tav tm="0">
                                          <p:val>
                                            <p:strVal val="1+#ppt_w/2"/>
                                          </p:val>
                                        </p:tav>
                                        <p:tav tm="100000">
                                          <p:val>
                                            <p:strVal val="#ppt_x"/>
                                          </p:val>
                                        </p:tav>
                                      </p:tavLst>
                                    </p:anim>
                                    <p:anim calcmode="lin" valueType="num">
                                      <p:cBhvr>
                                        <p:cTn id="188"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1" fill="hold" grpId="0" nodeType="clickEffect">
                                  <p:stCondLst>
                                    <p:cond delay="0"/>
                                  </p:stCondLst>
                                  <p:childTnLst>
                                    <p:set>
                                      <p:cBhvr>
                                        <p:cTn id="192" dur="1" fill="hold">
                                          <p:stCondLst>
                                            <p:cond delay="0"/>
                                          </p:stCondLst>
                                        </p:cTn>
                                        <p:tgtEl>
                                          <p:spTgt spid="74"/>
                                        </p:tgtEl>
                                        <p:attrNameLst>
                                          <p:attrName>style.visibility</p:attrName>
                                        </p:attrNameLst>
                                      </p:cBhvr>
                                      <p:to>
                                        <p:strVal val="visible"/>
                                      </p:to>
                                    </p:set>
                                    <p:anim calcmode="lin" valueType="num">
                                      <p:cBhvr>
                                        <p:cTn id="193" dur="500" fill="hold"/>
                                        <p:tgtEl>
                                          <p:spTgt spid="74"/>
                                        </p:tgtEl>
                                        <p:attrNameLst>
                                          <p:attrName>ppt_x</p:attrName>
                                        </p:attrNameLst>
                                      </p:cBhvr>
                                      <p:tavLst>
                                        <p:tav tm="0">
                                          <p:val>
                                            <p:strVal val="#ppt_x"/>
                                          </p:val>
                                        </p:tav>
                                        <p:tav tm="100000">
                                          <p:val>
                                            <p:strVal val="#ppt_x"/>
                                          </p:val>
                                        </p:tav>
                                      </p:tavLst>
                                    </p:anim>
                                    <p:anim calcmode="lin" valueType="num">
                                      <p:cBhvr>
                                        <p:cTn id="194" dur="500" fill="hold"/>
                                        <p:tgtEl>
                                          <p:spTgt spid="7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91"/>
                                            </p:cond>
                                          </p:stCondLst>
                                          <p:endCondLst>
                                            <p:cond evt="onStopAudio" delay="0">
                                              <p:tgtEl>
                                                <p:sldTgt/>
                                              </p:tgtEl>
                                            </p:cond>
                                          </p:endCondLst>
                                        </p:cTn>
                                        <p:tgtEl>
                                          <p:sndTgt r:embed="rId2" name="chimes.wav"/>
                                        </p:tgtEl>
                                      </p:cMediaNode>
                                    </p:audio>
                                  </p:subTnLst>
                                </p:cTn>
                              </p:par>
                              <p:par>
                                <p:cTn id="195" presetID="1" presetClass="exit" presetSubtype="0" fill="hold" grpId="1" nodeType="withEffect">
                                  <p:stCondLst>
                                    <p:cond delay="0"/>
                                  </p:stCondLst>
                                  <p:childTnLst>
                                    <p:set>
                                      <p:cBhvr>
                                        <p:cTn id="196" dur="1" fill="hold">
                                          <p:stCondLst>
                                            <p:cond delay="0"/>
                                          </p:stCondLst>
                                        </p:cTn>
                                        <p:tgtEl>
                                          <p:spTgt spid="66"/>
                                        </p:tgtEl>
                                        <p:attrNameLst>
                                          <p:attrName>style.visibility</p:attrName>
                                        </p:attrNameLst>
                                      </p:cBhvr>
                                      <p:to>
                                        <p:strVal val="hidden"/>
                                      </p:to>
                                    </p:set>
                                  </p:childTnLst>
                                </p:cTn>
                              </p:par>
                              <p:par>
                                <p:cTn id="197" presetID="1" presetClass="exit" presetSubtype="0" fill="hold" grpId="1" nodeType="withEffect">
                                  <p:stCondLst>
                                    <p:cond delay="0"/>
                                  </p:stCondLst>
                                  <p:childTnLst>
                                    <p:set>
                                      <p:cBhvr>
                                        <p:cTn id="198" dur="1" fill="hold">
                                          <p:stCondLst>
                                            <p:cond delay="0"/>
                                          </p:stCondLst>
                                        </p:cTn>
                                        <p:tgtEl>
                                          <p:spTgt spid="67"/>
                                        </p:tgtEl>
                                        <p:attrNameLst>
                                          <p:attrName>style.visibility</p:attrName>
                                        </p:attrNameLst>
                                      </p:cBhvr>
                                      <p:to>
                                        <p:strVal val="hidden"/>
                                      </p:to>
                                    </p:set>
                                  </p:childTnLst>
                                </p:cTn>
                              </p:par>
                              <p:par>
                                <p:cTn id="199" presetID="1" presetClass="exit" presetSubtype="0" fill="hold" nodeType="withEffect">
                                  <p:stCondLst>
                                    <p:cond delay="0"/>
                                  </p:stCondLst>
                                  <p:childTnLst>
                                    <p:set>
                                      <p:cBhvr>
                                        <p:cTn id="200" dur="1" fill="hold">
                                          <p:stCondLst>
                                            <p:cond delay="0"/>
                                          </p:stCondLst>
                                        </p:cTn>
                                        <p:tgtEl>
                                          <p:spTgt spid="68"/>
                                        </p:tgtEl>
                                        <p:attrNameLst>
                                          <p:attrName>style.visibility</p:attrName>
                                        </p:attrNameLst>
                                      </p:cBhvr>
                                      <p:to>
                                        <p:strVal val="hidden"/>
                                      </p:to>
                                    </p:set>
                                  </p:childTnLst>
                                </p:cTn>
                              </p:par>
                            </p:childTnLst>
                          </p:cTn>
                        </p:par>
                      </p:childTnLst>
                    </p:cTn>
                  </p:par>
                  <p:par>
                    <p:cTn id="201" fill="hold">
                      <p:stCondLst>
                        <p:cond delay="indefinite"/>
                      </p:stCondLst>
                      <p:childTnLst>
                        <p:par>
                          <p:cTn id="202" fill="hold">
                            <p:stCondLst>
                              <p:cond delay="0"/>
                            </p:stCondLst>
                            <p:childTnLst>
                              <p:par>
                                <p:cTn id="203" presetID="2" presetClass="entr" presetSubtype="8" fill="hold" nodeType="clickEffect">
                                  <p:stCondLst>
                                    <p:cond delay="0"/>
                                  </p:stCondLst>
                                  <p:childTnLst>
                                    <p:set>
                                      <p:cBhvr>
                                        <p:cTn id="204" dur="1" fill="hold">
                                          <p:stCondLst>
                                            <p:cond delay="0"/>
                                          </p:stCondLst>
                                        </p:cTn>
                                        <p:tgtEl>
                                          <p:spTgt spid="76"/>
                                        </p:tgtEl>
                                        <p:attrNameLst>
                                          <p:attrName>style.visibility</p:attrName>
                                        </p:attrNameLst>
                                      </p:cBhvr>
                                      <p:to>
                                        <p:strVal val="visible"/>
                                      </p:to>
                                    </p:set>
                                    <p:anim calcmode="lin" valueType="num">
                                      <p:cBhvr>
                                        <p:cTn id="205" dur="500" fill="hold"/>
                                        <p:tgtEl>
                                          <p:spTgt spid="76"/>
                                        </p:tgtEl>
                                        <p:attrNameLst>
                                          <p:attrName>ppt_x</p:attrName>
                                        </p:attrNameLst>
                                      </p:cBhvr>
                                      <p:tavLst>
                                        <p:tav tm="0">
                                          <p:val>
                                            <p:strVal val="0-#ppt_w/2"/>
                                          </p:val>
                                        </p:tav>
                                        <p:tav tm="100000">
                                          <p:val>
                                            <p:strVal val="#ppt_x"/>
                                          </p:val>
                                        </p:tav>
                                      </p:tavLst>
                                    </p:anim>
                                    <p:anim calcmode="lin" valueType="num">
                                      <p:cBhvr>
                                        <p:cTn id="206" dur="5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2" fill="hold" grpId="0" nodeType="clickEffect">
                                  <p:stCondLst>
                                    <p:cond delay="0"/>
                                  </p:stCondLst>
                                  <p:childTnLst>
                                    <p:set>
                                      <p:cBhvr>
                                        <p:cTn id="210" dur="1" fill="hold">
                                          <p:stCondLst>
                                            <p:cond delay="0"/>
                                          </p:stCondLst>
                                        </p:cTn>
                                        <p:tgtEl>
                                          <p:spTgt spid="75"/>
                                        </p:tgtEl>
                                        <p:attrNameLst>
                                          <p:attrName>style.visibility</p:attrName>
                                        </p:attrNameLst>
                                      </p:cBhvr>
                                      <p:to>
                                        <p:strVal val="visible"/>
                                      </p:to>
                                    </p:set>
                                    <p:anim calcmode="lin" valueType="num">
                                      <p:cBhvr>
                                        <p:cTn id="211" dur="500" fill="hold"/>
                                        <p:tgtEl>
                                          <p:spTgt spid="75"/>
                                        </p:tgtEl>
                                        <p:attrNameLst>
                                          <p:attrName>ppt_x</p:attrName>
                                        </p:attrNameLst>
                                      </p:cBhvr>
                                      <p:tavLst>
                                        <p:tav tm="0">
                                          <p:val>
                                            <p:strVal val="1+#ppt_w/2"/>
                                          </p:val>
                                        </p:tav>
                                        <p:tav tm="100000">
                                          <p:val>
                                            <p:strVal val="#ppt_x"/>
                                          </p:val>
                                        </p:tav>
                                      </p:tavLst>
                                    </p:anim>
                                    <p:anim calcmode="lin" valueType="num">
                                      <p:cBhvr>
                                        <p:cTn id="212" dur="500" fill="hold"/>
                                        <p:tgtEl>
                                          <p:spTgt spid="75"/>
                                        </p:tgtEl>
                                        <p:attrNameLst>
                                          <p:attrName>ppt_y</p:attrName>
                                        </p:attrNameLst>
                                      </p:cBhvr>
                                      <p:tavLst>
                                        <p:tav tm="0">
                                          <p:val>
                                            <p:strVal val="#ppt_y"/>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1" fill="hold" grpId="0" nodeType="clickEffect">
                                  <p:stCondLst>
                                    <p:cond delay="0"/>
                                  </p:stCondLst>
                                  <p:childTnLst>
                                    <p:set>
                                      <p:cBhvr>
                                        <p:cTn id="216" dur="1" fill="hold">
                                          <p:stCondLst>
                                            <p:cond delay="0"/>
                                          </p:stCondLst>
                                        </p:cTn>
                                        <p:tgtEl>
                                          <p:spTgt spid="82"/>
                                        </p:tgtEl>
                                        <p:attrNameLst>
                                          <p:attrName>style.visibility</p:attrName>
                                        </p:attrNameLst>
                                      </p:cBhvr>
                                      <p:to>
                                        <p:strVal val="visible"/>
                                      </p:to>
                                    </p:set>
                                    <p:anim calcmode="lin" valueType="num">
                                      <p:cBhvr>
                                        <p:cTn id="217" dur="500" fill="hold"/>
                                        <p:tgtEl>
                                          <p:spTgt spid="82"/>
                                        </p:tgtEl>
                                        <p:attrNameLst>
                                          <p:attrName>ppt_x</p:attrName>
                                        </p:attrNameLst>
                                      </p:cBhvr>
                                      <p:tavLst>
                                        <p:tav tm="0">
                                          <p:val>
                                            <p:strVal val="#ppt_x"/>
                                          </p:val>
                                        </p:tav>
                                        <p:tav tm="100000">
                                          <p:val>
                                            <p:strVal val="#ppt_x"/>
                                          </p:val>
                                        </p:tav>
                                      </p:tavLst>
                                    </p:anim>
                                    <p:anim calcmode="lin" valueType="num">
                                      <p:cBhvr>
                                        <p:cTn id="218" dur="500" fill="hold"/>
                                        <p:tgtEl>
                                          <p:spTgt spid="8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15"/>
                                            </p:cond>
                                          </p:stCondLst>
                                          <p:endCondLst>
                                            <p:cond evt="onStopAudio" delay="0">
                                              <p:tgtEl>
                                                <p:sldTgt/>
                                              </p:tgtEl>
                                            </p:cond>
                                          </p:endCondLst>
                                        </p:cTn>
                                        <p:tgtEl>
                                          <p:sndTgt r:embed="rId2" name="chimes.wav"/>
                                        </p:tgtEl>
                                      </p:cMediaNode>
                                    </p:audio>
                                  </p:subTnLst>
                                </p:cTn>
                              </p:par>
                              <p:par>
                                <p:cTn id="219" presetID="1" presetClass="exit" presetSubtype="0" fill="hold" grpId="1" nodeType="withEffect">
                                  <p:stCondLst>
                                    <p:cond delay="0"/>
                                  </p:stCondLst>
                                  <p:childTnLst>
                                    <p:set>
                                      <p:cBhvr>
                                        <p:cTn id="220" dur="1" fill="hold">
                                          <p:stCondLst>
                                            <p:cond delay="0"/>
                                          </p:stCondLst>
                                        </p:cTn>
                                        <p:tgtEl>
                                          <p:spTgt spid="74"/>
                                        </p:tgtEl>
                                        <p:attrNameLst>
                                          <p:attrName>style.visibility</p:attrName>
                                        </p:attrNameLst>
                                      </p:cBhvr>
                                      <p:to>
                                        <p:strVal val="hidden"/>
                                      </p:to>
                                    </p:set>
                                  </p:childTnLst>
                                </p:cTn>
                              </p:par>
                              <p:par>
                                <p:cTn id="221" presetID="1" presetClass="exit" presetSubtype="0" fill="hold" grpId="1" nodeType="withEffect">
                                  <p:stCondLst>
                                    <p:cond delay="0"/>
                                  </p:stCondLst>
                                  <p:childTnLst>
                                    <p:set>
                                      <p:cBhvr>
                                        <p:cTn id="222" dur="1" fill="hold">
                                          <p:stCondLst>
                                            <p:cond delay="0"/>
                                          </p:stCondLst>
                                        </p:cTn>
                                        <p:tgtEl>
                                          <p:spTgt spid="75"/>
                                        </p:tgtEl>
                                        <p:attrNameLst>
                                          <p:attrName>style.visibility</p:attrName>
                                        </p:attrNameLst>
                                      </p:cBhvr>
                                      <p:to>
                                        <p:strVal val="hidden"/>
                                      </p:to>
                                    </p:set>
                                  </p:childTnLst>
                                </p:cTn>
                              </p:par>
                              <p:par>
                                <p:cTn id="223" presetID="1" presetClass="exit" presetSubtype="0" fill="hold" nodeType="withEffect">
                                  <p:stCondLst>
                                    <p:cond delay="0"/>
                                  </p:stCondLst>
                                  <p:childTnLst>
                                    <p:set>
                                      <p:cBhvr>
                                        <p:cTn id="224" dur="1" fill="hold">
                                          <p:stCondLst>
                                            <p:cond delay="0"/>
                                          </p:stCondLst>
                                        </p:cTn>
                                        <p:tgtEl>
                                          <p:spTgt spid="76"/>
                                        </p:tgtEl>
                                        <p:attrNameLst>
                                          <p:attrName>style.visibility</p:attrName>
                                        </p:attrNameLst>
                                      </p:cBhvr>
                                      <p:to>
                                        <p:strVal val="hidden"/>
                                      </p:to>
                                    </p:set>
                                  </p:childTnLst>
                                </p:cTn>
                              </p:par>
                            </p:childTnLst>
                          </p:cTn>
                        </p:par>
                      </p:childTnLst>
                    </p:cTn>
                  </p:par>
                  <p:par>
                    <p:cTn id="225" fill="hold">
                      <p:stCondLst>
                        <p:cond delay="indefinite"/>
                      </p:stCondLst>
                      <p:childTnLst>
                        <p:par>
                          <p:cTn id="226" fill="hold">
                            <p:stCondLst>
                              <p:cond delay="0"/>
                            </p:stCondLst>
                            <p:childTnLst>
                              <p:par>
                                <p:cTn id="227" presetID="2" presetClass="entr" presetSubtype="8" fill="hold" nodeType="clickEffect">
                                  <p:stCondLst>
                                    <p:cond delay="0"/>
                                  </p:stCondLst>
                                  <p:childTnLst>
                                    <p:set>
                                      <p:cBhvr>
                                        <p:cTn id="228" dur="1" fill="hold">
                                          <p:stCondLst>
                                            <p:cond delay="0"/>
                                          </p:stCondLst>
                                        </p:cTn>
                                        <p:tgtEl>
                                          <p:spTgt spid="12"/>
                                        </p:tgtEl>
                                        <p:attrNameLst>
                                          <p:attrName>style.visibility</p:attrName>
                                        </p:attrNameLst>
                                      </p:cBhvr>
                                      <p:to>
                                        <p:strVal val="visible"/>
                                      </p:to>
                                    </p:set>
                                    <p:anim calcmode="lin" valueType="num">
                                      <p:cBhvr>
                                        <p:cTn id="229" dur="500" fill="hold"/>
                                        <p:tgtEl>
                                          <p:spTgt spid="12"/>
                                        </p:tgtEl>
                                        <p:attrNameLst>
                                          <p:attrName>ppt_x</p:attrName>
                                        </p:attrNameLst>
                                      </p:cBhvr>
                                      <p:tavLst>
                                        <p:tav tm="0">
                                          <p:val>
                                            <p:strVal val="0-#ppt_w/2"/>
                                          </p:val>
                                        </p:tav>
                                        <p:tav tm="100000">
                                          <p:val>
                                            <p:strVal val="#ppt_x"/>
                                          </p:val>
                                        </p:tav>
                                      </p:tavLst>
                                    </p:anim>
                                    <p:anim calcmode="lin" valueType="num">
                                      <p:cBhvr>
                                        <p:cTn id="2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2" fill="hold" grpId="0" nodeType="clickEffect">
                                  <p:stCondLst>
                                    <p:cond delay="0"/>
                                  </p:stCondLst>
                                  <p:childTnLst>
                                    <p:set>
                                      <p:cBhvr>
                                        <p:cTn id="234" dur="1" fill="hold">
                                          <p:stCondLst>
                                            <p:cond delay="0"/>
                                          </p:stCondLst>
                                        </p:cTn>
                                        <p:tgtEl>
                                          <p:spTgt spid="83"/>
                                        </p:tgtEl>
                                        <p:attrNameLst>
                                          <p:attrName>style.visibility</p:attrName>
                                        </p:attrNameLst>
                                      </p:cBhvr>
                                      <p:to>
                                        <p:strVal val="visible"/>
                                      </p:to>
                                    </p:set>
                                    <p:anim calcmode="lin" valueType="num">
                                      <p:cBhvr>
                                        <p:cTn id="235" dur="500" fill="hold"/>
                                        <p:tgtEl>
                                          <p:spTgt spid="83"/>
                                        </p:tgtEl>
                                        <p:attrNameLst>
                                          <p:attrName>ppt_x</p:attrName>
                                        </p:attrNameLst>
                                      </p:cBhvr>
                                      <p:tavLst>
                                        <p:tav tm="0">
                                          <p:val>
                                            <p:strVal val="1+#ppt_w/2"/>
                                          </p:val>
                                        </p:tav>
                                        <p:tav tm="100000">
                                          <p:val>
                                            <p:strVal val="#ppt_x"/>
                                          </p:val>
                                        </p:tav>
                                      </p:tavLst>
                                    </p:anim>
                                    <p:anim calcmode="lin" valueType="num">
                                      <p:cBhvr>
                                        <p:cTn id="236" dur="50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11" grpId="0" bldLvl="0" animBg="1"/>
      <p:bldP spid="11" grpId="1" bldLvl="0" animBg="1"/>
      <p:bldP spid="18" grpId="0" bldLvl="0" animBg="1"/>
      <p:bldP spid="18" grpId="1" bldLvl="0" animBg="1"/>
      <p:bldP spid="25" grpId="0" bldLvl="0" animBg="1"/>
      <p:bldP spid="25" grpId="1" bldLvl="0" animBg="1"/>
      <p:bldP spid="26" grpId="0" bldLvl="0" animBg="1"/>
      <p:bldP spid="26" grpId="1" bldLvl="0" animBg="1"/>
      <p:bldP spid="27" grpId="0" bldLvl="0" animBg="1"/>
      <p:bldP spid="27" grpId="1" bldLvl="0" animBg="1"/>
      <p:bldP spid="34" grpId="0" bldLvl="0" animBg="1"/>
      <p:bldP spid="34" grpId="1" bldLvl="0" animBg="1"/>
      <p:bldP spid="35" grpId="0" bldLvl="0" animBg="1"/>
      <p:bldP spid="35" grpId="1" bldLvl="0" animBg="1"/>
      <p:bldP spid="42" grpId="0" bldLvl="0" animBg="1"/>
      <p:bldP spid="42" grpId="1" bldLvl="0" animBg="1"/>
      <p:bldP spid="43" grpId="0" bldLvl="0" animBg="1"/>
      <p:bldP spid="43" grpId="1" bldLvl="0" animBg="1"/>
      <p:bldP spid="50" grpId="0" bldLvl="0" animBg="1"/>
      <p:bldP spid="50" grpId="1" bldLvl="0" animBg="1"/>
      <p:bldP spid="51" grpId="0" bldLvl="0" animBg="1"/>
      <p:bldP spid="51" grpId="1" bldLvl="0" animBg="1"/>
      <p:bldP spid="58" grpId="0" bldLvl="0" animBg="1"/>
      <p:bldP spid="58" grpId="1" bldLvl="0" animBg="1"/>
      <p:bldP spid="59" grpId="0" bldLvl="0" animBg="1"/>
      <p:bldP spid="59" grpId="1" bldLvl="0" animBg="1"/>
      <p:bldP spid="66" grpId="0" bldLvl="0" animBg="1"/>
      <p:bldP spid="66" grpId="1" bldLvl="0" animBg="1"/>
      <p:bldP spid="67" grpId="0" bldLvl="0" animBg="1"/>
      <p:bldP spid="67" grpId="1" bldLvl="0" animBg="1"/>
      <p:bldP spid="74" grpId="0" bldLvl="0" animBg="1"/>
      <p:bldP spid="74" grpId="1" bldLvl="0" animBg="1"/>
      <p:bldP spid="75" grpId="0" bldLvl="0" animBg="1"/>
      <p:bldP spid="75" grpId="1" bldLvl="0" animBg="1"/>
      <p:bldP spid="82" grpId="0" bldLvl="0" animBg="1"/>
      <p:bldP spid="8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71550" y="2774950"/>
            <a:ext cx="7112000" cy="1198563"/>
          </a:xfrm>
          <a:prstGeom prst="rect">
            <a:avLst/>
          </a:prstGeom>
          <a:noFill/>
          <a:ln>
            <a:noFill/>
          </a:ln>
        </p:spPr>
        <p:txBody>
          <a:bodyPr>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buFont typeface="Arial" panose="020B0604020202020204" pitchFamily="34" charset="0"/>
              <a:buNone/>
              <a:defRPr/>
            </a:pPr>
            <a:r>
              <a:rPr lang="zh-CN" altLang="en-US" sz="3600" b="1" dirty="0">
                <a:solidFill>
                  <a:srgbClr val="000000"/>
                </a:solidFill>
                <a:latin typeface="+mj-lt"/>
                <a:ea typeface="楷体" panose="02010609060101010101" pitchFamily="49" charset="-122"/>
              </a:rPr>
              <a:t>        通过这节课的学习活动，你有什么收获？</a:t>
            </a:r>
            <a:endParaRPr lang="zh-CN" altLang="en-US" sz="3600" b="1" dirty="0">
              <a:solidFill>
                <a:srgbClr val="000000"/>
              </a:solidFill>
              <a:latin typeface="+mj-lt"/>
              <a:ea typeface="楷体" panose="02010609060101010101" pitchFamily="49" charset="-122"/>
            </a:endParaRPr>
          </a:p>
        </p:txBody>
      </p:sp>
      <p:sp>
        <p:nvSpPr>
          <p:cNvPr id="4" name="Freeform 10"/>
          <p:cNvSpPr/>
          <p:nvPr/>
        </p:nvSpPr>
        <p:spPr bwMode="auto">
          <a:xfrm>
            <a:off x="3527569" y="1301717"/>
            <a:ext cx="2088862" cy="620398"/>
          </a:xfrm>
          <a:custGeom>
            <a:avLst/>
            <a:gdLst>
              <a:gd name="T0" fmla="*/ 2147483646 w 552"/>
              <a:gd name="T1" fmla="*/ 2147483646 h 553"/>
              <a:gd name="T2" fmla="*/ 0 w 552"/>
              <a:gd name="T3" fmla="*/ 2147483646 h 553"/>
              <a:gd name="T4" fmla="*/ 0 w 552"/>
              <a:gd name="T5" fmla="*/ 0 h 553"/>
              <a:gd name="T6" fmla="*/ 2147483646 w 552"/>
              <a:gd name="T7" fmla="*/ 0 h 553"/>
              <a:gd name="T8" fmla="*/ 2147483646 w 552"/>
              <a:gd name="T9" fmla="*/ 2147483646 h 553"/>
              <a:gd name="T10" fmla="*/ 2147483646 w 552"/>
              <a:gd name="T11" fmla="*/ 2147483646 h 553"/>
              <a:gd name="T12" fmla="*/ 0 60000 65536"/>
              <a:gd name="T13" fmla="*/ 0 60000 65536"/>
              <a:gd name="T14" fmla="*/ 0 60000 65536"/>
              <a:gd name="T15" fmla="*/ 0 60000 65536"/>
              <a:gd name="T16" fmla="*/ 0 60000 65536"/>
              <a:gd name="T17" fmla="*/ 0 60000 65536"/>
              <a:gd name="T18" fmla="*/ 0 w 552"/>
              <a:gd name="T19" fmla="*/ 0 h 553"/>
              <a:gd name="T20" fmla="*/ 552 w 552"/>
              <a:gd name="T21" fmla="*/ 553 h 553"/>
            </a:gdLst>
            <a:ahLst/>
            <a:cxnLst>
              <a:cxn ang="T12">
                <a:pos x="T0" y="T1"/>
              </a:cxn>
              <a:cxn ang="T13">
                <a:pos x="T2" y="T3"/>
              </a:cxn>
              <a:cxn ang="T14">
                <a:pos x="T4" y="T5"/>
              </a:cxn>
              <a:cxn ang="T15">
                <a:pos x="T6" y="T7"/>
              </a:cxn>
              <a:cxn ang="T16">
                <a:pos x="T8" y="T9"/>
              </a:cxn>
              <a:cxn ang="T17">
                <a:pos x="T10" y="T11"/>
              </a:cxn>
            </a:cxnLst>
            <a:rect l="T18" t="T19" r="T20" b="T21"/>
            <a:pathLst>
              <a:path w="552" h="553">
                <a:moveTo>
                  <a:pt x="552" y="553"/>
                </a:moveTo>
                <a:lnTo>
                  <a:pt x="0" y="553"/>
                </a:lnTo>
                <a:lnTo>
                  <a:pt x="0" y="0"/>
                </a:lnTo>
                <a:lnTo>
                  <a:pt x="552" y="0"/>
                </a:lnTo>
                <a:lnTo>
                  <a:pt x="552" y="553"/>
                </a:lnTo>
                <a:close/>
              </a:path>
            </a:pathLst>
          </a:custGeom>
          <a:solidFill>
            <a:srgbClr val="66CCFF"/>
          </a:solidFill>
          <a:ln>
            <a:solidFill>
              <a:srgbClr val="3399FF"/>
            </a:solidFill>
          </a:ln>
          <a:effectLst>
            <a:glow rad="63500">
              <a:schemeClr val="accent5">
                <a:satMod val="175000"/>
                <a:alpha val="40000"/>
              </a:schemeClr>
            </a:glow>
            <a:outerShdw blurRad="50800" dist="38100" dir="5400000" algn="t" rotWithShape="0">
              <a:prstClr val="black">
                <a:alpha val="40000"/>
              </a:prstClr>
            </a:outerShdw>
          </a:effectLst>
          <a:scene3d>
            <a:camera prst="orthographicFront"/>
            <a:lightRig rig="threePt" dir="t"/>
          </a:scene3d>
          <a:sp3d>
            <a:bevelT prst="relaxedInset"/>
          </a:sp3d>
        </p:spPr>
        <p:txBody>
          <a:bodyPr/>
          <a:lstStyle/>
          <a:p>
            <a:pPr algn="ctr">
              <a:defRPr/>
            </a:pPr>
            <a:r>
              <a:rPr lang="zh-CN" altLang="en-US" sz="3200" b="1" dirty="0">
                <a:latin typeface="+mj-ea"/>
                <a:ea typeface="+mj-ea"/>
              </a:rPr>
              <a:t>课堂小结</a:t>
            </a:r>
            <a:endParaRPr lang="zh-CN" altLang="en-US" sz="3200" b="1" dirty="0">
              <a:latin typeface="+mj-ea"/>
              <a:ea typeface="+mj-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905000" y="2647950"/>
            <a:ext cx="5468938" cy="1325563"/>
          </a:xfrm>
          <a:prstGeom prst="rect">
            <a:avLst/>
          </a:prstGeom>
          <a:noFill/>
          <a:ln>
            <a:noFill/>
          </a:ln>
        </p:spPr>
        <p:txBody>
          <a:bodyPr/>
          <a:lstStyle>
            <a:lvl1pPr marL="342900" indent="-342900"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nSpc>
                <a:spcPct val="130000"/>
              </a:lnSpc>
              <a:spcBef>
                <a:spcPts val="0"/>
              </a:spcBef>
              <a:defRPr/>
            </a:pPr>
            <a:r>
              <a:rPr lang="en-US" altLang="zh-CN" sz="3200" b="1" dirty="0">
                <a:solidFill>
                  <a:srgbClr val="000000"/>
                </a:solidFill>
                <a:latin typeface="+mj-lt"/>
                <a:ea typeface="+mj-ea"/>
              </a:rPr>
              <a:t>1.</a:t>
            </a:r>
            <a:r>
              <a:rPr lang="zh-CN" altLang="en-US" sz="3200" b="1" dirty="0">
                <a:solidFill>
                  <a:srgbClr val="000000"/>
                </a:solidFill>
                <a:latin typeface="+mj-lt"/>
                <a:ea typeface="+mj-ea"/>
              </a:rPr>
              <a:t>从课后习题中选取；</a:t>
            </a:r>
            <a:endParaRPr lang="zh-CN" altLang="en-US" sz="3200" b="1" dirty="0">
              <a:solidFill>
                <a:srgbClr val="000000"/>
              </a:solidFill>
              <a:latin typeface="+mj-lt"/>
              <a:ea typeface="+mj-ea"/>
            </a:endParaRPr>
          </a:p>
          <a:p>
            <a:pPr>
              <a:lnSpc>
                <a:spcPct val="130000"/>
              </a:lnSpc>
              <a:spcBef>
                <a:spcPts val="0"/>
              </a:spcBef>
              <a:defRPr/>
            </a:pPr>
            <a:r>
              <a:rPr lang="en-US" altLang="zh-CN" sz="3200" b="1" dirty="0">
                <a:solidFill>
                  <a:srgbClr val="000000"/>
                </a:solidFill>
                <a:latin typeface="+mj-lt"/>
                <a:ea typeface="+mj-ea"/>
              </a:rPr>
              <a:t>2.</a:t>
            </a:r>
            <a:r>
              <a:rPr lang="zh-CN" altLang="en-US" sz="3200" b="1" dirty="0">
                <a:solidFill>
                  <a:srgbClr val="000000"/>
                </a:solidFill>
                <a:latin typeface="+mj-lt"/>
                <a:ea typeface="+mj-ea"/>
              </a:rPr>
              <a:t>完成练习册本课时的习题。</a:t>
            </a:r>
            <a:endParaRPr lang="zh-CN" altLang="en-US" sz="3200" b="1" dirty="0">
              <a:solidFill>
                <a:srgbClr val="000000"/>
              </a:solidFill>
              <a:latin typeface="+mj-lt"/>
              <a:ea typeface="+mj-ea"/>
            </a:endParaRPr>
          </a:p>
        </p:txBody>
      </p:sp>
      <p:sp>
        <p:nvSpPr>
          <p:cNvPr id="7" name="Freeform 10"/>
          <p:cNvSpPr/>
          <p:nvPr/>
        </p:nvSpPr>
        <p:spPr bwMode="auto">
          <a:xfrm>
            <a:off x="3570911" y="1203491"/>
            <a:ext cx="2002178" cy="620398"/>
          </a:xfrm>
          <a:custGeom>
            <a:avLst/>
            <a:gdLst>
              <a:gd name="T0" fmla="*/ 2147483646 w 552"/>
              <a:gd name="T1" fmla="*/ 2147483646 h 553"/>
              <a:gd name="T2" fmla="*/ 0 w 552"/>
              <a:gd name="T3" fmla="*/ 2147483646 h 553"/>
              <a:gd name="T4" fmla="*/ 0 w 552"/>
              <a:gd name="T5" fmla="*/ 0 h 553"/>
              <a:gd name="T6" fmla="*/ 2147483646 w 552"/>
              <a:gd name="T7" fmla="*/ 0 h 553"/>
              <a:gd name="T8" fmla="*/ 2147483646 w 552"/>
              <a:gd name="T9" fmla="*/ 2147483646 h 553"/>
              <a:gd name="T10" fmla="*/ 2147483646 w 552"/>
              <a:gd name="T11" fmla="*/ 2147483646 h 553"/>
              <a:gd name="T12" fmla="*/ 0 60000 65536"/>
              <a:gd name="T13" fmla="*/ 0 60000 65536"/>
              <a:gd name="T14" fmla="*/ 0 60000 65536"/>
              <a:gd name="T15" fmla="*/ 0 60000 65536"/>
              <a:gd name="T16" fmla="*/ 0 60000 65536"/>
              <a:gd name="T17" fmla="*/ 0 60000 65536"/>
              <a:gd name="T18" fmla="*/ 0 w 552"/>
              <a:gd name="T19" fmla="*/ 0 h 553"/>
              <a:gd name="T20" fmla="*/ 552 w 552"/>
              <a:gd name="T21" fmla="*/ 553 h 553"/>
            </a:gdLst>
            <a:ahLst/>
            <a:cxnLst>
              <a:cxn ang="T12">
                <a:pos x="T0" y="T1"/>
              </a:cxn>
              <a:cxn ang="T13">
                <a:pos x="T2" y="T3"/>
              </a:cxn>
              <a:cxn ang="T14">
                <a:pos x="T4" y="T5"/>
              </a:cxn>
              <a:cxn ang="T15">
                <a:pos x="T6" y="T7"/>
              </a:cxn>
              <a:cxn ang="T16">
                <a:pos x="T8" y="T9"/>
              </a:cxn>
              <a:cxn ang="T17">
                <a:pos x="T10" y="T11"/>
              </a:cxn>
            </a:cxnLst>
            <a:rect l="T18" t="T19" r="T20" b="T21"/>
            <a:pathLst>
              <a:path w="552" h="553">
                <a:moveTo>
                  <a:pt x="552" y="553"/>
                </a:moveTo>
                <a:lnTo>
                  <a:pt x="0" y="553"/>
                </a:lnTo>
                <a:lnTo>
                  <a:pt x="0" y="0"/>
                </a:lnTo>
                <a:lnTo>
                  <a:pt x="552" y="0"/>
                </a:lnTo>
                <a:lnTo>
                  <a:pt x="552" y="553"/>
                </a:lnTo>
                <a:close/>
              </a:path>
            </a:pathLst>
          </a:custGeom>
          <a:solidFill>
            <a:srgbClr val="FF99CC"/>
          </a:solidFill>
          <a:ln>
            <a:solidFill>
              <a:srgbClr val="FF66CC"/>
            </a:solidFill>
          </a:ln>
          <a:effectLst>
            <a:glow rad="63500">
              <a:schemeClr val="accent2">
                <a:satMod val="175000"/>
                <a:alpha val="40000"/>
              </a:schemeClr>
            </a:glow>
            <a:outerShdw blurRad="50800" dist="38100" dir="5400000" algn="t" rotWithShape="0">
              <a:prstClr val="black">
                <a:alpha val="40000"/>
              </a:prstClr>
            </a:outerShdw>
          </a:effectLst>
          <a:scene3d>
            <a:camera prst="orthographicFront"/>
            <a:lightRig rig="threePt" dir="t"/>
          </a:scene3d>
          <a:sp3d>
            <a:bevelT prst="relaxedInset"/>
          </a:sp3d>
        </p:spPr>
        <p:txBody>
          <a:bodyPr/>
          <a:lstStyle/>
          <a:p>
            <a:pPr algn="ctr">
              <a:defRPr/>
            </a:pPr>
            <a:r>
              <a:rPr lang="zh-CN" altLang="en-US" sz="3200" b="1" dirty="0">
                <a:latin typeface="+mj-ea"/>
                <a:ea typeface="+mj-ea"/>
              </a:rPr>
              <a:t>课后作业</a:t>
            </a:r>
            <a:endParaRPr lang="zh-CN" altLang="en-US" sz="3200" b="1" dirty="0">
              <a:latin typeface="+mj-ea"/>
              <a:ea typeface="+mj-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Group 37"/>
          <p:cNvGrpSpPr/>
          <p:nvPr/>
        </p:nvGrpSpPr>
        <p:grpSpPr bwMode="auto">
          <a:xfrm>
            <a:off x="209550" y="963613"/>
            <a:ext cx="6551613" cy="3598862"/>
            <a:chOff x="0" y="0"/>
            <a:chExt cx="4127" cy="2267"/>
          </a:xfrm>
        </p:grpSpPr>
        <p:pic>
          <p:nvPicPr>
            <p:cNvPr id="6146" name="Picture 4" descr="1"/>
            <p:cNvPicPr>
              <a:picLocks noChangeAspect="1" noChangeArrowheads="1"/>
            </p:cNvPicPr>
            <p:nvPr/>
          </p:nvPicPr>
          <p:blipFill>
            <a:blip r:embed="rId1" cstate="email"/>
            <a:srcRect/>
            <a:stretch>
              <a:fillRect/>
            </a:stretch>
          </p:blipFill>
          <p:spPr bwMode="auto">
            <a:xfrm>
              <a:off x="61" y="1632"/>
              <a:ext cx="4021"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4" descr="1"/>
            <p:cNvPicPr>
              <a:picLocks noChangeAspect="1" noChangeArrowheads="1"/>
            </p:cNvPicPr>
            <p:nvPr/>
          </p:nvPicPr>
          <p:blipFill>
            <a:blip r:embed="rId2" cstate="email"/>
            <a:srcRect/>
            <a:stretch>
              <a:fillRect/>
            </a:stretch>
          </p:blipFill>
          <p:spPr bwMode="auto">
            <a:xfrm>
              <a:off x="0" y="0"/>
              <a:ext cx="4127" cy="1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Text Box 35"/>
            <p:cNvSpPr txBox="1">
              <a:spLocks noChangeArrowheads="1"/>
            </p:cNvSpPr>
            <p:nvPr/>
          </p:nvSpPr>
          <p:spPr bwMode="auto">
            <a:xfrm>
              <a:off x="99" y="1608"/>
              <a:ext cx="1909" cy="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a:latin typeface="Times New Roman" panose="02020603050405020304" pitchFamily="18" charset="0"/>
                  <a:ea typeface="黑体" panose="02010609060101010101" pitchFamily="49" charset="-122"/>
                </a:rPr>
                <a:t>世界上最小的鸟是南美洲的蜂鸟，体长只有</a:t>
              </a:r>
              <a:r>
                <a:rPr lang="en-US" altLang="zh-CN" sz="2000" b="1">
                  <a:latin typeface="Times New Roman" panose="02020603050405020304" pitchFamily="18" charset="0"/>
                  <a:ea typeface="黑体" panose="02010609060101010101" pitchFamily="49" charset="-122"/>
                </a:rPr>
                <a:t>0.05</a:t>
              </a:r>
              <a:r>
                <a:rPr lang="zh-CN" altLang="en-US" sz="2000" b="1">
                  <a:latin typeface="Times New Roman" panose="02020603050405020304" pitchFamily="18" charset="0"/>
                  <a:ea typeface="黑体" panose="02010609060101010101" pitchFamily="49" charset="-122"/>
                </a:rPr>
                <a:t>米，它的蛋重</a:t>
              </a:r>
              <a:r>
                <a:rPr lang="en-US" altLang="zh-CN" sz="2000" b="1">
                  <a:latin typeface="Times New Roman" panose="02020603050405020304" pitchFamily="18" charset="0"/>
                  <a:ea typeface="黑体" panose="02010609060101010101" pitchFamily="49" charset="-122"/>
                </a:rPr>
                <a:t>0.46</a:t>
              </a:r>
              <a:r>
                <a:rPr lang="zh-CN" altLang="en-US" sz="2000" b="1">
                  <a:latin typeface="Times New Roman" panose="02020603050405020304" pitchFamily="18" charset="0"/>
                  <a:ea typeface="黑体" panose="02010609060101010101" pitchFamily="49" charset="-122"/>
                </a:rPr>
                <a:t>克。</a:t>
              </a:r>
              <a:endParaRPr lang="zh-CN" altLang="en-US" sz="2000" b="1">
                <a:latin typeface="Times New Roman" panose="02020603050405020304" pitchFamily="18" charset="0"/>
                <a:ea typeface="黑体" panose="02010609060101010101" pitchFamily="49" charset="-122"/>
              </a:endParaRPr>
            </a:p>
          </p:txBody>
        </p:sp>
        <p:sp>
          <p:nvSpPr>
            <p:cNvPr id="6149" name="Text Box 36"/>
            <p:cNvSpPr txBox="1">
              <a:spLocks noChangeArrowheads="1"/>
            </p:cNvSpPr>
            <p:nvPr/>
          </p:nvSpPr>
          <p:spPr bwMode="auto">
            <a:xfrm>
              <a:off x="2049" y="1614"/>
              <a:ext cx="1864" cy="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a:latin typeface="Times New Roman" panose="02020603050405020304" pitchFamily="18" charset="0"/>
                  <a:ea typeface="黑体" panose="02010609060101010101" pitchFamily="49" charset="-122"/>
                </a:rPr>
                <a:t>信天翁的蛋重</a:t>
              </a:r>
              <a:r>
                <a:rPr lang="en-US" altLang="zh-CN" sz="2000" b="1">
                  <a:latin typeface="Times New Roman" panose="02020603050405020304" pitchFamily="18" charset="0"/>
                  <a:ea typeface="黑体" panose="02010609060101010101" pitchFamily="49" charset="-122"/>
                </a:rPr>
                <a:t>0.365</a:t>
              </a:r>
              <a:r>
                <a:rPr lang="zh-CN" altLang="en-US" sz="2000" b="1">
                  <a:latin typeface="Times New Roman" panose="02020603050405020304" pitchFamily="18" charset="0"/>
                  <a:ea typeface="黑体" panose="02010609060101010101" pitchFamily="49" charset="-122"/>
                </a:rPr>
                <a:t>千克，翅膀最长达</a:t>
              </a:r>
              <a:r>
                <a:rPr lang="en-US" altLang="zh-CN" sz="2000" b="1">
                  <a:latin typeface="Times New Roman" panose="02020603050405020304" pitchFamily="18" charset="0"/>
                  <a:ea typeface="黑体" panose="02010609060101010101" pitchFamily="49" charset="-122"/>
                </a:rPr>
                <a:t>3.6</a:t>
              </a:r>
              <a:r>
                <a:rPr lang="zh-CN" altLang="en-US" sz="2000" b="1">
                  <a:latin typeface="Times New Roman" panose="02020603050405020304" pitchFamily="18" charset="0"/>
                  <a:ea typeface="黑体" panose="02010609060101010101" pitchFamily="49" charset="-122"/>
                </a:rPr>
                <a:t>米，是世界上翅膀最长的鸟。</a:t>
              </a:r>
              <a:endParaRPr lang="zh-CN" altLang="en-US" sz="2000" b="1">
                <a:latin typeface="Times New Roman" panose="02020603050405020304" pitchFamily="18" charset="0"/>
                <a:ea typeface="黑体" panose="02010609060101010101" pitchFamily="49" charset="-122"/>
              </a:endParaRPr>
            </a:p>
          </p:txBody>
        </p:sp>
      </p:grpSp>
      <p:sp>
        <p:nvSpPr>
          <p:cNvPr id="7" name="Text Box 11"/>
          <p:cNvSpPr txBox="1">
            <a:spLocks noChangeArrowheads="1"/>
          </p:cNvSpPr>
          <p:nvPr/>
        </p:nvSpPr>
        <p:spPr bwMode="auto">
          <a:xfrm>
            <a:off x="6389688" y="1247775"/>
            <a:ext cx="23574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45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Times New Roman" panose="02020603050405020304" pitchFamily="18" charset="0"/>
                <a:ea typeface="黑体" panose="02010609060101010101" pitchFamily="49" charset="-122"/>
              </a:rPr>
              <a:t>蜂鸟体长</a:t>
            </a:r>
            <a:r>
              <a:rPr lang="en-US" altLang="zh-CN" sz="2800" b="1" dirty="0">
                <a:latin typeface="Times New Roman" panose="02020603050405020304" pitchFamily="18" charset="0"/>
                <a:ea typeface="黑体" panose="02010609060101010101" pitchFamily="49" charset="-122"/>
              </a:rPr>
              <a:t>0.05</a:t>
            </a:r>
            <a:r>
              <a:rPr lang="zh-CN" altLang="en-US" sz="2800" b="1" dirty="0">
                <a:latin typeface="Times New Roman" panose="02020603050405020304" pitchFamily="18" charset="0"/>
                <a:ea typeface="黑体" panose="02010609060101010101" pitchFamily="49" charset="-122"/>
              </a:rPr>
              <a:t>米，蛋重</a:t>
            </a:r>
            <a:r>
              <a:rPr lang="en-US" altLang="zh-CN" sz="2800" b="1" dirty="0">
                <a:latin typeface="Times New Roman" panose="02020603050405020304" pitchFamily="18" charset="0"/>
                <a:ea typeface="黑体" panose="02010609060101010101" pitchFamily="49" charset="-122"/>
              </a:rPr>
              <a:t>0.46</a:t>
            </a:r>
            <a:r>
              <a:rPr lang="zh-CN" altLang="en-US" sz="2800" b="1" dirty="0">
                <a:latin typeface="Times New Roman" panose="02020603050405020304" pitchFamily="18" charset="0"/>
                <a:ea typeface="黑体" panose="02010609060101010101" pitchFamily="49" charset="-122"/>
              </a:rPr>
              <a:t>克。</a:t>
            </a:r>
            <a:endParaRPr lang="zh-CN" altLang="en-US" sz="2800" b="1" dirty="0">
              <a:latin typeface="Times New Roman" panose="02020603050405020304" pitchFamily="18" charset="0"/>
              <a:ea typeface="黑体" panose="02010609060101010101" pitchFamily="49" charset="-122"/>
            </a:endParaRPr>
          </a:p>
        </p:txBody>
      </p:sp>
      <p:sp>
        <p:nvSpPr>
          <p:cNvPr id="9" name="Text Box 20"/>
          <p:cNvSpPr txBox="1">
            <a:spLocks noChangeArrowheads="1"/>
          </p:cNvSpPr>
          <p:nvPr/>
        </p:nvSpPr>
        <p:spPr bwMode="auto">
          <a:xfrm>
            <a:off x="498475" y="4860925"/>
            <a:ext cx="5916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黑体" panose="02010609060101010101" pitchFamily="49" charset="-122"/>
                <a:ea typeface="黑体" panose="02010609060101010101" pitchFamily="49" charset="-122"/>
              </a:rPr>
              <a:t>从图中，你知道了哪些数学信息？</a:t>
            </a:r>
            <a:endParaRPr lang="en-US" altLang="zh-CN" sz="2800" b="1">
              <a:latin typeface="黑体" panose="02010609060101010101" pitchFamily="49" charset="-122"/>
              <a:ea typeface="黑体" panose="02010609060101010101" pitchFamily="49" charset="-122"/>
            </a:endParaRPr>
          </a:p>
        </p:txBody>
      </p:sp>
      <p:sp>
        <p:nvSpPr>
          <p:cNvPr id="10" name="Text Box 36"/>
          <p:cNvSpPr txBox="1">
            <a:spLocks noChangeArrowheads="1"/>
          </p:cNvSpPr>
          <p:nvPr/>
        </p:nvSpPr>
        <p:spPr bwMode="auto">
          <a:xfrm>
            <a:off x="547688" y="4859338"/>
            <a:ext cx="62579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根据这些信息，你能提出什么问题？</a:t>
            </a:r>
            <a:endParaRPr lang="zh-CN" altLang="en-US" sz="2800" b="1">
              <a:latin typeface="Times New Roman" panose="02020603050405020304" pitchFamily="18" charset="0"/>
              <a:ea typeface="黑体" panose="02010609060101010101" pitchFamily="49" charset="-122"/>
            </a:endParaRPr>
          </a:p>
        </p:txBody>
      </p:sp>
      <p:sp>
        <p:nvSpPr>
          <p:cNvPr id="12" name="Text Box 41"/>
          <p:cNvSpPr txBox="1">
            <a:spLocks noChangeArrowheads="1"/>
          </p:cNvSpPr>
          <p:nvPr/>
        </p:nvSpPr>
        <p:spPr bwMode="auto">
          <a:xfrm>
            <a:off x="6359525" y="2546350"/>
            <a:ext cx="26543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dirty="0">
                <a:solidFill>
                  <a:srgbClr val="FF0000"/>
                </a:solidFill>
                <a:latin typeface="Times New Roman" panose="02020603050405020304" pitchFamily="18" charset="0"/>
                <a:ea typeface="黑体" panose="02010609060101010101" pitchFamily="49" charset="-122"/>
              </a:rPr>
              <a:t>0.05</a:t>
            </a:r>
            <a:r>
              <a:rPr lang="zh-CN" altLang="en-US" sz="2800" b="1" dirty="0">
                <a:solidFill>
                  <a:srgbClr val="FF0000"/>
                </a:solidFill>
                <a:latin typeface="Times New Roman" panose="02020603050405020304" pitchFamily="18" charset="0"/>
                <a:ea typeface="黑体" panose="02010609060101010101" pitchFamily="49" charset="-122"/>
              </a:rPr>
              <a:t>表示什么？</a:t>
            </a:r>
            <a:endParaRPr lang="zh-CN" altLang="en-US" sz="2800" b="1" dirty="0">
              <a:solidFill>
                <a:srgbClr val="FF0000"/>
              </a:solidFill>
              <a:latin typeface="Times New Roman" panose="02020603050405020304" pitchFamily="18" charset="0"/>
              <a:ea typeface="黑体" panose="02010609060101010101" pitchFamily="49" charset="-122"/>
            </a:endParaRPr>
          </a:p>
        </p:txBody>
      </p:sp>
      <p:pic>
        <p:nvPicPr>
          <p:cNvPr id="6154" name="Picture 4" descr="1"/>
          <p:cNvPicPr>
            <a:picLocks noChangeAspect="1" noChangeArrowheads="1"/>
          </p:cNvPicPr>
          <p:nvPr/>
        </p:nvPicPr>
        <p:blipFill>
          <a:blip r:embed="rId3" cstate="email"/>
          <a:srcRect/>
          <a:stretch>
            <a:fillRect/>
          </a:stretch>
        </p:blipFill>
        <p:spPr bwMode="auto">
          <a:xfrm>
            <a:off x="6415088" y="3889375"/>
            <a:ext cx="2778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2"/>
          <p:cNvSpPr txBox="1">
            <a:spLocks noChangeArrowheads="1"/>
          </p:cNvSpPr>
          <p:nvPr/>
        </p:nvSpPr>
        <p:spPr bwMode="auto">
          <a:xfrm>
            <a:off x="6477000" y="3073400"/>
            <a:ext cx="23399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45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Times New Roman" panose="02020603050405020304" pitchFamily="18" charset="0"/>
                <a:ea typeface="黑体" panose="02010609060101010101" pitchFamily="49" charset="-122"/>
              </a:rPr>
              <a:t>信天翁蛋重</a:t>
            </a:r>
            <a:r>
              <a:rPr lang="en-US" altLang="zh-CN" sz="2800" b="1" dirty="0">
                <a:latin typeface="Times New Roman" panose="02020603050405020304" pitchFamily="18" charset="0"/>
                <a:ea typeface="黑体" panose="02010609060101010101" pitchFamily="49" charset="-122"/>
              </a:rPr>
              <a:t>0.365</a:t>
            </a:r>
            <a:r>
              <a:rPr lang="zh-CN" altLang="en-US" sz="2800" b="1" dirty="0">
                <a:latin typeface="Times New Roman" panose="02020603050405020304" pitchFamily="18" charset="0"/>
                <a:ea typeface="黑体" panose="02010609060101010101" pitchFamily="49" charset="-122"/>
              </a:rPr>
              <a:t>千克，翅膀长</a:t>
            </a:r>
            <a:r>
              <a:rPr lang="en-US" altLang="zh-CN" sz="2800" b="1" dirty="0">
                <a:latin typeface="Times New Roman" panose="02020603050405020304" pitchFamily="18" charset="0"/>
                <a:ea typeface="黑体" panose="02010609060101010101" pitchFamily="49" charset="-122"/>
              </a:rPr>
              <a:t>3.6</a:t>
            </a:r>
            <a:r>
              <a:rPr lang="zh-CN" altLang="en-US" sz="2800" b="1" dirty="0">
                <a:latin typeface="Times New Roman" panose="02020603050405020304" pitchFamily="18" charset="0"/>
                <a:ea typeface="黑体" panose="02010609060101010101" pitchFamily="49" charset="-122"/>
              </a:rPr>
              <a:t>米。</a:t>
            </a:r>
            <a:endParaRPr lang="zh-CN" altLang="en-US" sz="2800" b="1" dirty="0">
              <a:latin typeface="Times New Roman" panose="02020603050405020304" pitchFamily="18" charset="0"/>
              <a:ea typeface="黑体" panose="02010609060101010101" pitchFamily="49" charset="-122"/>
            </a:endParaRPr>
          </a:p>
        </p:txBody>
      </p:sp>
      <p:sp>
        <p:nvSpPr>
          <p:cNvPr id="20" name="Text Box 43"/>
          <p:cNvSpPr txBox="1">
            <a:spLocks noChangeArrowheads="1"/>
          </p:cNvSpPr>
          <p:nvPr/>
        </p:nvSpPr>
        <p:spPr bwMode="auto">
          <a:xfrm>
            <a:off x="6343650" y="4483100"/>
            <a:ext cx="28003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dirty="0">
                <a:solidFill>
                  <a:srgbClr val="FF0000"/>
                </a:solidFill>
                <a:latin typeface="Times New Roman" panose="02020603050405020304" pitchFamily="18" charset="0"/>
                <a:ea typeface="黑体" panose="02010609060101010101" pitchFamily="49" charset="-122"/>
              </a:rPr>
              <a:t>0.365</a:t>
            </a:r>
            <a:r>
              <a:rPr lang="zh-CN" altLang="en-US" sz="2800" b="1" dirty="0">
                <a:solidFill>
                  <a:srgbClr val="FF0000"/>
                </a:solidFill>
                <a:latin typeface="Times New Roman" panose="02020603050405020304" pitchFamily="18" charset="0"/>
                <a:ea typeface="黑体" panose="02010609060101010101" pitchFamily="49" charset="-122"/>
              </a:rPr>
              <a:t>表示什么？</a:t>
            </a:r>
            <a:endParaRPr lang="zh-CN" altLang="en-US" sz="2800" b="1" dirty="0">
              <a:solidFill>
                <a:srgbClr val="FF0000"/>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left)">
                                      <p:cBhvr>
                                        <p:cTn id="26" dur="500"/>
                                        <p:tgtEl>
                                          <p:spTgt spid="1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9" grpId="1"/>
      <p:bldP spid="12"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3"/>
          <p:cNvSpPr>
            <a:spLocks noChangeArrowheads="1"/>
          </p:cNvSpPr>
          <p:nvPr/>
        </p:nvSpPr>
        <p:spPr bwMode="auto">
          <a:xfrm>
            <a:off x="1189038" y="2379663"/>
            <a:ext cx="3384550" cy="31194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3" name="Rectangle 4"/>
          <p:cNvSpPr>
            <a:spLocks noChangeArrowheads="1"/>
          </p:cNvSpPr>
          <p:nvPr/>
        </p:nvSpPr>
        <p:spPr bwMode="auto">
          <a:xfrm>
            <a:off x="1117600" y="2224088"/>
            <a:ext cx="344488" cy="3270250"/>
          </a:xfrm>
          <a:prstGeom prst="rect">
            <a:avLst/>
          </a:prstGeom>
          <a:solidFill>
            <a:srgbClr val="40A82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4" name="Rectangle 5"/>
          <p:cNvSpPr>
            <a:spLocks noChangeArrowheads="1"/>
          </p:cNvSpPr>
          <p:nvPr/>
        </p:nvSpPr>
        <p:spPr bwMode="auto">
          <a:xfrm>
            <a:off x="1112838" y="2236788"/>
            <a:ext cx="3382962" cy="3240087"/>
          </a:xfrm>
          <a:prstGeom prst="rect">
            <a:avLst/>
          </a:prstGeom>
          <a:solidFill>
            <a:srgbClr val="FF00FF">
              <a:alpha val="1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5" name="Rectangle 11"/>
          <p:cNvSpPr>
            <a:spLocks noChangeArrowheads="1"/>
          </p:cNvSpPr>
          <p:nvPr/>
        </p:nvSpPr>
        <p:spPr bwMode="auto">
          <a:xfrm>
            <a:off x="1117600" y="2216150"/>
            <a:ext cx="344488" cy="3270250"/>
          </a:xfrm>
          <a:prstGeom prst="rect">
            <a:avLst/>
          </a:prstGeom>
          <a:solidFill>
            <a:srgbClr val="00FF00">
              <a:alpha val="784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6" name="Rectangle 12"/>
          <p:cNvSpPr>
            <a:spLocks noChangeArrowheads="1"/>
          </p:cNvSpPr>
          <p:nvPr/>
        </p:nvSpPr>
        <p:spPr bwMode="auto">
          <a:xfrm>
            <a:off x="1112838" y="2236788"/>
            <a:ext cx="3384550" cy="3240087"/>
          </a:xfrm>
          <a:prstGeom prst="rect">
            <a:avLst/>
          </a:prstGeom>
          <a:noFill/>
          <a:ln w="38100">
            <a:solidFill>
              <a:srgbClr val="333399"/>
            </a:solid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grpSp>
        <p:nvGrpSpPr>
          <p:cNvPr id="7" name="Group 13"/>
          <p:cNvGrpSpPr/>
          <p:nvPr/>
        </p:nvGrpSpPr>
        <p:grpSpPr bwMode="auto">
          <a:xfrm>
            <a:off x="1473200" y="2236788"/>
            <a:ext cx="2670175" cy="3240087"/>
            <a:chOff x="0" y="0"/>
            <a:chExt cx="1814" cy="2404"/>
          </a:xfrm>
        </p:grpSpPr>
        <p:sp>
          <p:nvSpPr>
            <p:cNvPr id="7175" name="Line 14"/>
            <p:cNvSpPr>
              <a:spLocks noChangeShapeType="1"/>
            </p:cNvSpPr>
            <p:nvPr/>
          </p:nvSpPr>
          <p:spPr bwMode="auto">
            <a:xfrm>
              <a:off x="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76" name="Line 15"/>
            <p:cNvSpPr>
              <a:spLocks noChangeShapeType="1"/>
            </p:cNvSpPr>
            <p:nvPr/>
          </p:nvSpPr>
          <p:spPr bwMode="auto">
            <a:xfrm>
              <a:off x="22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77" name="Line 16"/>
            <p:cNvSpPr>
              <a:spLocks noChangeShapeType="1"/>
            </p:cNvSpPr>
            <p:nvPr/>
          </p:nvSpPr>
          <p:spPr bwMode="auto">
            <a:xfrm>
              <a:off x="453"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78" name="Line 17"/>
            <p:cNvSpPr>
              <a:spLocks noChangeShapeType="1"/>
            </p:cNvSpPr>
            <p:nvPr/>
          </p:nvSpPr>
          <p:spPr bwMode="auto">
            <a:xfrm>
              <a:off x="68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79" name="Line 18"/>
            <p:cNvSpPr>
              <a:spLocks noChangeShapeType="1"/>
            </p:cNvSpPr>
            <p:nvPr/>
          </p:nvSpPr>
          <p:spPr bwMode="auto">
            <a:xfrm>
              <a:off x="90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80" name="Line 19"/>
            <p:cNvSpPr>
              <a:spLocks noChangeShapeType="1"/>
            </p:cNvSpPr>
            <p:nvPr/>
          </p:nvSpPr>
          <p:spPr bwMode="auto">
            <a:xfrm>
              <a:off x="113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81" name="Line 20"/>
            <p:cNvSpPr>
              <a:spLocks noChangeShapeType="1"/>
            </p:cNvSpPr>
            <p:nvPr/>
          </p:nvSpPr>
          <p:spPr bwMode="auto">
            <a:xfrm>
              <a:off x="1361"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82" name="Line 21"/>
            <p:cNvSpPr>
              <a:spLocks noChangeShapeType="1"/>
            </p:cNvSpPr>
            <p:nvPr/>
          </p:nvSpPr>
          <p:spPr bwMode="auto">
            <a:xfrm>
              <a:off x="158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83" name="Line 22"/>
            <p:cNvSpPr>
              <a:spLocks noChangeShapeType="1"/>
            </p:cNvSpPr>
            <p:nvPr/>
          </p:nvSpPr>
          <p:spPr bwMode="auto">
            <a:xfrm>
              <a:off x="181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7" name="Text Box 23"/>
          <p:cNvSpPr txBox="1">
            <a:spLocks noChangeArrowheads="1"/>
          </p:cNvSpPr>
          <p:nvPr/>
        </p:nvSpPr>
        <p:spPr bwMode="auto">
          <a:xfrm>
            <a:off x="2473325" y="3389313"/>
            <a:ext cx="4079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p>
            <a:r>
              <a:rPr lang="zh-CN" altLang="en-US" sz="3600" b="1">
                <a:solidFill>
                  <a:srgbClr val="FF0000"/>
                </a:solidFill>
                <a:latin typeface="Times New Roman" panose="02020603050405020304" pitchFamily="18" charset="0"/>
                <a:ea typeface="黑体" panose="02010609060101010101" pitchFamily="49" charset="-122"/>
              </a:rPr>
              <a:t>1</a:t>
            </a:r>
            <a:endParaRPr lang="zh-CN" altLang="en-US" sz="3600" b="1">
              <a:solidFill>
                <a:srgbClr val="FF0000"/>
              </a:solidFill>
              <a:latin typeface="Times New Roman" panose="02020603050405020304" pitchFamily="18" charset="0"/>
              <a:ea typeface="黑体" panose="02010609060101010101" pitchFamily="49" charset="-122"/>
            </a:endParaRPr>
          </a:p>
        </p:txBody>
      </p:sp>
      <p:sp>
        <p:nvSpPr>
          <p:cNvPr id="18" name="Rectangle 30"/>
          <p:cNvSpPr>
            <a:spLocks noChangeArrowheads="1"/>
          </p:cNvSpPr>
          <p:nvPr/>
        </p:nvSpPr>
        <p:spPr bwMode="auto">
          <a:xfrm>
            <a:off x="4833938" y="4365625"/>
            <a:ext cx="3800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dirty="0">
                <a:latin typeface="Times New Roman" panose="02020603050405020304" pitchFamily="18" charset="0"/>
                <a:ea typeface="黑体" panose="02010609060101010101" pitchFamily="49" charset="-122"/>
              </a:rPr>
              <a:t>用小数表示就是</a:t>
            </a:r>
            <a:r>
              <a:rPr lang="zh-CN" altLang="en-US" sz="2800" b="1" dirty="0">
                <a:solidFill>
                  <a:srgbClr val="FF0000"/>
                </a:solidFill>
                <a:latin typeface="Times New Roman" panose="02020603050405020304" pitchFamily="18" charset="0"/>
                <a:ea typeface="黑体" panose="02010609060101010101" pitchFamily="49" charset="-122"/>
              </a:rPr>
              <a:t>0.1</a:t>
            </a:r>
            <a:r>
              <a:rPr lang="zh-CN" altLang="en-US" sz="2800" b="1" dirty="0">
                <a:latin typeface="Times New Roman" panose="02020603050405020304" pitchFamily="18" charset="0"/>
                <a:ea typeface="黑体" panose="02010609060101010101" pitchFamily="49" charset="-122"/>
              </a:rPr>
              <a:t>。</a:t>
            </a:r>
            <a:endParaRPr lang="zh-CN" altLang="en-US" sz="2800" b="1" dirty="0">
              <a:latin typeface="Times New Roman" panose="02020603050405020304" pitchFamily="18" charset="0"/>
              <a:ea typeface="黑体" panose="02010609060101010101" pitchFamily="49" charset="-122"/>
            </a:endParaRPr>
          </a:p>
        </p:txBody>
      </p:sp>
      <p:grpSp>
        <p:nvGrpSpPr>
          <p:cNvPr id="22" name="Group 43"/>
          <p:cNvGrpSpPr/>
          <p:nvPr/>
        </p:nvGrpSpPr>
        <p:grpSpPr bwMode="auto">
          <a:xfrm>
            <a:off x="4833938" y="3508375"/>
            <a:ext cx="3240087" cy="911225"/>
            <a:chOff x="0" y="-86"/>
            <a:chExt cx="2041" cy="574"/>
          </a:xfrm>
        </p:grpSpPr>
        <p:sp>
          <p:nvSpPr>
            <p:cNvPr id="7187" name="AutoShape 37"/>
            <p:cNvSpPr>
              <a:spLocks noChangeArrowheads="1"/>
            </p:cNvSpPr>
            <p:nvPr/>
          </p:nvSpPr>
          <p:spPr bwMode="auto">
            <a:xfrm>
              <a:off x="0" y="0"/>
              <a:ext cx="2041" cy="364"/>
            </a:xfrm>
            <a:prstGeom prst="wedgeRoundRectCallout">
              <a:avLst>
                <a:gd name="adj1" fmla="val -17370"/>
                <a:gd name="adj2" fmla="val 24949"/>
                <a:gd name="adj3" fmla="val 16667"/>
              </a:avLst>
            </a:prstGeom>
            <a:solidFill>
              <a:srgbClr val="CC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latin typeface="Times New Roman" panose="02020603050405020304" pitchFamily="18" charset="0"/>
                  <a:ea typeface="黑体" panose="02010609060101010101" pitchFamily="49" charset="-122"/>
                </a:rPr>
                <a:t>其中的一份是       。</a:t>
              </a:r>
              <a:endParaRPr lang="zh-CN" altLang="en-US" sz="2800" b="1" dirty="0">
                <a:latin typeface="Times New Roman" panose="02020603050405020304" pitchFamily="18" charset="0"/>
                <a:ea typeface="黑体" panose="02010609060101010101" pitchFamily="49" charset="-122"/>
              </a:endParaRPr>
            </a:p>
          </p:txBody>
        </p:sp>
        <p:grpSp>
          <p:nvGrpSpPr>
            <p:cNvPr id="7188" name="Group 37"/>
            <p:cNvGrpSpPr/>
            <p:nvPr/>
          </p:nvGrpSpPr>
          <p:grpSpPr bwMode="auto">
            <a:xfrm>
              <a:off x="1467" y="-86"/>
              <a:ext cx="393" cy="574"/>
              <a:chOff x="140" y="-86"/>
              <a:chExt cx="365" cy="574"/>
            </a:xfrm>
          </p:grpSpPr>
          <p:sp>
            <p:nvSpPr>
              <p:cNvPr id="7189" name="Text Box 26"/>
              <p:cNvSpPr txBox="1">
                <a:spLocks noChangeArrowheads="1"/>
              </p:cNvSpPr>
              <p:nvPr/>
            </p:nvSpPr>
            <p:spPr bwMode="auto">
              <a:xfrm>
                <a:off x="198" y="-86"/>
                <a:ext cx="248"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1</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7190" name="Text Box 27"/>
              <p:cNvSpPr txBox="1">
                <a:spLocks noChangeArrowheads="1"/>
              </p:cNvSpPr>
              <p:nvPr/>
            </p:nvSpPr>
            <p:spPr bwMode="auto">
              <a:xfrm>
                <a:off x="140" y="159"/>
                <a:ext cx="365"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10</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7191" name="Line 28"/>
              <p:cNvSpPr>
                <a:spLocks noChangeShapeType="1"/>
              </p:cNvSpPr>
              <p:nvPr/>
            </p:nvSpPr>
            <p:spPr bwMode="auto">
              <a:xfrm>
                <a:off x="159" y="204"/>
                <a:ext cx="280"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8" name="AutoShape 37"/>
          <p:cNvSpPr>
            <a:spLocks noChangeArrowheads="1"/>
          </p:cNvSpPr>
          <p:nvPr/>
        </p:nvSpPr>
        <p:spPr bwMode="auto">
          <a:xfrm>
            <a:off x="4833938" y="2454275"/>
            <a:ext cx="3465512" cy="522288"/>
          </a:xfrm>
          <a:prstGeom prst="rect">
            <a:avLst/>
          </a:prstGeom>
          <a:solidFill>
            <a:srgbClr val="CC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latin typeface="Times New Roman" panose="02020603050405020304" pitchFamily="18" charset="0"/>
                <a:ea typeface="黑体" panose="02010609060101010101" pitchFamily="49" charset="-122"/>
              </a:rPr>
              <a:t>1</a:t>
            </a:r>
            <a:r>
              <a:rPr lang="zh-CN" altLang="en-US" sz="2800" b="1" dirty="0">
                <a:latin typeface="Times New Roman" panose="02020603050405020304" pitchFamily="18" charset="0"/>
                <a:ea typeface="黑体" panose="02010609060101010101" pitchFamily="49" charset="-122"/>
              </a:rPr>
              <a:t>张正方形的纸片，</a:t>
            </a:r>
            <a:endParaRPr lang="zh-CN" altLang="en-US" sz="2800" b="1" dirty="0">
              <a:latin typeface="Times New Roman" panose="02020603050405020304" pitchFamily="18" charset="0"/>
              <a:ea typeface="黑体" panose="02010609060101010101" pitchFamily="49" charset="-122"/>
            </a:endParaRPr>
          </a:p>
        </p:txBody>
      </p:sp>
      <p:sp>
        <p:nvSpPr>
          <p:cNvPr id="29" name="Rectangle 50"/>
          <p:cNvSpPr>
            <a:spLocks noChangeArrowheads="1"/>
          </p:cNvSpPr>
          <p:nvPr/>
        </p:nvSpPr>
        <p:spPr bwMode="auto">
          <a:xfrm>
            <a:off x="4833938" y="3040063"/>
            <a:ext cx="26828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latin typeface="Times New Roman" panose="02020603050405020304" pitchFamily="18" charset="0"/>
                <a:ea typeface="黑体" panose="02010609060101010101" pitchFamily="49" charset="-122"/>
              </a:rPr>
              <a:t>平均分成</a:t>
            </a:r>
            <a:r>
              <a:rPr lang="zh-CN" altLang="en-US" sz="2800" b="1" dirty="0">
                <a:solidFill>
                  <a:srgbClr val="FF0000"/>
                </a:solidFill>
                <a:latin typeface="Times New Roman" panose="02020603050405020304" pitchFamily="18" charset="0"/>
                <a:ea typeface="黑体" panose="02010609060101010101" pitchFamily="49" charset="-122"/>
              </a:rPr>
              <a:t>10</a:t>
            </a:r>
            <a:r>
              <a:rPr lang="zh-CN" altLang="en-US" sz="2800" b="1" dirty="0">
                <a:latin typeface="Times New Roman" panose="02020603050405020304" pitchFamily="18" charset="0"/>
                <a:ea typeface="黑体" panose="02010609060101010101" pitchFamily="49" charset="-122"/>
              </a:rPr>
              <a:t>份， </a:t>
            </a:r>
            <a:endParaRPr lang="zh-CN" altLang="en-US" sz="2800" b="1" dirty="0">
              <a:latin typeface="Times New Roman" panose="02020603050405020304" pitchFamily="18" charset="0"/>
              <a:ea typeface="黑体" panose="02010609060101010101" pitchFamily="49" charset="-122"/>
            </a:endParaRPr>
          </a:p>
        </p:txBody>
      </p:sp>
      <p:sp>
        <p:nvSpPr>
          <p:cNvPr id="30" name="Freeform 10"/>
          <p:cNvSpPr/>
          <p:nvPr/>
        </p:nvSpPr>
        <p:spPr bwMode="auto">
          <a:xfrm>
            <a:off x="3120011" y="944878"/>
            <a:ext cx="2602353" cy="620397"/>
          </a:xfrm>
          <a:custGeom>
            <a:avLst/>
            <a:gdLst>
              <a:gd name="T0" fmla="*/ 2147483646 w 552"/>
              <a:gd name="T1" fmla="*/ 2147483646 h 553"/>
              <a:gd name="T2" fmla="*/ 0 w 552"/>
              <a:gd name="T3" fmla="*/ 2147483646 h 553"/>
              <a:gd name="T4" fmla="*/ 0 w 552"/>
              <a:gd name="T5" fmla="*/ 0 h 553"/>
              <a:gd name="T6" fmla="*/ 2147483646 w 552"/>
              <a:gd name="T7" fmla="*/ 0 h 553"/>
              <a:gd name="T8" fmla="*/ 2147483646 w 552"/>
              <a:gd name="T9" fmla="*/ 2147483646 h 553"/>
              <a:gd name="T10" fmla="*/ 2147483646 w 552"/>
              <a:gd name="T11" fmla="*/ 2147483646 h 553"/>
              <a:gd name="T12" fmla="*/ 0 60000 65536"/>
              <a:gd name="T13" fmla="*/ 0 60000 65536"/>
              <a:gd name="T14" fmla="*/ 0 60000 65536"/>
              <a:gd name="T15" fmla="*/ 0 60000 65536"/>
              <a:gd name="T16" fmla="*/ 0 60000 65536"/>
              <a:gd name="T17" fmla="*/ 0 60000 65536"/>
              <a:gd name="T18" fmla="*/ 0 w 552"/>
              <a:gd name="T19" fmla="*/ 0 h 553"/>
              <a:gd name="T20" fmla="*/ 552 w 552"/>
              <a:gd name="T21" fmla="*/ 553 h 553"/>
            </a:gdLst>
            <a:ahLst/>
            <a:cxnLst>
              <a:cxn ang="T12">
                <a:pos x="T0" y="T1"/>
              </a:cxn>
              <a:cxn ang="T13">
                <a:pos x="T2" y="T3"/>
              </a:cxn>
              <a:cxn ang="T14">
                <a:pos x="T4" y="T5"/>
              </a:cxn>
              <a:cxn ang="T15">
                <a:pos x="T6" y="T7"/>
              </a:cxn>
              <a:cxn ang="T16">
                <a:pos x="T8" y="T9"/>
              </a:cxn>
              <a:cxn ang="T17">
                <a:pos x="T10" y="T11"/>
              </a:cxn>
            </a:cxnLst>
            <a:rect l="T18" t="T19" r="T20" b="T21"/>
            <a:pathLst>
              <a:path w="552" h="553">
                <a:moveTo>
                  <a:pt x="552" y="553"/>
                </a:moveTo>
                <a:lnTo>
                  <a:pt x="0" y="553"/>
                </a:lnTo>
                <a:lnTo>
                  <a:pt x="0" y="0"/>
                </a:lnTo>
                <a:lnTo>
                  <a:pt x="552" y="0"/>
                </a:lnTo>
                <a:lnTo>
                  <a:pt x="552" y="553"/>
                </a:lnTo>
                <a:close/>
              </a:path>
            </a:pathLst>
          </a:custGeom>
          <a:solidFill>
            <a:srgbClr val="CCFF33"/>
          </a:solidFill>
          <a:ln>
            <a:noFill/>
          </a:ln>
          <a:effectLst>
            <a:glow rad="63500">
              <a:schemeClr val="accent3">
                <a:satMod val="175000"/>
                <a:alpha val="40000"/>
              </a:schemeClr>
            </a:glow>
            <a:outerShdw blurRad="50800" dist="38100" dir="5400000" algn="t" rotWithShape="0">
              <a:prstClr val="black">
                <a:alpha val="40000"/>
              </a:prstClr>
            </a:outerShdw>
          </a:effectLst>
          <a:scene3d>
            <a:camera prst="orthographicFront"/>
            <a:lightRig rig="threePt" dir="t"/>
          </a:scene3d>
          <a:sp3d>
            <a:bevelT w="165100" prst="coolSlant"/>
          </a:sp3d>
        </p:spPr>
        <p:txBody>
          <a:bodyPr/>
          <a:lstStyle/>
          <a:p>
            <a:pPr algn="ctr">
              <a:defRPr/>
            </a:pPr>
            <a:r>
              <a:rPr lang="zh-CN" altLang="en-US" sz="3200" b="1" dirty="0">
                <a:latin typeface="+mj-lt"/>
                <a:ea typeface="+mj-ea"/>
              </a:rPr>
              <a:t>合作探究</a:t>
            </a:r>
            <a:endParaRPr lang="zh-CN" altLang="en-US" sz="3200" b="1" dirty="0">
              <a:latin typeface="+mj-lt"/>
              <a:ea typeface="+mj-ea"/>
            </a:endParaRPr>
          </a:p>
        </p:txBody>
      </p:sp>
      <p:grpSp>
        <p:nvGrpSpPr>
          <p:cNvPr id="31" name="组合 30"/>
          <p:cNvGrpSpPr/>
          <p:nvPr/>
        </p:nvGrpSpPr>
        <p:grpSpPr bwMode="auto">
          <a:xfrm>
            <a:off x="966788" y="1617663"/>
            <a:ext cx="6130925" cy="522287"/>
            <a:chOff x="975019" y="212289"/>
            <a:chExt cx="6130661" cy="521317"/>
          </a:xfrm>
        </p:grpSpPr>
        <p:sp>
          <p:nvSpPr>
            <p:cNvPr id="7196" name="Text Box 37"/>
            <p:cNvSpPr txBox="1">
              <a:spLocks noChangeArrowheads="1"/>
            </p:cNvSpPr>
            <p:nvPr/>
          </p:nvSpPr>
          <p:spPr bwMode="auto">
            <a:xfrm>
              <a:off x="1421160" y="212289"/>
              <a:ext cx="5684520" cy="52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蜂鸟体长</a:t>
              </a:r>
              <a:r>
                <a:rPr lang="en-US" altLang="zh-CN" sz="2800" b="1">
                  <a:latin typeface="Times New Roman" panose="02020603050405020304" pitchFamily="18" charset="0"/>
                  <a:ea typeface="黑体" panose="02010609060101010101" pitchFamily="49" charset="-122"/>
                </a:rPr>
                <a:t>0.05</a:t>
              </a:r>
              <a:r>
                <a:rPr lang="zh-CN" altLang="en-US" sz="2800" b="1">
                  <a:latin typeface="Times New Roman" panose="02020603050405020304" pitchFamily="18" charset="0"/>
                  <a:ea typeface="黑体" panose="02010609060101010101" pitchFamily="49" charset="-122"/>
                </a:rPr>
                <a:t>米，</a:t>
              </a:r>
              <a:r>
                <a:rPr lang="en-US" altLang="zh-CN" sz="2800" b="1">
                  <a:latin typeface="Times New Roman" panose="02020603050405020304" pitchFamily="18" charset="0"/>
                  <a:ea typeface="黑体" panose="02010609060101010101" pitchFamily="49" charset="-122"/>
                </a:rPr>
                <a:t>0.05</a:t>
              </a:r>
              <a:r>
                <a:rPr lang="zh-CN" altLang="en-US" sz="2800" b="1">
                  <a:latin typeface="Times New Roman" panose="02020603050405020304" pitchFamily="18" charset="0"/>
                  <a:ea typeface="黑体" panose="02010609060101010101" pitchFamily="49" charset="-122"/>
                </a:rPr>
                <a:t>表示什么？</a:t>
              </a:r>
              <a:endParaRPr lang="zh-CN" altLang="en-US" sz="2800" b="1">
                <a:latin typeface="Times New Roman" panose="02020603050405020304" pitchFamily="18" charset="0"/>
                <a:ea typeface="黑体" panose="02010609060101010101" pitchFamily="49" charset="-122"/>
              </a:endParaRPr>
            </a:p>
          </p:txBody>
        </p:sp>
        <p:pic>
          <p:nvPicPr>
            <p:cNvPr id="7197" name="Picture 9"/>
            <p:cNvPicPr>
              <a:picLocks noChangeAspect="1" noChangeArrowheads="1"/>
            </p:cNvPicPr>
            <p:nvPr/>
          </p:nvPicPr>
          <p:blipFill>
            <a:blip r:embed="rId1" cstate="email"/>
            <a:srcRect r="1585"/>
            <a:stretch>
              <a:fillRect/>
            </a:stretch>
          </p:blipFill>
          <p:spPr bwMode="auto">
            <a:xfrm>
              <a:off x="975019" y="245309"/>
              <a:ext cx="472781"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Text Box 36"/>
          <p:cNvSpPr txBox="1">
            <a:spLocks noChangeArrowheads="1"/>
          </p:cNvSpPr>
          <p:nvPr/>
        </p:nvSpPr>
        <p:spPr bwMode="auto">
          <a:xfrm>
            <a:off x="708025" y="1611313"/>
            <a:ext cx="68627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45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Times New Roman" panose="02020603050405020304" pitchFamily="18" charset="0"/>
                <a:ea typeface="黑体" panose="02010609060101010101" pitchFamily="49" charset="-122"/>
              </a:rPr>
              <a:t>你知道</a:t>
            </a:r>
            <a:r>
              <a:rPr lang="en-US" altLang="zh-CN" sz="2800" b="1" dirty="0">
                <a:latin typeface="Times New Roman" panose="02020603050405020304" pitchFamily="18" charset="0"/>
                <a:ea typeface="黑体" panose="02010609060101010101" pitchFamily="49" charset="-122"/>
              </a:rPr>
              <a:t>0.1</a:t>
            </a:r>
            <a:r>
              <a:rPr lang="zh-CN" altLang="en-US" sz="2800" b="1" dirty="0">
                <a:latin typeface="Times New Roman" panose="02020603050405020304" pitchFamily="18" charset="0"/>
                <a:ea typeface="黑体" panose="02010609060101010101" pitchFamily="49" charset="-122"/>
              </a:rPr>
              <a:t>和</a:t>
            </a:r>
            <a:r>
              <a:rPr lang="en-US" altLang="zh-CN" sz="2800" b="1" dirty="0">
                <a:latin typeface="Times New Roman" panose="02020603050405020304" pitchFamily="18" charset="0"/>
                <a:ea typeface="黑体" panose="02010609060101010101" pitchFamily="49" charset="-122"/>
              </a:rPr>
              <a:t>0.01</a:t>
            </a:r>
            <a:r>
              <a:rPr lang="zh-CN" altLang="en-US" sz="2800" b="1" dirty="0">
                <a:latin typeface="Times New Roman" panose="02020603050405020304" pitchFamily="18" charset="0"/>
                <a:ea typeface="黑体" panose="02010609060101010101" pitchFamily="49" charset="-122"/>
              </a:rPr>
              <a:t>各表示什么吗？</a:t>
            </a:r>
            <a:endParaRPr lang="zh-CN" altLang="en-US" sz="2800" b="1" dirty="0">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1"/>
                                        </p:tgtEl>
                                        <p:attrNameLst>
                                          <p:attrName>style.visibility</p:attrName>
                                        </p:attrNameLst>
                                      </p:cBhvr>
                                      <p:to>
                                        <p:strVal val="hidden"/>
                                      </p:to>
                                    </p:set>
                                  </p:childTnLst>
                                </p:cTn>
                              </p:par>
                              <p:par>
                                <p:cTn id="7" presetID="22" presetClass="entr" presetSubtype="8"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animEffect transition="in" filter="wipe(left)">
                                      <p:cBhvr>
                                        <p:cTn id="9" dur="500"/>
                                        <p:tgtEl>
                                          <p:spTgt spid="3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1"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childTnLst>
                                </p:cTn>
                              </p:par>
                            </p:childTnLst>
                          </p:cTn>
                        </p:par>
                        <p:par>
                          <p:cTn id="22" fill="hold">
                            <p:stCondLst>
                              <p:cond delay="0"/>
                            </p:stCondLst>
                            <p:childTnLst>
                              <p:par>
                                <p:cTn id="23" presetID="35" presetClass="emph" presetSubtype="0" repeatCount="indefinite" fill="hold" nodeType="afterEffect">
                                  <p:stCondLst>
                                    <p:cond delay="0"/>
                                  </p:stCondLst>
                                  <p:endCondLst>
                                    <p:cond evt="onNext" delay="0">
                                      <p:tgtEl>
                                        <p:sldTgt/>
                                      </p:tgtEl>
                                    </p:cond>
                                  </p:endCondLst>
                                  <p:childTnLst>
                                    <p:anim calcmode="discrete" valueType="str">
                                      <p:cBhvr>
                                        <p:cTn id="24" dur="1000" fill="hold"/>
                                        <p:tgtEl>
                                          <p:spTgt spid="4"/>
                                        </p:tgtEl>
                                        <p:attrNameLst>
                                          <p:attrName>style.visibility</p:attrName>
                                        </p:attrNameLst>
                                      </p:cBhvr>
                                      <p:tavLst>
                                        <p:tav tm="0">
                                          <p:val>
                                            <p:strVal val="hidden"/>
                                          </p:val>
                                        </p:tav>
                                        <p:tav tm="50000">
                                          <p:val>
                                            <p:strVal val="visible"/>
                                          </p:val>
                                        </p:tav>
                                      </p:tavLst>
                                    </p:anim>
                                  </p:childTnLst>
                                </p:cTn>
                              </p:par>
                            </p:childTnLst>
                          </p:cTn>
                        </p:par>
                        <p:par>
                          <p:cTn id="25" fill="hold">
                            <p:stCondLst>
                              <p:cond delay="1000"/>
                            </p:stCondLst>
                            <p:childTnLst>
                              <p:par>
                                <p:cTn id="26" presetID="27" presetClass="entr" presetSubtype="0" fill="hold" grpId="0" nodeType="afterEffect">
                                  <p:stCondLst>
                                    <p:cond delay="0"/>
                                  </p:stCondLst>
                                  <p:iterate type="lt">
                                    <p:tmPct val="50000"/>
                                  </p:iterate>
                                  <p:childTnLst>
                                    <p:set>
                                      <p:cBhvr>
                                        <p:cTn id="27" dur="1" fill="hold">
                                          <p:stCondLst>
                                            <p:cond delay="0"/>
                                          </p:stCondLst>
                                        </p:cTn>
                                        <p:tgtEl>
                                          <p:spTgt spid="17"/>
                                        </p:tgtEl>
                                        <p:attrNameLst>
                                          <p:attrName>style.visibility</p:attrName>
                                        </p:attrNameLst>
                                      </p:cBhvr>
                                      <p:to>
                                        <p:strVal val="visible"/>
                                      </p:to>
                                    </p:set>
                                    <p:anim calcmode="discrete" valueType="clr">
                                      <p:cBhvr override="childStyle">
                                        <p:cTn id="28" dur="50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29" dur="500"/>
                                        <p:tgtEl>
                                          <p:spTgt spid="17"/>
                                        </p:tgtEl>
                                        <p:attrNameLst>
                                          <p:attrName>fillcolor</p:attrName>
                                        </p:attrNameLst>
                                      </p:cBhvr>
                                      <p:tavLst>
                                        <p:tav tm="0">
                                          <p:val>
                                            <p:clrVal>
                                              <a:schemeClr val="accent2"/>
                                            </p:clrVal>
                                          </p:val>
                                        </p:tav>
                                        <p:tav tm="50000">
                                          <p:val>
                                            <p:clrVal>
                                              <a:schemeClr val="hlink"/>
                                            </p:clrVal>
                                          </p:val>
                                        </p:tav>
                                      </p:tavLst>
                                    </p:anim>
                                    <p:set>
                                      <p:cBhvr>
                                        <p:cTn id="30" dur="500"/>
                                        <p:tgtEl>
                                          <p:spTgt spid="17"/>
                                        </p:tgtEl>
                                        <p:attrNameLst>
                                          <p:attrName>fill.type</p:attrName>
                                        </p:attrNameLst>
                                      </p:cBhvr>
                                      <p:to>
                                        <p:strVal val="solid"/>
                                      </p:to>
                                    </p:set>
                                  </p:childTnLst>
                                  <p:subTnLst>
                                    <p:set>
                                      <p:cBhvr override="childStyle">
                                        <p:cTn dur="1" fill="hold" display="0" masterRel="nextClick" afterEffect="1"/>
                                        <p:tgtEl>
                                          <p:spTgt spid="17"/>
                                        </p:tgtEl>
                                        <p:attrNameLst>
                                          <p:attrName>style.visibility</p:attrName>
                                        </p:attrNameLst>
                                      </p:cBhvr>
                                      <p:to>
                                        <p:strVal val="hidden"/>
                                      </p:to>
                                    </p:set>
                                  </p:sub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hidden"/>
                                      </p:to>
                                    </p:set>
                                  </p:childTnLst>
                                </p:cTn>
                              </p:par>
                            </p:childTnLst>
                          </p:cTn>
                        </p:par>
                        <p:par>
                          <p:cTn id="37" fill="hold">
                            <p:stCondLst>
                              <p:cond delay="0"/>
                            </p:stCondLst>
                            <p:childTnLst>
                              <p:par>
                                <p:cTn id="38" presetID="22" presetClass="entr" presetSubtype="1"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10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1000"/>
                                        <p:tgtEl>
                                          <p:spTgt spid="3"/>
                                        </p:tgtEl>
                                      </p:cBhvr>
                                    </p:animEffect>
                                  </p:childTnLst>
                                </p:cTn>
                              </p:par>
                            </p:childTnLst>
                          </p:cTn>
                        </p:par>
                        <p:par>
                          <p:cTn id="46" fill="hold">
                            <p:stCondLst>
                              <p:cond delay="1000"/>
                            </p:stCondLst>
                            <p:childTnLst>
                              <p:par>
                                <p:cTn id="47" presetID="1"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childTnLst>
                                </p:cTn>
                              </p:par>
                            </p:childTnLst>
                          </p:cTn>
                        </p:par>
                        <p:par>
                          <p:cTn id="49" fill="hold">
                            <p:stCondLst>
                              <p:cond delay="1000"/>
                            </p:stCondLst>
                            <p:childTnLst>
                              <p:par>
                                <p:cTn id="50" presetID="35" presetClass="emph" presetSubtype="0" repeatCount="indefinite" fill="hold" grpId="1" nodeType="afterEffect">
                                  <p:stCondLst>
                                    <p:cond delay="0"/>
                                  </p:stCondLst>
                                  <p:endCondLst>
                                    <p:cond evt="onNext" delay="0">
                                      <p:tgtEl>
                                        <p:sldTgt/>
                                      </p:tgtEl>
                                    </p:cond>
                                  </p:endCondLst>
                                  <p:childTnLst>
                                    <p:anim calcmode="discrete" valueType="str">
                                      <p:cBhvr>
                                        <p:cTn id="51" dur="1000" fill="hold"/>
                                        <p:tgtEl>
                                          <p:spTgt spid="5"/>
                                        </p:tgtEl>
                                        <p:attrNameLst>
                                          <p:attrName>style.visibility</p:attrName>
                                        </p:attrNameLst>
                                      </p:cBhvr>
                                      <p:tavLst>
                                        <p:tav tm="0">
                                          <p:val>
                                            <p:strVal val="hidden"/>
                                          </p:val>
                                        </p:tav>
                                        <p:tav tm="50000">
                                          <p:val>
                                            <p:strVal val="visible"/>
                                          </p:val>
                                        </p:tav>
                                      </p:tavLst>
                                    </p:anim>
                                  </p:childTnLst>
                                </p:cTn>
                              </p:par>
                              <p:par>
                                <p:cTn id="52" presetID="1"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grpId="2" nodeType="clickEffect">
                                  <p:stCondLst>
                                    <p:cond delay="0"/>
                                  </p:stCondLst>
                                  <p:childTnLst>
                                    <p:set>
                                      <p:cBhvr>
                                        <p:cTn id="57" dur="1" fill="hold">
                                          <p:stCondLst>
                                            <p:cond delay="0"/>
                                          </p:stCondLst>
                                        </p:cTn>
                                        <p:tgtEl>
                                          <p:spTgt spid="5"/>
                                        </p:tgtEl>
                                        <p:attrNameLst>
                                          <p:attrName>style.visibility</p:attrName>
                                        </p:attrNameLst>
                                      </p:cBhvr>
                                      <p:to>
                                        <p:strVal val="hidden"/>
                                      </p:to>
                                    </p:set>
                                  </p:childTnLst>
                                </p:cTn>
                              </p:par>
                              <p:par>
                                <p:cTn id="58" presetID="1" presetClass="entr" presetSubtype="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4" grpId="1" bldLvl="0" animBg="1"/>
      <p:bldP spid="5" grpId="0" bldLvl="0" animBg="1"/>
      <p:bldP spid="5" grpId="1" bldLvl="0" animBg="1"/>
      <p:bldP spid="5" grpId="2" bldLvl="0" animBg="1"/>
      <p:bldP spid="6" grpId="0" bldLvl="0" animBg="1"/>
      <p:bldP spid="17" grpId="0"/>
      <p:bldP spid="18" grpId="0"/>
      <p:bldP spid="28" grpId="0" bldLvl="0" animBg="1"/>
      <p:bldP spid="29"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3"/>
          <p:cNvSpPr>
            <a:spLocks noChangeArrowheads="1"/>
          </p:cNvSpPr>
          <p:nvPr/>
        </p:nvSpPr>
        <p:spPr bwMode="auto">
          <a:xfrm>
            <a:off x="1130300" y="2125663"/>
            <a:ext cx="3240088" cy="33845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3" name="Rectangle 4"/>
          <p:cNvSpPr>
            <a:spLocks noChangeArrowheads="1"/>
          </p:cNvSpPr>
          <p:nvPr/>
        </p:nvSpPr>
        <p:spPr bwMode="auto">
          <a:xfrm>
            <a:off x="1095375" y="2125663"/>
            <a:ext cx="344488" cy="360362"/>
          </a:xfrm>
          <a:prstGeom prst="rect">
            <a:avLst/>
          </a:prstGeom>
          <a:solidFill>
            <a:srgbClr val="40A82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4" name="Rectangle 5"/>
          <p:cNvSpPr>
            <a:spLocks noChangeArrowheads="1"/>
          </p:cNvSpPr>
          <p:nvPr/>
        </p:nvSpPr>
        <p:spPr bwMode="auto">
          <a:xfrm>
            <a:off x="1095375" y="2125663"/>
            <a:ext cx="3392488" cy="3384550"/>
          </a:xfrm>
          <a:prstGeom prst="rect">
            <a:avLst/>
          </a:prstGeom>
          <a:solidFill>
            <a:srgbClr val="FF00FF">
              <a:alpha val="1607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5" name="Rectangle 11"/>
          <p:cNvSpPr>
            <a:spLocks noChangeArrowheads="1"/>
          </p:cNvSpPr>
          <p:nvPr/>
        </p:nvSpPr>
        <p:spPr bwMode="auto">
          <a:xfrm>
            <a:off x="1095375" y="2125663"/>
            <a:ext cx="360363" cy="36036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8197" name="Rectangle 12"/>
          <p:cNvSpPr>
            <a:spLocks noChangeArrowheads="1"/>
          </p:cNvSpPr>
          <p:nvPr/>
        </p:nvSpPr>
        <p:spPr bwMode="auto">
          <a:xfrm>
            <a:off x="1095375" y="2125663"/>
            <a:ext cx="3392488" cy="3384550"/>
          </a:xfrm>
          <a:prstGeom prst="rect">
            <a:avLst/>
          </a:prstGeom>
          <a:noFill/>
          <a:ln w="38100">
            <a:solidFill>
              <a:srgbClr val="333399"/>
            </a:solid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grpSp>
        <p:nvGrpSpPr>
          <p:cNvPr id="7" name="Group 13"/>
          <p:cNvGrpSpPr/>
          <p:nvPr/>
        </p:nvGrpSpPr>
        <p:grpSpPr bwMode="auto">
          <a:xfrm>
            <a:off x="1447800" y="2125663"/>
            <a:ext cx="2713038" cy="3384550"/>
            <a:chOff x="0" y="0"/>
            <a:chExt cx="1814" cy="2404"/>
          </a:xfrm>
        </p:grpSpPr>
        <p:sp>
          <p:nvSpPr>
            <p:cNvPr id="8199" name="Line 14"/>
            <p:cNvSpPr>
              <a:spLocks noChangeShapeType="1"/>
            </p:cNvSpPr>
            <p:nvPr/>
          </p:nvSpPr>
          <p:spPr bwMode="auto">
            <a:xfrm>
              <a:off x="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00" name="Line 15"/>
            <p:cNvSpPr>
              <a:spLocks noChangeShapeType="1"/>
            </p:cNvSpPr>
            <p:nvPr/>
          </p:nvSpPr>
          <p:spPr bwMode="auto">
            <a:xfrm>
              <a:off x="22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01" name="Line 16"/>
            <p:cNvSpPr>
              <a:spLocks noChangeShapeType="1"/>
            </p:cNvSpPr>
            <p:nvPr/>
          </p:nvSpPr>
          <p:spPr bwMode="auto">
            <a:xfrm>
              <a:off x="453"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02" name="Line 17"/>
            <p:cNvSpPr>
              <a:spLocks noChangeShapeType="1"/>
            </p:cNvSpPr>
            <p:nvPr/>
          </p:nvSpPr>
          <p:spPr bwMode="auto">
            <a:xfrm>
              <a:off x="68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03" name="Line 18"/>
            <p:cNvSpPr>
              <a:spLocks noChangeShapeType="1"/>
            </p:cNvSpPr>
            <p:nvPr/>
          </p:nvSpPr>
          <p:spPr bwMode="auto">
            <a:xfrm>
              <a:off x="90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04" name="Line 19"/>
            <p:cNvSpPr>
              <a:spLocks noChangeShapeType="1"/>
            </p:cNvSpPr>
            <p:nvPr/>
          </p:nvSpPr>
          <p:spPr bwMode="auto">
            <a:xfrm>
              <a:off x="113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05" name="Line 20"/>
            <p:cNvSpPr>
              <a:spLocks noChangeShapeType="1"/>
            </p:cNvSpPr>
            <p:nvPr/>
          </p:nvSpPr>
          <p:spPr bwMode="auto">
            <a:xfrm>
              <a:off x="1361"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06" name="Line 21"/>
            <p:cNvSpPr>
              <a:spLocks noChangeShapeType="1"/>
            </p:cNvSpPr>
            <p:nvPr/>
          </p:nvSpPr>
          <p:spPr bwMode="auto">
            <a:xfrm>
              <a:off x="158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07" name="Line 22"/>
            <p:cNvSpPr>
              <a:spLocks noChangeShapeType="1"/>
            </p:cNvSpPr>
            <p:nvPr/>
          </p:nvSpPr>
          <p:spPr bwMode="auto">
            <a:xfrm>
              <a:off x="181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7" name="Group 30"/>
          <p:cNvGrpSpPr/>
          <p:nvPr/>
        </p:nvGrpSpPr>
        <p:grpSpPr bwMode="auto">
          <a:xfrm rot="5400000">
            <a:off x="1439863" y="2138363"/>
            <a:ext cx="2708275" cy="3400425"/>
            <a:chOff x="0" y="0"/>
            <a:chExt cx="1814" cy="2404"/>
          </a:xfrm>
        </p:grpSpPr>
        <p:sp>
          <p:nvSpPr>
            <p:cNvPr id="8209" name="Line 31"/>
            <p:cNvSpPr>
              <a:spLocks noChangeShapeType="1"/>
            </p:cNvSpPr>
            <p:nvPr/>
          </p:nvSpPr>
          <p:spPr bwMode="auto">
            <a:xfrm>
              <a:off x="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10" name="Line 32"/>
            <p:cNvSpPr>
              <a:spLocks noChangeShapeType="1"/>
            </p:cNvSpPr>
            <p:nvPr/>
          </p:nvSpPr>
          <p:spPr bwMode="auto">
            <a:xfrm>
              <a:off x="22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11" name="Line 33"/>
            <p:cNvSpPr>
              <a:spLocks noChangeShapeType="1"/>
            </p:cNvSpPr>
            <p:nvPr/>
          </p:nvSpPr>
          <p:spPr bwMode="auto">
            <a:xfrm>
              <a:off x="453"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12" name="Line 34"/>
            <p:cNvSpPr>
              <a:spLocks noChangeShapeType="1"/>
            </p:cNvSpPr>
            <p:nvPr/>
          </p:nvSpPr>
          <p:spPr bwMode="auto">
            <a:xfrm>
              <a:off x="68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13" name="Line 35"/>
            <p:cNvSpPr>
              <a:spLocks noChangeShapeType="1"/>
            </p:cNvSpPr>
            <p:nvPr/>
          </p:nvSpPr>
          <p:spPr bwMode="auto">
            <a:xfrm>
              <a:off x="90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14" name="Line 36"/>
            <p:cNvSpPr>
              <a:spLocks noChangeShapeType="1"/>
            </p:cNvSpPr>
            <p:nvPr/>
          </p:nvSpPr>
          <p:spPr bwMode="auto">
            <a:xfrm>
              <a:off x="113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15" name="Line 37"/>
            <p:cNvSpPr>
              <a:spLocks noChangeShapeType="1"/>
            </p:cNvSpPr>
            <p:nvPr/>
          </p:nvSpPr>
          <p:spPr bwMode="auto">
            <a:xfrm>
              <a:off x="1361"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16" name="Line 38"/>
            <p:cNvSpPr>
              <a:spLocks noChangeShapeType="1"/>
            </p:cNvSpPr>
            <p:nvPr/>
          </p:nvSpPr>
          <p:spPr bwMode="auto">
            <a:xfrm>
              <a:off x="158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17" name="Line 39"/>
            <p:cNvSpPr>
              <a:spLocks noChangeShapeType="1"/>
            </p:cNvSpPr>
            <p:nvPr/>
          </p:nvSpPr>
          <p:spPr bwMode="auto">
            <a:xfrm>
              <a:off x="181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8218" name="组合 38"/>
          <p:cNvGrpSpPr/>
          <p:nvPr/>
        </p:nvGrpSpPr>
        <p:grpSpPr bwMode="auto">
          <a:xfrm>
            <a:off x="974725" y="1069975"/>
            <a:ext cx="6130925" cy="522288"/>
            <a:chOff x="975019" y="212289"/>
            <a:chExt cx="6130661" cy="522901"/>
          </a:xfrm>
        </p:grpSpPr>
        <p:sp>
          <p:nvSpPr>
            <p:cNvPr id="8219" name="Text Box 37"/>
            <p:cNvSpPr txBox="1">
              <a:spLocks noChangeArrowheads="1"/>
            </p:cNvSpPr>
            <p:nvPr/>
          </p:nvSpPr>
          <p:spPr bwMode="auto">
            <a:xfrm>
              <a:off x="1421160" y="212289"/>
              <a:ext cx="5684520" cy="522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蜂鸟体长</a:t>
              </a:r>
              <a:r>
                <a:rPr lang="en-US" altLang="zh-CN" sz="2800" b="1">
                  <a:latin typeface="Times New Roman" panose="02020603050405020304" pitchFamily="18" charset="0"/>
                  <a:ea typeface="黑体" panose="02010609060101010101" pitchFamily="49" charset="-122"/>
                </a:rPr>
                <a:t>0.05</a:t>
              </a:r>
              <a:r>
                <a:rPr lang="zh-CN" altLang="en-US" sz="2800" b="1">
                  <a:latin typeface="Times New Roman" panose="02020603050405020304" pitchFamily="18" charset="0"/>
                  <a:ea typeface="黑体" panose="02010609060101010101" pitchFamily="49" charset="-122"/>
                </a:rPr>
                <a:t>米，</a:t>
              </a:r>
              <a:r>
                <a:rPr lang="en-US" altLang="zh-CN" sz="2800" b="1">
                  <a:latin typeface="Times New Roman" panose="02020603050405020304" pitchFamily="18" charset="0"/>
                  <a:ea typeface="黑体" panose="02010609060101010101" pitchFamily="49" charset="-122"/>
                </a:rPr>
                <a:t>0.05</a:t>
              </a:r>
              <a:r>
                <a:rPr lang="zh-CN" altLang="en-US" sz="2800" b="1">
                  <a:latin typeface="Times New Roman" panose="02020603050405020304" pitchFamily="18" charset="0"/>
                  <a:ea typeface="黑体" panose="02010609060101010101" pitchFamily="49" charset="-122"/>
                </a:rPr>
                <a:t>表示什么？</a:t>
              </a:r>
              <a:endParaRPr lang="zh-CN" altLang="en-US" sz="2800" b="1">
                <a:latin typeface="Times New Roman" panose="02020603050405020304" pitchFamily="18" charset="0"/>
                <a:ea typeface="黑体" panose="02010609060101010101" pitchFamily="49" charset="-122"/>
              </a:endParaRPr>
            </a:p>
          </p:txBody>
        </p:sp>
        <p:pic>
          <p:nvPicPr>
            <p:cNvPr id="8220" name="Picture 9"/>
            <p:cNvPicPr>
              <a:picLocks noChangeAspect="1" noChangeArrowheads="1"/>
            </p:cNvPicPr>
            <p:nvPr/>
          </p:nvPicPr>
          <p:blipFill>
            <a:blip r:embed="rId1" cstate="email"/>
            <a:srcRect r="1585"/>
            <a:stretch>
              <a:fillRect/>
            </a:stretch>
          </p:blipFill>
          <p:spPr bwMode="auto">
            <a:xfrm>
              <a:off x="975019" y="245309"/>
              <a:ext cx="472781"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Rectangle 30"/>
          <p:cNvSpPr>
            <a:spLocks noChangeArrowheads="1"/>
          </p:cNvSpPr>
          <p:nvPr/>
        </p:nvSpPr>
        <p:spPr bwMode="auto">
          <a:xfrm>
            <a:off x="4816475" y="4360863"/>
            <a:ext cx="35290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2800" b="1" dirty="0">
                <a:latin typeface="Times New Roman" panose="02020603050405020304" pitchFamily="18" charset="0"/>
                <a:ea typeface="黑体" panose="02010609060101010101" pitchFamily="49" charset="-122"/>
              </a:rPr>
              <a:t>用小数表示就是</a:t>
            </a:r>
            <a:r>
              <a:rPr lang="zh-CN" altLang="en-US" sz="2800" b="1" dirty="0">
                <a:solidFill>
                  <a:srgbClr val="FF0000"/>
                </a:solidFill>
                <a:latin typeface="Times New Roman" panose="02020603050405020304" pitchFamily="18" charset="0"/>
                <a:ea typeface="黑体" panose="02010609060101010101" pitchFamily="49" charset="-122"/>
              </a:rPr>
              <a:t>0.01</a:t>
            </a:r>
            <a:r>
              <a:rPr lang="zh-CN" altLang="en-US" sz="2800" b="1" dirty="0">
                <a:latin typeface="Times New Roman" panose="02020603050405020304" pitchFamily="18" charset="0"/>
                <a:ea typeface="黑体" panose="02010609060101010101" pitchFamily="49" charset="-122"/>
              </a:rPr>
              <a:t>。</a:t>
            </a:r>
            <a:endParaRPr lang="zh-CN" altLang="en-US" sz="2800" b="1" dirty="0">
              <a:latin typeface="Times New Roman" panose="02020603050405020304" pitchFamily="18" charset="0"/>
              <a:ea typeface="黑体" panose="02010609060101010101" pitchFamily="49" charset="-122"/>
            </a:endParaRPr>
          </a:p>
        </p:txBody>
      </p:sp>
      <p:sp>
        <p:nvSpPr>
          <p:cNvPr id="36" name="AutoShape 37"/>
          <p:cNvSpPr>
            <a:spLocks noChangeArrowheads="1"/>
          </p:cNvSpPr>
          <p:nvPr/>
        </p:nvSpPr>
        <p:spPr bwMode="auto">
          <a:xfrm>
            <a:off x="4827588" y="2320925"/>
            <a:ext cx="3384550" cy="1211263"/>
          </a:xfrm>
          <a:prstGeom prst="rect">
            <a:avLst/>
          </a:prstGeom>
          <a:solidFill>
            <a:srgbClr val="CC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2800" b="1" dirty="0">
                <a:latin typeface="Times New Roman" panose="02020603050405020304" pitchFamily="18" charset="0"/>
                <a:ea typeface="黑体" panose="02010609060101010101" pitchFamily="49" charset="-122"/>
              </a:rPr>
              <a:t>1</a:t>
            </a:r>
            <a:r>
              <a:rPr lang="zh-CN" altLang="en-US" sz="2800" b="1" dirty="0">
                <a:latin typeface="Times New Roman" panose="02020603050405020304" pitchFamily="18" charset="0"/>
                <a:ea typeface="黑体" panose="02010609060101010101" pitchFamily="49" charset="-122"/>
              </a:rPr>
              <a:t>张正方形的纸片，</a:t>
            </a:r>
            <a:endParaRPr lang="zh-CN" altLang="en-US" sz="2800" b="1" dirty="0">
              <a:latin typeface="Times New Roman" panose="02020603050405020304" pitchFamily="18" charset="0"/>
              <a:ea typeface="黑体" panose="02010609060101010101" pitchFamily="49" charset="-122"/>
            </a:endParaRPr>
          </a:p>
          <a:p>
            <a:pPr>
              <a:lnSpc>
                <a:spcPct val="130000"/>
              </a:lnSpc>
            </a:pPr>
            <a:r>
              <a:rPr lang="zh-CN" altLang="en-US" sz="2800" b="1" dirty="0">
                <a:latin typeface="Times New Roman" panose="02020603050405020304" pitchFamily="18" charset="0"/>
                <a:ea typeface="黑体" panose="02010609060101010101" pitchFamily="49" charset="-122"/>
              </a:rPr>
              <a:t>平均分成</a:t>
            </a:r>
            <a:r>
              <a:rPr lang="zh-CN" altLang="en-US" sz="2800" b="1" dirty="0">
                <a:solidFill>
                  <a:srgbClr val="FF0000"/>
                </a:solidFill>
                <a:latin typeface="Times New Roman" panose="02020603050405020304" pitchFamily="18" charset="0"/>
                <a:ea typeface="黑体" panose="02010609060101010101" pitchFamily="49" charset="-122"/>
              </a:rPr>
              <a:t>100</a:t>
            </a:r>
            <a:r>
              <a:rPr lang="zh-CN" altLang="en-US" sz="2800" b="1" dirty="0">
                <a:latin typeface="Times New Roman" panose="02020603050405020304" pitchFamily="18" charset="0"/>
                <a:ea typeface="黑体" panose="02010609060101010101" pitchFamily="49" charset="-122"/>
              </a:rPr>
              <a:t>份，</a:t>
            </a:r>
            <a:endParaRPr lang="zh-CN" altLang="en-US" sz="2800" b="1" dirty="0">
              <a:latin typeface="Times New Roman" panose="02020603050405020304" pitchFamily="18" charset="0"/>
              <a:ea typeface="黑体" panose="02010609060101010101" pitchFamily="49" charset="-122"/>
            </a:endParaRPr>
          </a:p>
        </p:txBody>
      </p:sp>
      <p:sp>
        <p:nvSpPr>
          <p:cNvPr id="37" name="Text Box 23"/>
          <p:cNvSpPr txBox="1">
            <a:spLocks noChangeArrowheads="1"/>
          </p:cNvSpPr>
          <p:nvPr/>
        </p:nvSpPr>
        <p:spPr bwMode="auto">
          <a:xfrm>
            <a:off x="2451100" y="3349625"/>
            <a:ext cx="558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r>
              <a:rPr lang="zh-CN" altLang="en-US" sz="3600" b="1">
                <a:solidFill>
                  <a:srgbClr val="FF0000"/>
                </a:solidFill>
                <a:latin typeface="Times New Roman" panose="02020603050405020304" pitchFamily="18" charset="0"/>
                <a:ea typeface="黑体" panose="02010609060101010101" pitchFamily="49" charset="-122"/>
              </a:rPr>
              <a:t>1</a:t>
            </a:r>
            <a:endParaRPr lang="zh-CN" altLang="en-US" sz="3600" b="1">
              <a:solidFill>
                <a:srgbClr val="FF0000"/>
              </a:solidFill>
              <a:latin typeface="Times New Roman" panose="02020603050405020304" pitchFamily="18" charset="0"/>
              <a:ea typeface="黑体" panose="02010609060101010101" pitchFamily="49" charset="-122"/>
            </a:endParaRPr>
          </a:p>
        </p:txBody>
      </p:sp>
      <p:sp>
        <p:nvSpPr>
          <p:cNvPr id="38" name="Text Box 55"/>
          <p:cNvSpPr txBox="1">
            <a:spLocks noChangeArrowheads="1"/>
          </p:cNvSpPr>
          <p:nvPr/>
        </p:nvSpPr>
        <p:spPr bwMode="auto">
          <a:xfrm>
            <a:off x="1403350" y="1539875"/>
            <a:ext cx="54006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latin typeface="Times New Roman" panose="02020603050405020304" pitchFamily="18" charset="0"/>
                <a:ea typeface="黑体" panose="02010609060101010101" pitchFamily="49" charset="-122"/>
              </a:rPr>
              <a:t>你知道</a:t>
            </a:r>
            <a:r>
              <a:rPr lang="en-US" altLang="zh-CN" sz="2800" b="1" dirty="0">
                <a:latin typeface="Times New Roman" panose="02020603050405020304" pitchFamily="18" charset="0"/>
                <a:ea typeface="黑体" panose="02010609060101010101" pitchFamily="49" charset="-122"/>
              </a:rPr>
              <a:t>0.1</a:t>
            </a:r>
            <a:r>
              <a:rPr lang="zh-CN" altLang="en-US" sz="2800" b="1" dirty="0">
                <a:latin typeface="Times New Roman" panose="02020603050405020304" pitchFamily="18" charset="0"/>
                <a:ea typeface="黑体" panose="02010609060101010101" pitchFamily="49" charset="-122"/>
              </a:rPr>
              <a:t>和</a:t>
            </a:r>
            <a:r>
              <a:rPr lang="en-US" altLang="zh-CN" sz="2800" b="1" dirty="0">
                <a:latin typeface="Times New Roman" panose="02020603050405020304" pitchFamily="18" charset="0"/>
                <a:ea typeface="黑体" panose="02010609060101010101" pitchFamily="49" charset="-122"/>
              </a:rPr>
              <a:t>0.01</a:t>
            </a:r>
            <a:r>
              <a:rPr lang="zh-CN" altLang="en-US" sz="2800" b="1" dirty="0">
                <a:latin typeface="Times New Roman" panose="02020603050405020304" pitchFamily="18" charset="0"/>
                <a:ea typeface="黑体" panose="02010609060101010101" pitchFamily="49" charset="-122"/>
              </a:rPr>
              <a:t>各表示什么吗？</a:t>
            </a:r>
            <a:endParaRPr lang="zh-CN" altLang="en-US" sz="2800" b="1" dirty="0">
              <a:latin typeface="Times New Roman" panose="02020603050405020304" pitchFamily="18" charset="0"/>
              <a:ea typeface="黑体" panose="02010609060101010101" pitchFamily="49" charset="-122"/>
            </a:endParaRPr>
          </a:p>
        </p:txBody>
      </p:sp>
      <p:grpSp>
        <p:nvGrpSpPr>
          <p:cNvPr id="50" name="组合 49"/>
          <p:cNvGrpSpPr/>
          <p:nvPr/>
        </p:nvGrpSpPr>
        <p:grpSpPr bwMode="auto">
          <a:xfrm>
            <a:off x="4849813" y="3389313"/>
            <a:ext cx="3384550" cy="963612"/>
            <a:chOff x="5163161" y="2288422"/>
            <a:chExt cx="3384550" cy="963613"/>
          </a:xfrm>
        </p:grpSpPr>
        <p:sp>
          <p:nvSpPr>
            <p:cNvPr id="8226" name="AutoShape 37"/>
            <p:cNvSpPr>
              <a:spLocks noChangeArrowheads="1"/>
            </p:cNvSpPr>
            <p:nvPr/>
          </p:nvSpPr>
          <p:spPr bwMode="auto">
            <a:xfrm>
              <a:off x="5163161" y="2550360"/>
              <a:ext cx="3384550" cy="521971"/>
            </a:xfrm>
            <a:prstGeom prst="rect">
              <a:avLst/>
            </a:prstGeom>
            <a:solidFill>
              <a:srgbClr val="CC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dirty="0">
                  <a:latin typeface="Times New Roman" panose="02020603050405020304" pitchFamily="18" charset="0"/>
                  <a:ea typeface="黑体" panose="02010609060101010101" pitchFamily="49" charset="-122"/>
                </a:rPr>
                <a:t>其中的一份是       。</a:t>
              </a:r>
              <a:endParaRPr lang="zh-CN" altLang="en-US" sz="2800" b="1" dirty="0">
                <a:latin typeface="Times New Roman" panose="02020603050405020304" pitchFamily="18" charset="0"/>
                <a:ea typeface="黑体" panose="02010609060101010101" pitchFamily="49" charset="-122"/>
              </a:endParaRPr>
            </a:p>
          </p:txBody>
        </p:sp>
        <p:grpSp>
          <p:nvGrpSpPr>
            <p:cNvPr id="8227" name="组合 48"/>
            <p:cNvGrpSpPr/>
            <p:nvPr/>
          </p:nvGrpSpPr>
          <p:grpSpPr bwMode="auto">
            <a:xfrm>
              <a:off x="7355500" y="2288422"/>
              <a:ext cx="836613" cy="963613"/>
              <a:chOff x="7341211" y="2288422"/>
              <a:chExt cx="836613" cy="963613"/>
            </a:xfrm>
          </p:grpSpPr>
          <p:grpSp>
            <p:nvGrpSpPr>
              <p:cNvPr id="8228" name="Group 52"/>
              <p:cNvGrpSpPr/>
              <p:nvPr/>
            </p:nvGrpSpPr>
            <p:grpSpPr bwMode="auto">
              <a:xfrm>
                <a:off x="7341211" y="2288422"/>
                <a:ext cx="836613" cy="963613"/>
                <a:chOff x="192" y="-28"/>
                <a:chExt cx="527" cy="607"/>
              </a:xfrm>
            </p:grpSpPr>
            <p:sp>
              <p:nvSpPr>
                <p:cNvPr id="8229" name="Text Box 26"/>
                <p:cNvSpPr txBox="1">
                  <a:spLocks noChangeArrowheads="1"/>
                </p:cNvSpPr>
                <p:nvPr/>
              </p:nvSpPr>
              <p:spPr bwMode="auto">
                <a:xfrm>
                  <a:off x="297" y="-28"/>
                  <a:ext cx="28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1</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8230" name="Text Box 27"/>
                <p:cNvSpPr txBox="1">
                  <a:spLocks noChangeArrowheads="1"/>
                </p:cNvSpPr>
                <p:nvPr/>
              </p:nvSpPr>
              <p:spPr bwMode="auto">
                <a:xfrm>
                  <a:off x="192" y="250"/>
                  <a:ext cx="52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100</a:t>
                  </a:r>
                  <a:endParaRPr lang="zh-CN" altLang="en-US" sz="2800" b="1">
                    <a:solidFill>
                      <a:srgbClr val="FF0000"/>
                    </a:solidFill>
                    <a:latin typeface="Times New Roman" panose="02020603050405020304" pitchFamily="18" charset="0"/>
                    <a:ea typeface="黑体" panose="02010609060101010101" pitchFamily="49" charset="-122"/>
                  </a:endParaRPr>
                </a:p>
              </p:txBody>
            </p:sp>
          </p:grpSp>
          <p:cxnSp>
            <p:nvCxnSpPr>
              <p:cNvPr id="41" name="直接连接符 40"/>
              <p:cNvCxnSpPr/>
              <p:nvPr/>
            </p:nvCxnSpPr>
            <p:spPr>
              <a:xfrm flipV="1">
                <a:off x="7444397" y="2785310"/>
                <a:ext cx="528637" cy="31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
                                            <p:bg/>
                                          </p:spTgt>
                                        </p:tgtEl>
                                        <p:attrNameLst>
                                          <p:attrName>style.visibility</p:attrName>
                                        </p:attrNameLst>
                                      </p:cBhvr>
                                      <p:to>
                                        <p:strVal val="visible"/>
                                      </p:to>
                                    </p:set>
                                    <p:animEffect transition="in" filter="wipe(left)">
                                      <p:cBhvr>
                                        <p:cTn id="12" dur="500"/>
                                        <p:tgtEl>
                                          <p:spTgt spid="36">
                                            <p:bg/>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wipe(left)">
                                      <p:cBhvr>
                                        <p:cTn id="15" dur="500"/>
                                        <p:tgtEl>
                                          <p:spTgt spid="36">
                                            <p:txEl>
                                              <p:pRg st="0" end="0"/>
                                            </p:txEl>
                                          </p:spTgt>
                                        </p:tgtEl>
                                      </p:cBhvr>
                                    </p:animEffect>
                                  </p:childTnLst>
                                </p:cTn>
                              </p:par>
                            </p:childTnLst>
                          </p:cTn>
                        </p:par>
                        <p:par>
                          <p:cTn id="16" fill="hold">
                            <p:stCondLst>
                              <p:cond delay="5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37"/>
                                        </p:tgtEl>
                                        <p:attrNameLst>
                                          <p:attrName>style.visibility</p:attrName>
                                        </p:attrNameLst>
                                      </p:cBhvr>
                                      <p:to>
                                        <p:strVal val="visible"/>
                                      </p:to>
                                    </p:set>
                                    <p:anim calcmode="discrete" valueType="clr">
                                      <p:cBhvr override="childStyle">
                                        <p:cTn id="19" dur="500"/>
                                        <p:tgtEl>
                                          <p:spTgt spid="37"/>
                                        </p:tgtEl>
                                        <p:attrNameLst>
                                          <p:attrName>style.color</p:attrName>
                                        </p:attrNameLst>
                                      </p:cBhvr>
                                      <p:tavLst>
                                        <p:tav tm="0">
                                          <p:val>
                                            <p:clrVal>
                                              <a:schemeClr val="accent2"/>
                                            </p:clrVal>
                                          </p:val>
                                        </p:tav>
                                        <p:tav tm="50000">
                                          <p:val>
                                            <p:clrVal>
                                              <a:schemeClr val="hlink"/>
                                            </p:clrVal>
                                          </p:val>
                                        </p:tav>
                                      </p:tavLst>
                                    </p:anim>
                                    <p:anim calcmode="discrete" valueType="clr">
                                      <p:cBhvr>
                                        <p:cTn id="20" dur="500"/>
                                        <p:tgtEl>
                                          <p:spTgt spid="37"/>
                                        </p:tgtEl>
                                        <p:attrNameLst>
                                          <p:attrName>fillcolor</p:attrName>
                                        </p:attrNameLst>
                                      </p:cBhvr>
                                      <p:tavLst>
                                        <p:tav tm="0">
                                          <p:val>
                                            <p:clrVal>
                                              <a:schemeClr val="accent2"/>
                                            </p:clrVal>
                                          </p:val>
                                        </p:tav>
                                        <p:tav tm="50000">
                                          <p:val>
                                            <p:clrVal>
                                              <a:schemeClr val="hlink"/>
                                            </p:clrVal>
                                          </p:val>
                                        </p:tav>
                                      </p:tavLst>
                                    </p:anim>
                                    <p:set>
                                      <p:cBhvr>
                                        <p:cTn id="21" dur="500"/>
                                        <p:tgtEl>
                                          <p:spTgt spid="37"/>
                                        </p:tgtEl>
                                        <p:attrNameLst>
                                          <p:attrName>fill.type</p:attrName>
                                        </p:attrNameLst>
                                      </p:cBhvr>
                                      <p:to>
                                        <p:strVal val="solid"/>
                                      </p:to>
                                    </p:set>
                                  </p:childTnLst>
                                  <p:subTnLst>
                                    <p:set>
                                      <p:cBhvr override="childStyle">
                                        <p:cTn dur="1" fill="hold" display="0" masterRel="nextClick" afterEffect="1"/>
                                        <p:tgtEl>
                                          <p:spTgt spid="37"/>
                                        </p:tgtEl>
                                        <p:attrNameLst>
                                          <p:attrName>style.visibility</p:attrName>
                                        </p:attrNameLst>
                                      </p:cBhvr>
                                      <p:to>
                                        <p:strVal val="hidden"/>
                                      </p:to>
                                    </p:set>
                                  </p:subTnLst>
                                </p:cTn>
                              </p:par>
                              <p:par>
                                <p:cTn id="22" presetID="35" presetClass="emph" presetSubtype="0" repeatCount="indefinite" fill="hold" grpId="0" nodeType="withEffect">
                                  <p:stCondLst>
                                    <p:cond delay="0"/>
                                  </p:stCondLst>
                                  <p:endCondLst>
                                    <p:cond evt="onNext" delay="0">
                                      <p:tgtEl>
                                        <p:sldTgt/>
                                      </p:tgtEl>
                                    </p:cond>
                                  </p:endCondLst>
                                  <p:childTnLst>
                                    <p:anim calcmode="discrete" valueType="str">
                                      <p:cBhvr>
                                        <p:cTn id="23" dur="10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6">
                                            <p:txEl>
                                              <p:pRg st="1" end="1"/>
                                            </p:txEl>
                                          </p:spTgt>
                                        </p:tgtEl>
                                        <p:attrNameLst>
                                          <p:attrName>style.visibility</p:attrName>
                                        </p:attrNameLst>
                                      </p:cBhvr>
                                      <p:to>
                                        <p:strVal val="visible"/>
                                      </p:to>
                                    </p:set>
                                    <p:animEffect transition="in" filter="wipe(left)">
                                      <p:cBhvr>
                                        <p:cTn id="28" dur="500"/>
                                        <p:tgtEl>
                                          <p:spTgt spid="36">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4"/>
                                        </p:tgtEl>
                                        <p:attrNameLst>
                                          <p:attrName>style.visibility</p:attrName>
                                        </p:attrNameLst>
                                      </p:cBhvr>
                                      <p:to>
                                        <p:strVal val="hidden"/>
                                      </p:to>
                                    </p:set>
                                  </p:childTnLst>
                                </p:cTn>
                              </p:par>
                            </p:childTnLst>
                          </p:cTn>
                        </p:par>
                        <p:par>
                          <p:cTn id="33" fill="hold">
                            <p:stCondLst>
                              <p:cond delay="0"/>
                            </p:stCondLst>
                            <p:childTnLst>
                              <p:par>
                                <p:cTn id="34" presetID="22"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1000"/>
                                        <p:tgtEl>
                                          <p:spTgt spid="7"/>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10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1000"/>
                                        <p:tgtEl>
                                          <p:spTgt spid="3"/>
                                        </p:tgtEl>
                                      </p:cBhvr>
                                    </p:animEffect>
                                  </p:childTnLst>
                                </p:cTn>
                              </p:par>
                            </p:childTnLst>
                          </p:cTn>
                        </p:par>
                        <p:par>
                          <p:cTn id="46" fill="hold">
                            <p:stCondLst>
                              <p:cond delay="1000"/>
                            </p:stCondLst>
                            <p:childTnLst>
                              <p:par>
                                <p:cTn id="47" presetID="1"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childTnLst>
                                </p:cTn>
                              </p:par>
                            </p:childTnLst>
                          </p:cTn>
                        </p:par>
                        <p:par>
                          <p:cTn id="49" fill="hold">
                            <p:stCondLst>
                              <p:cond delay="1000"/>
                            </p:stCondLst>
                            <p:childTnLst>
                              <p:par>
                                <p:cTn id="50" presetID="35" presetClass="emph" presetSubtype="0" repeatCount="indefinite" fill="hold" grpId="1" nodeType="afterEffect">
                                  <p:stCondLst>
                                    <p:cond delay="0"/>
                                  </p:stCondLst>
                                  <p:endCondLst>
                                    <p:cond evt="onNext" delay="0">
                                      <p:tgtEl>
                                        <p:sldTgt/>
                                      </p:tgtEl>
                                    </p:cond>
                                  </p:endCondLst>
                                  <p:childTnLst>
                                    <p:anim calcmode="discrete" valueType="str">
                                      <p:cBhvr>
                                        <p:cTn id="51"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grpId="2" nodeType="clickEffect">
                                  <p:stCondLst>
                                    <p:cond delay="0"/>
                                  </p:stCondLst>
                                  <p:childTnLst>
                                    <p:set>
                                      <p:cBhvr>
                                        <p:cTn id="55" dur="1" fill="hold">
                                          <p:stCondLst>
                                            <p:cond delay="0"/>
                                          </p:stCondLst>
                                        </p:cTn>
                                        <p:tgtEl>
                                          <p:spTgt spid="5"/>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left)">
                                      <p:cBhvr>
                                        <p:cTn id="60" dur="500"/>
                                        <p:tgtEl>
                                          <p:spTgt spid="5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5" grpId="1" bldLvl="0" animBg="1"/>
      <p:bldP spid="5" grpId="2" bldLvl="0" animBg="1"/>
      <p:bldP spid="29" grpId="0"/>
      <p:bldP spid="36" grpId="0" animBg="1" uiExpand="1" build="allAtOnce"/>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auto">
          <a:xfrm>
            <a:off x="1257300" y="2000250"/>
            <a:ext cx="373063" cy="172878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9218" name="Rectangle 11"/>
          <p:cNvSpPr>
            <a:spLocks noChangeArrowheads="1"/>
          </p:cNvSpPr>
          <p:nvPr/>
        </p:nvSpPr>
        <p:spPr bwMode="auto">
          <a:xfrm>
            <a:off x="1250950" y="2008188"/>
            <a:ext cx="3595688" cy="3408362"/>
          </a:xfrm>
          <a:prstGeom prst="rect">
            <a:avLst/>
          </a:prstGeom>
          <a:noFill/>
          <a:ln w="38100">
            <a:solidFill>
              <a:srgbClr val="333399"/>
            </a:solid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grpSp>
        <p:nvGrpSpPr>
          <p:cNvPr id="9219" name="Group 5"/>
          <p:cNvGrpSpPr/>
          <p:nvPr/>
        </p:nvGrpSpPr>
        <p:grpSpPr bwMode="auto">
          <a:xfrm>
            <a:off x="1622425" y="2008188"/>
            <a:ext cx="2857500" cy="3419475"/>
            <a:chOff x="-20" y="0"/>
            <a:chExt cx="2160" cy="2676"/>
          </a:xfrm>
        </p:grpSpPr>
        <p:sp>
          <p:nvSpPr>
            <p:cNvPr id="9220" name="Line 13"/>
            <p:cNvSpPr>
              <a:spLocks noChangeShapeType="1"/>
            </p:cNvSpPr>
            <p:nvPr/>
          </p:nvSpPr>
          <p:spPr bwMode="auto">
            <a:xfrm flipH="1">
              <a:off x="-20" y="0"/>
              <a:ext cx="4"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1" name="Line 14"/>
            <p:cNvSpPr>
              <a:spLocks noChangeShapeType="1"/>
            </p:cNvSpPr>
            <p:nvPr/>
          </p:nvSpPr>
          <p:spPr bwMode="auto">
            <a:xfrm flipH="1">
              <a:off x="260" y="0"/>
              <a:ext cx="16"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2" name="Line 15"/>
            <p:cNvSpPr>
              <a:spLocks noChangeShapeType="1"/>
            </p:cNvSpPr>
            <p:nvPr/>
          </p:nvSpPr>
          <p:spPr bwMode="auto">
            <a:xfrm flipH="1">
              <a:off x="520" y="0"/>
              <a:ext cx="28"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3" name="Line 16"/>
            <p:cNvSpPr>
              <a:spLocks noChangeShapeType="1"/>
            </p:cNvSpPr>
            <p:nvPr/>
          </p:nvSpPr>
          <p:spPr bwMode="auto">
            <a:xfrm>
              <a:off x="802"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4" name="Line 17"/>
            <p:cNvSpPr>
              <a:spLocks noChangeShapeType="1"/>
            </p:cNvSpPr>
            <p:nvPr/>
          </p:nvSpPr>
          <p:spPr bwMode="auto">
            <a:xfrm>
              <a:off x="1070"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5" name="Line 18"/>
            <p:cNvSpPr>
              <a:spLocks noChangeShapeType="1"/>
            </p:cNvSpPr>
            <p:nvPr/>
          </p:nvSpPr>
          <p:spPr bwMode="auto">
            <a:xfrm>
              <a:off x="1338"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6" name="Line 19"/>
            <p:cNvSpPr>
              <a:spLocks noChangeShapeType="1"/>
            </p:cNvSpPr>
            <p:nvPr/>
          </p:nvSpPr>
          <p:spPr bwMode="auto">
            <a:xfrm>
              <a:off x="1606"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7" name="Line 20"/>
            <p:cNvSpPr>
              <a:spLocks noChangeShapeType="1"/>
            </p:cNvSpPr>
            <p:nvPr/>
          </p:nvSpPr>
          <p:spPr bwMode="auto">
            <a:xfrm>
              <a:off x="1872"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8" name="Line 21"/>
            <p:cNvSpPr>
              <a:spLocks noChangeShapeType="1"/>
            </p:cNvSpPr>
            <p:nvPr/>
          </p:nvSpPr>
          <p:spPr bwMode="auto">
            <a:xfrm>
              <a:off x="2140"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9229" name="Group 28"/>
          <p:cNvGrpSpPr/>
          <p:nvPr/>
        </p:nvGrpSpPr>
        <p:grpSpPr bwMode="auto">
          <a:xfrm rot="5400000">
            <a:off x="1684338" y="1931988"/>
            <a:ext cx="2727325" cy="3597275"/>
            <a:chOff x="0" y="0"/>
            <a:chExt cx="1814" cy="2404"/>
          </a:xfrm>
        </p:grpSpPr>
        <p:sp>
          <p:nvSpPr>
            <p:cNvPr id="9230" name="Line 29"/>
            <p:cNvSpPr>
              <a:spLocks noChangeShapeType="1"/>
            </p:cNvSpPr>
            <p:nvPr/>
          </p:nvSpPr>
          <p:spPr bwMode="auto">
            <a:xfrm>
              <a:off x="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1" name="Line 30"/>
            <p:cNvSpPr>
              <a:spLocks noChangeShapeType="1"/>
            </p:cNvSpPr>
            <p:nvPr/>
          </p:nvSpPr>
          <p:spPr bwMode="auto">
            <a:xfrm>
              <a:off x="22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2" name="Line 31"/>
            <p:cNvSpPr>
              <a:spLocks noChangeShapeType="1"/>
            </p:cNvSpPr>
            <p:nvPr/>
          </p:nvSpPr>
          <p:spPr bwMode="auto">
            <a:xfrm>
              <a:off x="453"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3" name="Line 32"/>
            <p:cNvSpPr>
              <a:spLocks noChangeShapeType="1"/>
            </p:cNvSpPr>
            <p:nvPr/>
          </p:nvSpPr>
          <p:spPr bwMode="auto">
            <a:xfrm>
              <a:off x="68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4" name="Line 33"/>
            <p:cNvSpPr>
              <a:spLocks noChangeShapeType="1"/>
            </p:cNvSpPr>
            <p:nvPr/>
          </p:nvSpPr>
          <p:spPr bwMode="auto">
            <a:xfrm>
              <a:off x="90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5" name="Line 34"/>
            <p:cNvSpPr>
              <a:spLocks noChangeShapeType="1"/>
            </p:cNvSpPr>
            <p:nvPr/>
          </p:nvSpPr>
          <p:spPr bwMode="auto">
            <a:xfrm>
              <a:off x="113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6" name="Line 35"/>
            <p:cNvSpPr>
              <a:spLocks noChangeShapeType="1"/>
            </p:cNvSpPr>
            <p:nvPr/>
          </p:nvSpPr>
          <p:spPr bwMode="auto">
            <a:xfrm>
              <a:off x="1361"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7" name="Line 36"/>
            <p:cNvSpPr>
              <a:spLocks noChangeShapeType="1"/>
            </p:cNvSpPr>
            <p:nvPr/>
          </p:nvSpPr>
          <p:spPr bwMode="auto">
            <a:xfrm>
              <a:off x="158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8" name="Line 37"/>
            <p:cNvSpPr>
              <a:spLocks noChangeShapeType="1"/>
            </p:cNvSpPr>
            <p:nvPr/>
          </p:nvSpPr>
          <p:spPr bwMode="auto">
            <a:xfrm>
              <a:off x="181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6" name="AutoShape 28"/>
          <p:cNvSpPr>
            <a:spLocks noChangeArrowheads="1"/>
          </p:cNvSpPr>
          <p:nvPr/>
        </p:nvSpPr>
        <p:spPr bwMode="auto">
          <a:xfrm>
            <a:off x="5216525" y="3951288"/>
            <a:ext cx="3630613" cy="520700"/>
          </a:xfrm>
          <a:prstGeom prst="rect">
            <a:avLst/>
          </a:prstGeom>
          <a:solidFill>
            <a:srgbClr val="CC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b="1">
                <a:solidFill>
                  <a:srgbClr val="FF0000"/>
                </a:solidFill>
                <a:latin typeface="Times New Roman" panose="02020603050405020304" pitchFamily="18" charset="0"/>
                <a:ea typeface="黑体" panose="02010609060101010101" pitchFamily="49" charset="-122"/>
              </a:rPr>
              <a:t>0.05</a:t>
            </a:r>
            <a:r>
              <a:rPr lang="zh-CN" altLang="en-US" sz="2800" b="1">
                <a:latin typeface="Times New Roman" panose="02020603050405020304" pitchFamily="18" charset="0"/>
                <a:ea typeface="黑体" panose="02010609060101010101" pitchFamily="49" charset="-122"/>
              </a:rPr>
              <a:t>由</a:t>
            </a:r>
            <a:r>
              <a:rPr lang="en-US" altLang="zh-CN" sz="2800" b="1">
                <a:solidFill>
                  <a:srgbClr val="FF0000"/>
                </a:solidFill>
                <a:latin typeface="Times New Roman" panose="02020603050405020304" pitchFamily="18" charset="0"/>
                <a:ea typeface="黑体" panose="02010609060101010101" pitchFamily="49" charset="-122"/>
              </a:rPr>
              <a:t>5</a:t>
            </a:r>
            <a:r>
              <a:rPr lang="zh-CN" altLang="en-US" sz="2800" b="1">
                <a:latin typeface="Times New Roman" panose="02020603050405020304" pitchFamily="18" charset="0"/>
                <a:ea typeface="黑体" panose="02010609060101010101" pitchFamily="49" charset="-122"/>
              </a:rPr>
              <a:t>个</a:t>
            </a:r>
            <a:r>
              <a:rPr lang="en-US" altLang="zh-CN" sz="2800" b="1">
                <a:solidFill>
                  <a:srgbClr val="FF0000"/>
                </a:solidFill>
                <a:latin typeface="Times New Roman" panose="02020603050405020304" pitchFamily="18" charset="0"/>
                <a:ea typeface="黑体" panose="02010609060101010101" pitchFamily="49" charset="-122"/>
              </a:rPr>
              <a:t>0.01</a:t>
            </a:r>
            <a:r>
              <a:rPr lang="zh-CN" altLang="en-US" sz="2800" b="1">
                <a:latin typeface="Times New Roman" panose="02020603050405020304" pitchFamily="18" charset="0"/>
                <a:ea typeface="黑体" panose="02010609060101010101" pitchFamily="49" charset="-122"/>
              </a:rPr>
              <a:t>组成。</a:t>
            </a:r>
            <a:endParaRPr lang="zh-CN" altLang="en-US" sz="2800" b="1">
              <a:latin typeface="Times New Roman" panose="02020603050405020304" pitchFamily="18" charset="0"/>
              <a:ea typeface="黑体" panose="02010609060101010101" pitchFamily="49" charset="-122"/>
            </a:endParaRPr>
          </a:p>
        </p:txBody>
      </p:sp>
      <p:grpSp>
        <p:nvGrpSpPr>
          <p:cNvPr id="27" name="Group 29"/>
          <p:cNvGrpSpPr/>
          <p:nvPr/>
        </p:nvGrpSpPr>
        <p:grpSpPr bwMode="auto">
          <a:xfrm>
            <a:off x="5184775" y="2871788"/>
            <a:ext cx="2962275" cy="936625"/>
            <a:chOff x="-62" y="0"/>
            <a:chExt cx="1866" cy="590"/>
          </a:xfrm>
        </p:grpSpPr>
        <p:sp>
          <p:nvSpPr>
            <p:cNvPr id="9241" name="Text Box 30"/>
            <p:cNvSpPr txBox="1">
              <a:spLocks noChangeArrowheads="1"/>
            </p:cNvSpPr>
            <p:nvPr/>
          </p:nvSpPr>
          <p:spPr bwMode="auto">
            <a:xfrm>
              <a:off x="-62" y="136"/>
              <a:ext cx="1866"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由</a:t>
              </a:r>
              <a:r>
                <a:rPr lang="en-US" altLang="zh-CN" sz="2800" b="1">
                  <a:solidFill>
                    <a:srgbClr val="FF0000"/>
                  </a:solidFill>
                  <a:latin typeface="Times New Roman" panose="02020603050405020304" pitchFamily="18" charset="0"/>
                  <a:ea typeface="黑体" panose="02010609060101010101" pitchFamily="49" charset="-122"/>
                </a:rPr>
                <a:t>5</a:t>
              </a:r>
              <a:r>
                <a:rPr lang="zh-CN" altLang="en-US" sz="2800" b="1">
                  <a:latin typeface="Times New Roman" panose="02020603050405020304" pitchFamily="18" charset="0"/>
                  <a:ea typeface="黑体" panose="02010609060101010101" pitchFamily="49" charset="-122"/>
                </a:rPr>
                <a:t>个        组成。      </a:t>
              </a:r>
              <a:endParaRPr lang="zh-CN" altLang="en-US" sz="2800" b="1">
                <a:latin typeface="Times New Roman" panose="02020603050405020304" pitchFamily="18" charset="0"/>
                <a:ea typeface="黑体" panose="02010609060101010101" pitchFamily="49" charset="-122"/>
              </a:endParaRPr>
            </a:p>
          </p:txBody>
        </p:sp>
        <p:grpSp>
          <p:nvGrpSpPr>
            <p:cNvPr id="9242" name="Group 31"/>
            <p:cNvGrpSpPr/>
            <p:nvPr/>
          </p:nvGrpSpPr>
          <p:grpSpPr bwMode="auto">
            <a:xfrm>
              <a:off x="554" y="0"/>
              <a:ext cx="451" cy="590"/>
              <a:chOff x="0" y="0"/>
              <a:chExt cx="451" cy="590"/>
            </a:xfrm>
          </p:grpSpPr>
          <p:grpSp>
            <p:nvGrpSpPr>
              <p:cNvPr id="9243" name="Group 32"/>
              <p:cNvGrpSpPr/>
              <p:nvPr/>
            </p:nvGrpSpPr>
            <p:grpSpPr bwMode="auto">
              <a:xfrm>
                <a:off x="0" y="0"/>
                <a:ext cx="451" cy="590"/>
                <a:chOff x="0" y="0"/>
                <a:chExt cx="451" cy="590"/>
              </a:xfrm>
            </p:grpSpPr>
            <p:sp>
              <p:nvSpPr>
                <p:cNvPr id="9244" name="Text Box 23"/>
                <p:cNvSpPr txBox="1">
                  <a:spLocks noChangeArrowheads="1"/>
                </p:cNvSpPr>
                <p:nvPr/>
              </p:nvSpPr>
              <p:spPr bwMode="auto">
                <a:xfrm>
                  <a:off x="97" y="0"/>
                  <a:ext cx="22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FF0000"/>
                      </a:solidFill>
                      <a:latin typeface="Times New Roman" panose="02020603050405020304" pitchFamily="18" charset="0"/>
                      <a:ea typeface="黑体" panose="02010609060101010101" pitchFamily="49" charset="-122"/>
                    </a:rPr>
                    <a:t>1</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9245" name="Text Box 24"/>
                <p:cNvSpPr txBox="1">
                  <a:spLocks noChangeArrowheads="1"/>
                </p:cNvSpPr>
                <p:nvPr/>
              </p:nvSpPr>
              <p:spPr bwMode="auto">
                <a:xfrm>
                  <a:off x="0" y="261"/>
                  <a:ext cx="451"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00"/>
                      </a:solidFill>
                      <a:latin typeface="Times New Roman" panose="02020603050405020304" pitchFamily="18" charset="0"/>
                      <a:ea typeface="黑体" panose="02010609060101010101" pitchFamily="49" charset="-122"/>
                    </a:rPr>
                    <a:t>100</a:t>
                  </a:r>
                  <a:endParaRPr lang="zh-CN" altLang="en-US" sz="2800" b="1">
                    <a:solidFill>
                      <a:srgbClr val="FF0000"/>
                    </a:solidFill>
                    <a:latin typeface="Times New Roman" panose="02020603050405020304" pitchFamily="18" charset="0"/>
                    <a:ea typeface="黑体" panose="02010609060101010101" pitchFamily="49" charset="-122"/>
                  </a:endParaRPr>
                </a:p>
              </p:txBody>
            </p:sp>
          </p:grpSp>
          <p:sp>
            <p:nvSpPr>
              <p:cNvPr id="9246" name="Line 25"/>
              <p:cNvSpPr>
                <a:spLocks noChangeShapeType="1"/>
              </p:cNvSpPr>
              <p:nvPr/>
            </p:nvSpPr>
            <p:spPr bwMode="auto">
              <a:xfrm>
                <a:off x="41" y="297"/>
                <a:ext cx="363"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34" name="Group 36"/>
          <p:cNvGrpSpPr/>
          <p:nvPr/>
        </p:nvGrpSpPr>
        <p:grpSpPr bwMode="auto">
          <a:xfrm>
            <a:off x="5210175" y="1952625"/>
            <a:ext cx="2166938" cy="936625"/>
            <a:chOff x="83" y="0"/>
            <a:chExt cx="1365" cy="590"/>
          </a:xfrm>
        </p:grpSpPr>
        <p:sp>
          <p:nvSpPr>
            <p:cNvPr id="9248" name="Text Box 37"/>
            <p:cNvSpPr txBox="1">
              <a:spLocks noChangeArrowheads="1"/>
            </p:cNvSpPr>
            <p:nvPr/>
          </p:nvSpPr>
          <p:spPr bwMode="auto">
            <a:xfrm>
              <a:off x="83" y="146"/>
              <a:ext cx="1089"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FF0000"/>
                  </a:solidFill>
                  <a:latin typeface="Times New Roman" panose="02020603050405020304" pitchFamily="18" charset="0"/>
                  <a:ea typeface="黑体" panose="02010609060101010101" pitchFamily="49" charset="-122"/>
                </a:rPr>
                <a:t>0.05</a:t>
              </a:r>
              <a:r>
                <a:rPr lang="zh-CN" altLang="en-US" sz="2800" b="1">
                  <a:latin typeface="Times New Roman" panose="02020603050405020304" pitchFamily="18" charset="0"/>
                  <a:ea typeface="黑体" panose="02010609060101010101" pitchFamily="49" charset="-122"/>
                </a:rPr>
                <a:t>表示</a:t>
              </a:r>
              <a:endParaRPr lang="zh-CN" altLang="en-US" sz="2800" b="1">
                <a:latin typeface="Times New Roman" panose="02020603050405020304" pitchFamily="18" charset="0"/>
                <a:ea typeface="黑体" panose="02010609060101010101" pitchFamily="49" charset="-122"/>
              </a:endParaRPr>
            </a:p>
          </p:txBody>
        </p:sp>
        <p:grpSp>
          <p:nvGrpSpPr>
            <p:cNvPr id="9249" name="Group 38"/>
            <p:cNvGrpSpPr/>
            <p:nvPr/>
          </p:nvGrpSpPr>
          <p:grpSpPr bwMode="auto">
            <a:xfrm>
              <a:off x="997" y="0"/>
              <a:ext cx="451" cy="590"/>
              <a:chOff x="0" y="0"/>
              <a:chExt cx="451" cy="590"/>
            </a:xfrm>
          </p:grpSpPr>
          <p:grpSp>
            <p:nvGrpSpPr>
              <p:cNvPr id="9250" name="Group 39"/>
              <p:cNvGrpSpPr/>
              <p:nvPr/>
            </p:nvGrpSpPr>
            <p:grpSpPr bwMode="auto">
              <a:xfrm>
                <a:off x="0" y="0"/>
                <a:ext cx="451" cy="590"/>
                <a:chOff x="0" y="0"/>
                <a:chExt cx="451" cy="590"/>
              </a:xfrm>
            </p:grpSpPr>
            <p:sp>
              <p:nvSpPr>
                <p:cNvPr id="9251" name="Text Box 23"/>
                <p:cNvSpPr txBox="1">
                  <a:spLocks noChangeArrowheads="1"/>
                </p:cNvSpPr>
                <p:nvPr/>
              </p:nvSpPr>
              <p:spPr bwMode="auto">
                <a:xfrm>
                  <a:off x="97" y="0"/>
                  <a:ext cx="22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00"/>
                      </a:solidFill>
                      <a:latin typeface="Times New Roman" panose="02020603050405020304" pitchFamily="18" charset="0"/>
                      <a:ea typeface="黑体" panose="02010609060101010101" pitchFamily="49" charset="-122"/>
                    </a:rPr>
                    <a:t>5</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9252" name="Text Box 24"/>
                <p:cNvSpPr txBox="1">
                  <a:spLocks noChangeArrowheads="1"/>
                </p:cNvSpPr>
                <p:nvPr/>
              </p:nvSpPr>
              <p:spPr bwMode="auto">
                <a:xfrm>
                  <a:off x="0" y="261"/>
                  <a:ext cx="451"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FF0000"/>
                      </a:solidFill>
                      <a:latin typeface="Times New Roman" panose="02020603050405020304" pitchFamily="18" charset="0"/>
                      <a:ea typeface="黑体" panose="02010609060101010101" pitchFamily="49" charset="-122"/>
                    </a:rPr>
                    <a:t>100</a:t>
                  </a:r>
                  <a:endParaRPr lang="zh-CN" altLang="en-US" sz="2800" b="1">
                    <a:solidFill>
                      <a:srgbClr val="FF0000"/>
                    </a:solidFill>
                    <a:latin typeface="Times New Roman" panose="02020603050405020304" pitchFamily="18" charset="0"/>
                    <a:ea typeface="黑体" panose="02010609060101010101" pitchFamily="49" charset="-122"/>
                  </a:endParaRPr>
                </a:p>
              </p:txBody>
            </p:sp>
          </p:grpSp>
          <p:sp>
            <p:nvSpPr>
              <p:cNvPr id="9253" name="Line 25"/>
              <p:cNvSpPr>
                <a:spLocks noChangeShapeType="1"/>
              </p:cNvSpPr>
              <p:nvPr/>
            </p:nvSpPr>
            <p:spPr bwMode="auto">
              <a:xfrm>
                <a:off x="36" y="301"/>
                <a:ext cx="363"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9254" name="组合 40"/>
          <p:cNvGrpSpPr/>
          <p:nvPr/>
        </p:nvGrpSpPr>
        <p:grpSpPr bwMode="auto">
          <a:xfrm>
            <a:off x="1012825" y="1252538"/>
            <a:ext cx="6130925" cy="522287"/>
            <a:chOff x="975019" y="212289"/>
            <a:chExt cx="6130661" cy="521317"/>
          </a:xfrm>
        </p:grpSpPr>
        <p:sp>
          <p:nvSpPr>
            <p:cNvPr id="9255" name="Text Box 37"/>
            <p:cNvSpPr txBox="1">
              <a:spLocks noChangeArrowheads="1"/>
            </p:cNvSpPr>
            <p:nvPr/>
          </p:nvSpPr>
          <p:spPr bwMode="auto">
            <a:xfrm>
              <a:off x="1421160" y="212289"/>
              <a:ext cx="5684520" cy="52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蜂鸟体长</a:t>
              </a:r>
              <a:r>
                <a:rPr lang="en-US" altLang="zh-CN" sz="2800" b="1">
                  <a:latin typeface="Times New Roman" panose="02020603050405020304" pitchFamily="18" charset="0"/>
                  <a:ea typeface="黑体" panose="02010609060101010101" pitchFamily="49" charset="-122"/>
                </a:rPr>
                <a:t>0.05</a:t>
              </a:r>
              <a:r>
                <a:rPr lang="zh-CN" altLang="en-US" sz="2800" b="1">
                  <a:latin typeface="Times New Roman" panose="02020603050405020304" pitchFamily="18" charset="0"/>
                  <a:ea typeface="黑体" panose="02010609060101010101" pitchFamily="49" charset="-122"/>
                </a:rPr>
                <a:t>米，</a:t>
              </a:r>
              <a:r>
                <a:rPr lang="en-US" altLang="zh-CN" sz="2800" b="1">
                  <a:latin typeface="Times New Roman" panose="02020603050405020304" pitchFamily="18" charset="0"/>
                  <a:ea typeface="黑体" panose="02010609060101010101" pitchFamily="49" charset="-122"/>
                </a:rPr>
                <a:t>0.05</a:t>
              </a:r>
              <a:r>
                <a:rPr lang="zh-CN" altLang="en-US" sz="2800" b="1">
                  <a:latin typeface="Times New Roman" panose="02020603050405020304" pitchFamily="18" charset="0"/>
                  <a:ea typeface="黑体" panose="02010609060101010101" pitchFamily="49" charset="-122"/>
                </a:rPr>
                <a:t>表示什么？</a:t>
              </a:r>
              <a:endParaRPr lang="zh-CN" altLang="en-US" sz="2800" b="1">
                <a:latin typeface="Times New Roman" panose="02020603050405020304" pitchFamily="18" charset="0"/>
                <a:ea typeface="黑体" panose="02010609060101010101" pitchFamily="49" charset="-122"/>
              </a:endParaRPr>
            </a:p>
          </p:txBody>
        </p:sp>
        <p:pic>
          <p:nvPicPr>
            <p:cNvPr id="9256" name="Picture 9"/>
            <p:cNvPicPr>
              <a:picLocks noChangeAspect="1" noChangeArrowheads="1"/>
            </p:cNvPicPr>
            <p:nvPr/>
          </p:nvPicPr>
          <p:blipFill>
            <a:blip r:embed="rId1" cstate="email"/>
            <a:srcRect r="1585"/>
            <a:stretch>
              <a:fillRect/>
            </a:stretch>
          </p:blipFill>
          <p:spPr bwMode="auto">
            <a:xfrm>
              <a:off x="975019" y="245309"/>
              <a:ext cx="472781"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Abs val="0"/>
                                  </p:iterate>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1" presetClass="entr" presetSubtype="0" fill="hold" grpId="1" nodeType="afterEffect">
                                  <p:stCondLst>
                                    <p:cond delay="0"/>
                                  </p:stCondLst>
                                  <p:iterate type="lt">
                                    <p:tmAbs val="0"/>
                                  </p:iterate>
                                  <p:childTnLst>
                                    <p:set>
                                      <p:cBhvr>
                                        <p:cTn id="10" dur="1000">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2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8"/>
          <p:cNvGrpSpPr/>
          <p:nvPr/>
        </p:nvGrpSpPr>
        <p:grpSpPr bwMode="auto">
          <a:xfrm>
            <a:off x="2781300" y="1955800"/>
            <a:ext cx="3455988" cy="3240088"/>
            <a:chOff x="0" y="0"/>
            <a:chExt cx="2676" cy="2676"/>
          </a:xfrm>
        </p:grpSpPr>
        <p:sp>
          <p:nvSpPr>
            <p:cNvPr id="10242" name="Rectangle 3"/>
            <p:cNvSpPr>
              <a:spLocks noChangeArrowheads="1"/>
            </p:cNvSpPr>
            <p:nvPr/>
          </p:nvSpPr>
          <p:spPr bwMode="auto">
            <a:xfrm>
              <a:off x="0" y="0"/>
              <a:ext cx="2676" cy="26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10243" name="Rectangle 11"/>
            <p:cNvSpPr>
              <a:spLocks noChangeArrowheads="1"/>
            </p:cNvSpPr>
            <p:nvPr/>
          </p:nvSpPr>
          <p:spPr bwMode="auto">
            <a:xfrm>
              <a:off x="0" y="0"/>
              <a:ext cx="2676" cy="2676"/>
            </a:xfrm>
            <a:prstGeom prst="rect">
              <a:avLst/>
            </a:prstGeom>
            <a:noFill/>
            <a:ln w="38100">
              <a:solidFill>
                <a:srgbClr val="333399"/>
              </a:solid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10244" name="Line 13"/>
            <p:cNvSpPr>
              <a:spLocks noChangeShapeType="1"/>
            </p:cNvSpPr>
            <p:nvPr/>
          </p:nvSpPr>
          <p:spPr bwMode="auto">
            <a:xfrm>
              <a:off x="268"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5" name="Line 14"/>
            <p:cNvSpPr>
              <a:spLocks noChangeShapeType="1"/>
            </p:cNvSpPr>
            <p:nvPr/>
          </p:nvSpPr>
          <p:spPr bwMode="auto">
            <a:xfrm>
              <a:off x="536"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6" name="Line 15"/>
            <p:cNvSpPr>
              <a:spLocks noChangeShapeType="1"/>
            </p:cNvSpPr>
            <p:nvPr/>
          </p:nvSpPr>
          <p:spPr bwMode="auto">
            <a:xfrm>
              <a:off x="802"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7" name="Line 16"/>
            <p:cNvSpPr>
              <a:spLocks noChangeShapeType="1"/>
            </p:cNvSpPr>
            <p:nvPr/>
          </p:nvSpPr>
          <p:spPr bwMode="auto">
            <a:xfrm>
              <a:off x="1070"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8" name="Line 17"/>
            <p:cNvSpPr>
              <a:spLocks noChangeShapeType="1"/>
            </p:cNvSpPr>
            <p:nvPr/>
          </p:nvSpPr>
          <p:spPr bwMode="auto">
            <a:xfrm>
              <a:off x="1338"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49" name="Line 18"/>
            <p:cNvSpPr>
              <a:spLocks noChangeShapeType="1"/>
            </p:cNvSpPr>
            <p:nvPr/>
          </p:nvSpPr>
          <p:spPr bwMode="auto">
            <a:xfrm>
              <a:off x="1606"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0" name="Line 19"/>
            <p:cNvSpPr>
              <a:spLocks noChangeShapeType="1"/>
            </p:cNvSpPr>
            <p:nvPr/>
          </p:nvSpPr>
          <p:spPr bwMode="auto">
            <a:xfrm>
              <a:off x="1874"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1" name="Line 20"/>
            <p:cNvSpPr>
              <a:spLocks noChangeShapeType="1"/>
            </p:cNvSpPr>
            <p:nvPr/>
          </p:nvSpPr>
          <p:spPr bwMode="auto">
            <a:xfrm>
              <a:off x="2140"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2" name="Line 21"/>
            <p:cNvSpPr>
              <a:spLocks noChangeShapeType="1"/>
            </p:cNvSpPr>
            <p:nvPr/>
          </p:nvSpPr>
          <p:spPr bwMode="auto">
            <a:xfrm>
              <a:off x="2408" y="0"/>
              <a:ext cx="0" cy="2676"/>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10253" name="Group 28"/>
            <p:cNvGrpSpPr/>
            <p:nvPr/>
          </p:nvGrpSpPr>
          <p:grpSpPr bwMode="auto">
            <a:xfrm rot="5400000">
              <a:off x="268" y="4"/>
              <a:ext cx="2140" cy="2676"/>
              <a:chOff x="0" y="0"/>
              <a:chExt cx="1814" cy="2404"/>
            </a:xfrm>
          </p:grpSpPr>
          <p:sp>
            <p:nvSpPr>
              <p:cNvPr id="10254" name="Line 29"/>
              <p:cNvSpPr>
                <a:spLocks noChangeShapeType="1"/>
              </p:cNvSpPr>
              <p:nvPr/>
            </p:nvSpPr>
            <p:spPr bwMode="auto">
              <a:xfrm>
                <a:off x="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5" name="Line 30"/>
              <p:cNvSpPr>
                <a:spLocks noChangeShapeType="1"/>
              </p:cNvSpPr>
              <p:nvPr/>
            </p:nvSpPr>
            <p:spPr bwMode="auto">
              <a:xfrm>
                <a:off x="22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6" name="Line 31"/>
              <p:cNvSpPr>
                <a:spLocks noChangeShapeType="1"/>
              </p:cNvSpPr>
              <p:nvPr/>
            </p:nvSpPr>
            <p:spPr bwMode="auto">
              <a:xfrm>
                <a:off x="453"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7" name="Line 32"/>
              <p:cNvSpPr>
                <a:spLocks noChangeShapeType="1"/>
              </p:cNvSpPr>
              <p:nvPr/>
            </p:nvSpPr>
            <p:spPr bwMode="auto">
              <a:xfrm>
                <a:off x="680"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8" name="Line 33"/>
              <p:cNvSpPr>
                <a:spLocks noChangeShapeType="1"/>
              </p:cNvSpPr>
              <p:nvPr/>
            </p:nvSpPr>
            <p:spPr bwMode="auto">
              <a:xfrm>
                <a:off x="90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59" name="Line 34"/>
              <p:cNvSpPr>
                <a:spLocks noChangeShapeType="1"/>
              </p:cNvSpPr>
              <p:nvPr/>
            </p:nvSpPr>
            <p:spPr bwMode="auto">
              <a:xfrm>
                <a:off x="113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0" name="Line 35"/>
              <p:cNvSpPr>
                <a:spLocks noChangeShapeType="1"/>
              </p:cNvSpPr>
              <p:nvPr/>
            </p:nvSpPr>
            <p:spPr bwMode="auto">
              <a:xfrm>
                <a:off x="1361"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1" name="Line 36"/>
              <p:cNvSpPr>
                <a:spLocks noChangeShapeType="1"/>
              </p:cNvSpPr>
              <p:nvPr/>
            </p:nvSpPr>
            <p:spPr bwMode="auto">
              <a:xfrm>
                <a:off x="1587"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62" name="Line 37"/>
              <p:cNvSpPr>
                <a:spLocks noChangeShapeType="1"/>
              </p:cNvSpPr>
              <p:nvPr/>
            </p:nvSpPr>
            <p:spPr bwMode="auto">
              <a:xfrm>
                <a:off x="1814" y="0"/>
                <a:ext cx="0" cy="2404"/>
              </a:xfrm>
              <a:prstGeom prst="line">
                <a:avLst/>
              </a:prstGeom>
              <a:noFill/>
              <a:ln w="38100">
                <a:solidFill>
                  <a:srgbClr val="333399"/>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5" name="Rectangle 4"/>
          <p:cNvSpPr>
            <a:spLocks noChangeArrowheads="1"/>
          </p:cNvSpPr>
          <p:nvPr/>
        </p:nvSpPr>
        <p:spPr bwMode="auto">
          <a:xfrm>
            <a:off x="971550" y="987425"/>
            <a:ext cx="1597025" cy="539750"/>
          </a:xfrm>
          <a:prstGeom prst="rect">
            <a:avLst/>
          </a:prstGeom>
          <a:noFill/>
          <a:ln w="9525">
            <a:noFill/>
            <a:miter lim="800000"/>
          </a:ln>
        </p:spPr>
        <p:txBody>
          <a:bodyPr anchor="ctr"/>
          <a:lstStyle/>
          <a:p>
            <a:pPr eaLnBrk="0" hangingPunct="0">
              <a:spcBef>
                <a:spcPts val="0"/>
              </a:spcBef>
              <a:defRPr/>
            </a:pPr>
            <a:r>
              <a:rPr lang="zh-CN" altLang="en-US" sz="2800" b="1" dirty="0">
                <a:solidFill>
                  <a:srgbClr val="0000FF"/>
                </a:solidFill>
                <a:effectLst>
                  <a:outerShdw blurRad="38100" dist="38100" dir="2700000" algn="tl">
                    <a:srgbClr val="C0C0C0"/>
                  </a:outerShdw>
                </a:effectLst>
                <a:latin typeface="Times New Roman" panose="02020603050405020304" pitchFamily="18" charset="0"/>
                <a:ea typeface="黑体" panose="02010609060101010101" pitchFamily="49" charset="-122"/>
                <a:cs typeface="Times New Roman" panose="02020603050405020304" pitchFamily="18" charset="0"/>
              </a:rPr>
              <a:t>试一试</a:t>
            </a:r>
            <a:endParaRPr lang="zh-CN" altLang="en-US" sz="2800" b="1" dirty="0">
              <a:solidFill>
                <a:srgbClr val="0000FF"/>
              </a:solidFill>
              <a:effectLst>
                <a:outerShdw blurRad="38100" dist="38100" dir="2700000" algn="tl">
                  <a:srgbClr val="C0C0C0"/>
                </a:outerShdw>
              </a:effectLst>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264" name="Text Box 29"/>
          <p:cNvSpPr txBox="1">
            <a:spLocks noChangeArrowheads="1"/>
          </p:cNvSpPr>
          <p:nvPr/>
        </p:nvSpPr>
        <p:spPr bwMode="auto">
          <a:xfrm>
            <a:off x="942975" y="1400175"/>
            <a:ext cx="70040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在格中涂色，分别表示</a:t>
            </a:r>
            <a:r>
              <a:rPr lang="en-US" altLang="zh-CN" sz="2800" b="1">
                <a:latin typeface="Times New Roman" panose="02020603050405020304" pitchFamily="18" charset="0"/>
                <a:ea typeface="黑体" panose="02010609060101010101" pitchFamily="49" charset="-122"/>
              </a:rPr>
              <a:t>0.02</a:t>
            </a:r>
            <a:r>
              <a:rPr lang="zh-CN" altLang="en-US" sz="2800" b="1">
                <a:latin typeface="Times New Roman" panose="02020603050405020304" pitchFamily="18" charset="0"/>
                <a:ea typeface="黑体" panose="02010609060101010101" pitchFamily="49" charset="-122"/>
              </a:rPr>
              <a:t>、</a:t>
            </a:r>
            <a:r>
              <a:rPr lang="en-US" altLang="zh-CN" sz="2800" b="1">
                <a:latin typeface="Times New Roman" panose="02020603050405020304" pitchFamily="18" charset="0"/>
                <a:ea typeface="黑体" panose="02010609060101010101" pitchFamily="49" charset="-122"/>
              </a:rPr>
              <a:t>0.15</a:t>
            </a:r>
            <a:r>
              <a:rPr lang="zh-CN" altLang="en-US" sz="2800" b="1">
                <a:latin typeface="Times New Roman" panose="02020603050405020304" pitchFamily="18" charset="0"/>
                <a:ea typeface="黑体" panose="02010609060101010101" pitchFamily="49" charset="-122"/>
              </a:rPr>
              <a:t>和</a:t>
            </a:r>
            <a:r>
              <a:rPr lang="en-US" altLang="zh-CN" sz="2800" b="1">
                <a:latin typeface="Times New Roman" panose="02020603050405020304" pitchFamily="18" charset="0"/>
                <a:ea typeface="黑体" panose="02010609060101010101" pitchFamily="49" charset="-122"/>
              </a:rPr>
              <a:t>0.43.</a:t>
            </a:r>
            <a:endParaRPr lang="en-US" altLang="zh-CN" sz="2800" b="1">
              <a:latin typeface="Times New Roman" panose="02020603050405020304" pitchFamily="18" charset="0"/>
              <a:ea typeface="黑体" panose="02010609060101010101" pitchFamily="49" charset="-122"/>
            </a:endParaRPr>
          </a:p>
        </p:txBody>
      </p:sp>
      <p:sp>
        <p:nvSpPr>
          <p:cNvPr id="27" name="Rectangle 8"/>
          <p:cNvSpPr>
            <a:spLocks noChangeArrowheads="1"/>
          </p:cNvSpPr>
          <p:nvPr/>
        </p:nvSpPr>
        <p:spPr bwMode="auto">
          <a:xfrm>
            <a:off x="2781300" y="1949450"/>
            <a:ext cx="360363" cy="647700"/>
          </a:xfrm>
          <a:prstGeom prst="rect">
            <a:avLst/>
          </a:prstGeom>
          <a:solidFill>
            <a:srgbClr val="FF00FF">
              <a:alpha val="2392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28" name="Rectangle 11"/>
          <p:cNvSpPr>
            <a:spLocks noChangeArrowheads="1"/>
          </p:cNvSpPr>
          <p:nvPr/>
        </p:nvSpPr>
        <p:spPr bwMode="auto">
          <a:xfrm>
            <a:off x="2781300" y="1949450"/>
            <a:ext cx="344488" cy="3270250"/>
          </a:xfrm>
          <a:prstGeom prst="rect">
            <a:avLst/>
          </a:prstGeom>
          <a:solidFill>
            <a:srgbClr val="FF0000">
              <a:alpha val="2588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29" name="Rectangle 11"/>
          <p:cNvSpPr>
            <a:spLocks noChangeArrowheads="1"/>
          </p:cNvSpPr>
          <p:nvPr/>
        </p:nvSpPr>
        <p:spPr bwMode="auto">
          <a:xfrm>
            <a:off x="3141663" y="1955800"/>
            <a:ext cx="344487" cy="1655763"/>
          </a:xfrm>
          <a:prstGeom prst="rect">
            <a:avLst/>
          </a:prstGeom>
          <a:solidFill>
            <a:srgbClr val="FF0000">
              <a:alpha val="2588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30" name="Text Box 41"/>
          <p:cNvSpPr txBox="1">
            <a:spLocks noChangeArrowheads="1"/>
          </p:cNvSpPr>
          <p:nvPr/>
        </p:nvSpPr>
        <p:spPr bwMode="auto">
          <a:xfrm>
            <a:off x="4092575" y="5202238"/>
            <a:ext cx="1296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latin typeface="Times New Roman" panose="02020603050405020304" pitchFamily="18" charset="0"/>
                <a:ea typeface="黑体" panose="02010609060101010101" pitchFamily="49" charset="-122"/>
              </a:rPr>
              <a:t>0.02</a:t>
            </a:r>
            <a:endParaRPr lang="en-US" altLang="zh-CN" sz="3200" b="1">
              <a:latin typeface="Times New Roman" panose="02020603050405020304" pitchFamily="18" charset="0"/>
              <a:ea typeface="黑体" panose="02010609060101010101" pitchFamily="49" charset="-122"/>
            </a:endParaRPr>
          </a:p>
        </p:txBody>
      </p:sp>
      <p:sp>
        <p:nvSpPr>
          <p:cNvPr id="31" name="Text Box 42"/>
          <p:cNvSpPr txBox="1">
            <a:spLocks noChangeArrowheads="1"/>
          </p:cNvSpPr>
          <p:nvPr/>
        </p:nvSpPr>
        <p:spPr bwMode="auto">
          <a:xfrm>
            <a:off x="4092575" y="5202238"/>
            <a:ext cx="1296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latin typeface="Times New Roman" panose="02020603050405020304" pitchFamily="18" charset="0"/>
                <a:ea typeface="黑体" panose="02010609060101010101" pitchFamily="49" charset="-122"/>
              </a:rPr>
              <a:t>0.15</a:t>
            </a:r>
            <a:endParaRPr lang="en-US" altLang="zh-CN" sz="3200" b="1">
              <a:latin typeface="Times New Roman" panose="02020603050405020304" pitchFamily="18" charset="0"/>
              <a:ea typeface="黑体" panose="02010609060101010101" pitchFamily="49" charset="-122"/>
            </a:endParaRPr>
          </a:p>
        </p:txBody>
      </p:sp>
      <p:sp>
        <p:nvSpPr>
          <p:cNvPr id="32" name="Text Box 43"/>
          <p:cNvSpPr txBox="1">
            <a:spLocks noChangeArrowheads="1"/>
          </p:cNvSpPr>
          <p:nvPr/>
        </p:nvSpPr>
        <p:spPr bwMode="auto">
          <a:xfrm>
            <a:off x="4092575" y="5202238"/>
            <a:ext cx="1296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a:latin typeface="Times New Roman" panose="02020603050405020304" pitchFamily="18" charset="0"/>
                <a:ea typeface="黑体" panose="02010609060101010101" pitchFamily="49" charset="-122"/>
              </a:rPr>
              <a:t>0.43</a:t>
            </a:r>
            <a:endParaRPr lang="en-US" altLang="zh-CN" sz="3200" b="1">
              <a:latin typeface="Times New Roman" panose="02020603050405020304" pitchFamily="18" charset="0"/>
              <a:ea typeface="黑体" panose="02010609060101010101" pitchFamily="49" charset="-122"/>
            </a:endParaRPr>
          </a:p>
        </p:txBody>
      </p:sp>
      <p:sp>
        <p:nvSpPr>
          <p:cNvPr id="33" name="Rectangle 11"/>
          <p:cNvSpPr>
            <a:spLocks noChangeArrowheads="1"/>
          </p:cNvSpPr>
          <p:nvPr/>
        </p:nvSpPr>
        <p:spPr bwMode="auto">
          <a:xfrm>
            <a:off x="2770188" y="1949450"/>
            <a:ext cx="344487" cy="3270250"/>
          </a:xfrm>
          <a:prstGeom prst="rect">
            <a:avLst/>
          </a:prstGeom>
          <a:solidFill>
            <a:srgbClr val="0000FF">
              <a:alpha val="2588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34" name="Rectangle 11"/>
          <p:cNvSpPr>
            <a:spLocks noChangeArrowheads="1"/>
          </p:cNvSpPr>
          <p:nvPr/>
        </p:nvSpPr>
        <p:spPr bwMode="auto">
          <a:xfrm>
            <a:off x="4160838" y="1955800"/>
            <a:ext cx="344487" cy="1008063"/>
          </a:xfrm>
          <a:prstGeom prst="rect">
            <a:avLst/>
          </a:prstGeom>
          <a:solidFill>
            <a:srgbClr val="0000FF">
              <a:alpha val="2588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35" name="Rectangle 11"/>
          <p:cNvSpPr>
            <a:spLocks noChangeArrowheads="1"/>
          </p:cNvSpPr>
          <p:nvPr/>
        </p:nvSpPr>
        <p:spPr bwMode="auto">
          <a:xfrm>
            <a:off x="3140075" y="1955800"/>
            <a:ext cx="344488" cy="3270250"/>
          </a:xfrm>
          <a:prstGeom prst="rect">
            <a:avLst/>
          </a:prstGeom>
          <a:solidFill>
            <a:srgbClr val="0000FF">
              <a:alpha val="2588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36" name="Rectangle 11"/>
          <p:cNvSpPr>
            <a:spLocks noChangeArrowheads="1"/>
          </p:cNvSpPr>
          <p:nvPr/>
        </p:nvSpPr>
        <p:spPr bwMode="auto">
          <a:xfrm>
            <a:off x="3500438" y="1955800"/>
            <a:ext cx="344487" cy="3270250"/>
          </a:xfrm>
          <a:prstGeom prst="rect">
            <a:avLst/>
          </a:prstGeom>
          <a:solidFill>
            <a:srgbClr val="0000FF">
              <a:alpha val="2588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
        <p:nvSpPr>
          <p:cNvPr id="37" name="Rectangle 11"/>
          <p:cNvSpPr>
            <a:spLocks noChangeArrowheads="1"/>
          </p:cNvSpPr>
          <p:nvPr/>
        </p:nvSpPr>
        <p:spPr bwMode="auto">
          <a:xfrm>
            <a:off x="3848100" y="1955800"/>
            <a:ext cx="344488" cy="3270250"/>
          </a:xfrm>
          <a:prstGeom prst="rect">
            <a:avLst/>
          </a:prstGeom>
          <a:solidFill>
            <a:srgbClr val="0000FF">
              <a:alpha val="2588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endParaRPr lang="zh-CN" altLang="en-US" sz="3600" b="1">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iterate type="lt">
                                    <p:tmAbs val="0"/>
                                  </p:iterate>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par>
                          <p:cTn id="13" fill="hold">
                            <p:stCondLst>
                              <p:cond delay="500"/>
                            </p:stCondLst>
                            <p:childTnLst>
                              <p:par>
                                <p:cTn id="14" presetID="27" presetClass="emph" presetSubtype="0" fill="hold" grpId="1" nodeType="afterEffect">
                                  <p:stCondLst>
                                    <p:cond delay="0"/>
                                  </p:stCondLst>
                                  <p:iterate type="lt">
                                    <p:tmAbs val="0"/>
                                  </p:iterate>
                                  <p:childTnLst>
                                    <p:animClr clrSpc="rgb" dir="cw">
                                      <p:cBhvr override="childStyle">
                                        <p:cTn id="15" dur="250" autoRev="1" fill="hold"/>
                                        <p:tgtEl>
                                          <p:spTgt spid="27"/>
                                        </p:tgtEl>
                                        <p:attrNameLst>
                                          <p:attrName>style.color</p:attrName>
                                        </p:attrNameLst>
                                      </p:cBhvr>
                                      <p:to>
                                        <a:schemeClr val="bg1"/>
                                      </p:to>
                                    </p:animClr>
                                    <p:animClr clrSpc="rgb" dir="cw">
                                      <p:cBhvr>
                                        <p:cTn id="16" dur="250" autoRev="1" fill="hold"/>
                                        <p:tgtEl>
                                          <p:spTgt spid="27"/>
                                        </p:tgtEl>
                                        <p:attrNameLst>
                                          <p:attrName>fillcolor</p:attrName>
                                        </p:attrNameLst>
                                      </p:cBhvr>
                                      <p:to>
                                        <a:schemeClr val="bg1"/>
                                      </p:to>
                                    </p:animClr>
                                    <p:set>
                                      <p:cBhvr>
                                        <p:cTn id="17" dur="250" autoRev="1" fill="hold"/>
                                        <p:tgtEl>
                                          <p:spTgt spid="27"/>
                                        </p:tgtEl>
                                        <p:attrNameLst>
                                          <p:attrName>fill.type</p:attrName>
                                        </p:attrNameLst>
                                      </p:cBhvr>
                                      <p:to>
                                        <p:strVal val="solid"/>
                                      </p:to>
                                    </p:set>
                                    <p:set>
                                      <p:cBhvr>
                                        <p:cTn id="18" dur="250" autoRev="1" fill="hold"/>
                                        <p:tgtEl>
                                          <p:spTgt spid="27"/>
                                        </p:tgtEl>
                                        <p:attrNameLst>
                                          <p:attrName>fill.on</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2" nodeType="clickEffect">
                                  <p:stCondLst>
                                    <p:cond delay="0"/>
                                  </p:stCondLst>
                                  <p:iterate type="lt">
                                    <p:tmAbs val="0"/>
                                  </p:iterate>
                                  <p:childTnLst>
                                    <p:animEffect transition="out" filter="fade">
                                      <p:cBhvr>
                                        <p:cTn id="22" dur="500"/>
                                        <p:tgtEl>
                                          <p:spTgt spid="27"/>
                                        </p:tgtEl>
                                      </p:cBhvr>
                                    </p:animEffect>
                                    <p:set>
                                      <p:cBhvr>
                                        <p:cTn id="23" dur="1" fill="hold">
                                          <p:stCondLst>
                                            <p:cond delay="499"/>
                                          </p:stCondLst>
                                        </p:cTn>
                                        <p:tgtEl>
                                          <p:spTgt spid="2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30"/>
                                        </p:tgtEl>
                                        <p:attrNameLst>
                                          <p:attrName>style.visibility</p:attrName>
                                        </p:attrNameLst>
                                      </p:cBhvr>
                                      <p:to>
                                        <p:strVal val="hidden"/>
                                      </p:to>
                                    </p:set>
                                  </p:childTnLst>
                                </p:cTn>
                              </p:par>
                            </p:childTnLst>
                          </p:cTn>
                        </p:par>
                        <p:par>
                          <p:cTn id="28" fill="hold">
                            <p:stCondLst>
                              <p:cond delay="0"/>
                            </p:stCondLst>
                            <p:childTnLst>
                              <p:par>
                                <p:cTn id="29" presetID="3" presetClass="entr" presetSubtype="1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linds(horizontal)">
                                      <p:cBhvr>
                                        <p:cTn id="31" dur="500"/>
                                        <p:tgtEl>
                                          <p:spTgt spid="3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linds(horizontal)">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blinds(horizontal)">
                                      <p:cBhvr>
                                        <p:cTn id="41" dur="5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1" nodeType="clickEffect">
                                  <p:stCondLst>
                                    <p:cond delay="0"/>
                                  </p:stCondLst>
                                  <p:childTnLst>
                                    <p:animEffect transition="out" filter="fade">
                                      <p:cBhvr>
                                        <p:cTn id="45" dur="500"/>
                                        <p:tgtEl>
                                          <p:spTgt spid="28"/>
                                        </p:tgtEl>
                                      </p:cBhvr>
                                    </p:animEffect>
                                    <p:set>
                                      <p:cBhvr>
                                        <p:cTn id="46" dur="1" fill="hold">
                                          <p:stCondLst>
                                            <p:cond delay="499"/>
                                          </p:stCondLst>
                                        </p:cTn>
                                        <p:tgtEl>
                                          <p:spTgt spid="2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9"/>
                                        </p:tgtEl>
                                      </p:cBhvr>
                                    </p:animEffect>
                                    <p:set>
                                      <p:cBhvr>
                                        <p:cTn id="49" dur="1" fill="hold">
                                          <p:stCondLst>
                                            <p:cond delay="499"/>
                                          </p:stCondLst>
                                        </p:cTn>
                                        <p:tgtEl>
                                          <p:spTgt spid="29"/>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1" nodeType="clickEffect">
                                  <p:stCondLst>
                                    <p:cond delay="0"/>
                                  </p:stCondLst>
                                  <p:childTnLst>
                                    <p:set>
                                      <p:cBhvr>
                                        <p:cTn id="53" dur="1" fill="hold">
                                          <p:stCondLst>
                                            <p:cond delay="0"/>
                                          </p:stCondLst>
                                        </p:cTn>
                                        <p:tgtEl>
                                          <p:spTgt spid="31"/>
                                        </p:tgtEl>
                                        <p:attrNameLst>
                                          <p:attrName>style.visibility</p:attrName>
                                        </p:attrNameLst>
                                      </p:cBhvr>
                                      <p:to>
                                        <p:strVal val="hidden"/>
                                      </p:to>
                                    </p:set>
                                  </p:childTnLst>
                                </p:cTn>
                              </p:par>
                              <p:par>
                                <p:cTn id="54" presetID="3" presetClass="entr" presetSubtype="1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linds(horizontal)">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blinds(horizontal)">
                                      <p:cBhvr>
                                        <p:cTn id="61" dur="500"/>
                                        <p:tgtEl>
                                          <p:spTgt spid="33"/>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blinds(horizontal)">
                                      <p:cBhvr>
                                        <p:cTn id="66" dur="500"/>
                                        <p:tgtEl>
                                          <p:spTgt spid="35"/>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blinds(horizontal)">
                                      <p:cBhvr>
                                        <p:cTn id="71" dur="500"/>
                                        <p:tgtEl>
                                          <p:spTgt spid="36"/>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blinds(horizontal)">
                                      <p:cBhvr>
                                        <p:cTn id="76" dur="500"/>
                                        <p:tgtEl>
                                          <p:spTgt spid="37"/>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blinds(horizontal)">
                                      <p:cBhvr>
                                        <p:cTn id="8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7" grpId="1" bldLvl="0" animBg="1"/>
      <p:bldP spid="27" grpId="2" bldLvl="0" animBg="1"/>
      <p:bldP spid="28" grpId="0" bldLvl="0" animBg="1"/>
      <p:bldP spid="28" grpId="1" bldLvl="0" animBg="1"/>
      <p:bldP spid="29" grpId="0" bldLvl="0" animBg="1"/>
      <p:bldP spid="29" grpId="1" bldLvl="0" animBg="1"/>
      <p:bldP spid="30" grpId="0"/>
      <p:bldP spid="30" grpId="1"/>
      <p:bldP spid="31" grpId="0"/>
      <p:bldP spid="31" grpId="1"/>
      <p:bldP spid="32" grpId="0"/>
      <p:bldP spid="33" grpId="0" bldLvl="0" animBg="1"/>
      <p:bldP spid="34" grpId="0" bldLvl="0" animBg="1"/>
      <p:bldP spid="35" grpId="0" bldLvl="0" animBg="1"/>
      <p:bldP spid="36" grpId="0" bldLvl="0" animBg="1"/>
      <p:bldP spid="3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2"/>
          <p:cNvPicPr>
            <a:picLocks noChangeAspect="1" noChangeArrowheads="1"/>
          </p:cNvPicPr>
          <p:nvPr/>
        </p:nvPicPr>
        <p:blipFill>
          <a:blip r:embed="rId1" cstate="email"/>
          <a:srcRect/>
          <a:stretch>
            <a:fillRect/>
          </a:stretch>
        </p:blipFill>
        <p:spPr bwMode="auto">
          <a:xfrm>
            <a:off x="442913" y="2413000"/>
            <a:ext cx="1655762" cy="1593850"/>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 name="Picture 7" descr="3"/>
          <p:cNvPicPr>
            <a:picLocks noChangeAspect="1" noChangeArrowheads="1"/>
          </p:cNvPicPr>
          <p:nvPr/>
        </p:nvPicPr>
        <p:blipFill>
          <a:blip r:embed="rId2" cstate="email"/>
          <a:srcRect/>
          <a:stretch>
            <a:fillRect/>
          </a:stretch>
        </p:blipFill>
        <p:spPr bwMode="auto">
          <a:xfrm>
            <a:off x="2674938" y="2435225"/>
            <a:ext cx="15113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4"/>
          <p:cNvPicPr>
            <a:picLocks noChangeAspect="1" noChangeArrowheads="1"/>
          </p:cNvPicPr>
          <p:nvPr/>
        </p:nvPicPr>
        <p:blipFill>
          <a:blip r:embed="rId3" cstate="email"/>
          <a:srcRect/>
          <a:stretch>
            <a:fillRect/>
          </a:stretch>
        </p:blipFill>
        <p:spPr bwMode="auto">
          <a:xfrm>
            <a:off x="4691063" y="2232025"/>
            <a:ext cx="153193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5"/>
          <p:cNvPicPr>
            <a:picLocks noChangeAspect="1" noChangeArrowheads="1"/>
          </p:cNvPicPr>
          <p:nvPr/>
        </p:nvPicPr>
        <p:blipFill>
          <a:blip r:embed="rId4" cstate="email"/>
          <a:srcRect/>
          <a:stretch>
            <a:fillRect/>
          </a:stretch>
        </p:blipFill>
        <p:spPr bwMode="auto">
          <a:xfrm>
            <a:off x="6778625" y="2316163"/>
            <a:ext cx="165735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
          <p:cNvSpPr>
            <a:spLocks noChangeShapeType="1"/>
          </p:cNvSpPr>
          <p:nvPr/>
        </p:nvSpPr>
        <p:spPr bwMode="auto">
          <a:xfrm>
            <a:off x="2170113" y="3197225"/>
            <a:ext cx="360362" cy="0"/>
          </a:xfrm>
          <a:prstGeom prst="line">
            <a:avLst/>
          </a:prstGeom>
          <a:noFill/>
          <a:ln w="57150">
            <a:solidFill>
              <a:srgbClr val="FFCC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11"/>
          <p:cNvSpPr>
            <a:spLocks noChangeShapeType="1"/>
          </p:cNvSpPr>
          <p:nvPr/>
        </p:nvSpPr>
        <p:spPr bwMode="auto">
          <a:xfrm>
            <a:off x="4237038" y="3192463"/>
            <a:ext cx="360362" cy="0"/>
          </a:xfrm>
          <a:prstGeom prst="line">
            <a:avLst/>
          </a:prstGeom>
          <a:noFill/>
          <a:ln w="57150">
            <a:solidFill>
              <a:srgbClr val="FFCC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12"/>
          <p:cNvSpPr>
            <a:spLocks noChangeShapeType="1"/>
          </p:cNvSpPr>
          <p:nvPr/>
        </p:nvSpPr>
        <p:spPr bwMode="auto">
          <a:xfrm>
            <a:off x="6300788" y="3175000"/>
            <a:ext cx="360362" cy="0"/>
          </a:xfrm>
          <a:prstGeom prst="line">
            <a:avLst/>
          </a:prstGeom>
          <a:noFill/>
          <a:ln w="57150">
            <a:solidFill>
              <a:srgbClr val="FFCC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Text Box 32"/>
          <p:cNvSpPr txBox="1">
            <a:spLocks noChangeArrowheads="1"/>
          </p:cNvSpPr>
          <p:nvPr/>
        </p:nvSpPr>
        <p:spPr bwMode="auto">
          <a:xfrm>
            <a:off x="3070225" y="5073650"/>
            <a:ext cx="10080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anose="02020603050405020304" pitchFamily="18" charset="0"/>
                <a:ea typeface="黑体" panose="02010609060101010101" pitchFamily="49" charset="-122"/>
              </a:rPr>
              <a:t>0.1</a:t>
            </a:r>
            <a:endParaRPr lang="en-US" altLang="zh-CN" sz="2800" b="1">
              <a:latin typeface="Times New Roman" panose="02020603050405020304" pitchFamily="18" charset="0"/>
              <a:ea typeface="黑体" panose="02010609060101010101" pitchFamily="49" charset="-122"/>
            </a:endParaRPr>
          </a:p>
        </p:txBody>
      </p:sp>
      <p:sp>
        <p:nvSpPr>
          <p:cNvPr id="12" name="Text Box 33"/>
          <p:cNvSpPr txBox="1">
            <a:spLocks noChangeArrowheads="1"/>
          </p:cNvSpPr>
          <p:nvPr/>
        </p:nvSpPr>
        <p:spPr bwMode="auto">
          <a:xfrm>
            <a:off x="5072063" y="5073650"/>
            <a:ext cx="1008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anose="02020603050405020304" pitchFamily="18" charset="0"/>
                <a:ea typeface="黑体" panose="02010609060101010101" pitchFamily="49" charset="-122"/>
              </a:rPr>
              <a:t>0.01</a:t>
            </a:r>
            <a:endParaRPr lang="en-US" altLang="zh-CN" sz="2800" b="1">
              <a:latin typeface="Times New Roman" panose="02020603050405020304" pitchFamily="18" charset="0"/>
              <a:ea typeface="黑体" panose="02010609060101010101" pitchFamily="49" charset="-122"/>
            </a:endParaRPr>
          </a:p>
        </p:txBody>
      </p:sp>
      <p:sp>
        <p:nvSpPr>
          <p:cNvPr id="13" name="Text Box 34"/>
          <p:cNvSpPr txBox="1">
            <a:spLocks noChangeArrowheads="1"/>
          </p:cNvSpPr>
          <p:nvPr/>
        </p:nvSpPr>
        <p:spPr bwMode="auto">
          <a:xfrm>
            <a:off x="7181850" y="5073650"/>
            <a:ext cx="12239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anose="02020603050405020304" pitchFamily="18" charset="0"/>
                <a:ea typeface="黑体" panose="02010609060101010101" pitchFamily="49" charset="-122"/>
              </a:rPr>
              <a:t>0.001</a:t>
            </a:r>
            <a:endParaRPr lang="en-US" altLang="zh-CN" sz="2800" b="1">
              <a:latin typeface="Times New Roman" panose="02020603050405020304" pitchFamily="18" charset="0"/>
              <a:ea typeface="黑体" panose="02010609060101010101" pitchFamily="49" charset="-122"/>
            </a:endParaRPr>
          </a:p>
        </p:txBody>
      </p:sp>
      <p:grpSp>
        <p:nvGrpSpPr>
          <p:cNvPr id="12299" name="组合 30"/>
          <p:cNvGrpSpPr/>
          <p:nvPr/>
        </p:nvGrpSpPr>
        <p:grpSpPr bwMode="auto">
          <a:xfrm>
            <a:off x="879475" y="1154113"/>
            <a:ext cx="7510463" cy="522287"/>
            <a:chOff x="879099" y="297312"/>
            <a:chExt cx="7477429" cy="521317"/>
          </a:xfrm>
        </p:grpSpPr>
        <p:pic>
          <p:nvPicPr>
            <p:cNvPr id="12300" name="Picture 9"/>
            <p:cNvPicPr>
              <a:picLocks noChangeAspect="1" noChangeArrowheads="1"/>
            </p:cNvPicPr>
            <p:nvPr/>
          </p:nvPicPr>
          <p:blipFill>
            <a:blip r:embed="rId5" cstate="email"/>
            <a:srcRect l="2" r="3232"/>
            <a:stretch>
              <a:fillRect/>
            </a:stretch>
          </p:blipFill>
          <p:spPr bwMode="auto">
            <a:xfrm>
              <a:off x="879099" y="326844"/>
              <a:ext cx="45482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1" name="Rectangle 11"/>
            <p:cNvSpPr>
              <a:spLocks noChangeArrowheads="1"/>
            </p:cNvSpPr>
            <p:nvPr/>
          </p:nvSpPr>
          <p:spPr bwMode="auto">
            <a:xfrm>
              <a:off x="1255241" y="297312"/>
              <a:ext cx="7101287" cy="52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信天翁的蛋重</a:t>
              </a:r>
              <a:r>
                <a:rPr lang="en-US" altLang="zh-CN" sz="2800" b="1">
                  <a:latin typeface="Times New Roman" panose="02020603050405020304" pitchFamily="18" charset="0"/>
                  <a:ea typeface="黑体" panose="02010609060101010101" pitchFamily="49" charset="-122"/>
                </a:rPr>
                <a:t>0.365</a:t>
              </a:r>
              <a:r>
                <a:rPr lang="zh-CN" altLang="en-US" sz="2800" b="1">
                  <a:latin typeface="Times New Roman" panose="02020603050405020304" pitchFamily="18" charset="0"/>
                  <a:ea typeface="黑体" panose="02010609060101010101" pitchFamily="49" charset="-122"/>
                </a:rPr>
                <a:t>千克， </a:t>
              </a:r>
              <a:r>
                <a:rPr lang="en-US" altLang="zh-CN" sz="2800" b="1">
                  <a:latin typeface="Times New Roman" panose="02020603050405020304" pitchFamily="18" charset="0"/>
                  <a:ea typeface="黑体" panose="02010609060101010101" pitchFamily="49" charset="-122"/>
                </a:rPr>
                <a:t>0.365</a:t>
              </a:r>
              <a:r>
                <a:rPr lang="zh-CN" altLang="en-US" sz="2800" b="1">
                  <a:latin typeface="Times New Roman" panose="02020603050405020304" pitchFamily="18" charset="0"/>
                  <a:ea typeface="黑体" panose="02010609060101010101" pitchFamily="49" charset="-122"/>
                </a:rPr>
                <a:t>表示什么？</a:t>
              </a:r>
              <a:endParaRPr lang="zh-CN" altLang="en-US" sz="2800" b="1">
                <a:latin typeface="Times New Roman" panose="02020603050405020304" pitchFamily="18" charset="0"/>
                <a:ea typeface="黑体" panose="02010609060101010101" pitchFamily="49" charset="-122"/>
              </a:endParaRPr>
            </a:p>
          </p:txBody>
        </p:sp>
      </p:grpSp>
      <p:sp>
        <p:nvSpPr>
          <p:cNvPr id="16" name="Text Box 35"/>
          <p:cNvSpPr txBox="1">
            <a:spLocks noChangeArrowheads="1"/>
          </p:cNvSpPr>
          <p:nvPr/>
        </p:nvSpPr>
        <p:spPr bwMode="auto">
          <a:xfrm>
            <a:off x="1260475" y="1655763"/>
            <a:ext cx="4457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你知道</a:t>
            </a:r>
            <a:r>
              <a:rPr lang="en-US" altLang="zh-CN" sz="2800" b="1">
                <a:latin typeface="Times New Roman" panose="02020603050405020304" pitchFamily="18" charset="0"/>
                <a:ea typeface="黑体" panose="02010609060101010101" pitchFamily="49" charset="-122"/>
              </a:rPr>
              <a:t>0.001</a:t>
            </a:r>
            <a:r>
              <a:rPr lang="zh-CN" altLang="en-US" sz="2800" b="1">
                <a:latin typeface="Times New Roman" panose="02020603050405020304" pitchFamily="18" charset="0"/>
                <a:ea typeface="黑体" panose="02010609060101010101" pitchFamily="49" charset="-122"/>
              </a:rPr>
              <a:t>表示什么吗？</a:t>
            </a:r>
            <a:endParaRPr lang="zh-CN" altLang="en-US" sz="2800" b="1">
              <a:latin typeface="Times New Roman" panose="02020603050405020304" pitchFamily="18" charset="0"/>
              <a:ea typeface="黑体" panose="02010609060101010101" pitchFamily="49" charset="-122"/>
            </a:endParaRPr>
          </a:p>
        </p:txBody>
      </p:sp>
      <p:grpSp>
        <p:nvGrpSpPr>
          <p:cNvPr id="17" name="Group 38"/>
          <p:cNvGrpSpPr/>
          <p:nvPr/>
        </p:nvGrpSpPr>
        <p:grpSpPr bwMode="auto">
          <a:xfrm>
            <a:off x="3030538" y="3976688"/>
            <a:ext cx="665162" cy="928687"/>
            <a:chOff x="-36" y="0"/>
            <a:chExt cx="390" cy="585"/>
          </a:xfrm>
        </p:grpSpPr>
        <p:sp>
          <p:nvSpPr>
            <p:cNvPr id="12304" name="Text Box 26"/>
            <p:cNvSpPr txBox="1">
              <a:spLocks noChangeArrowheads="1"/>
            </p:cNvSpPr>
            <p:nvPr/>
          </p:nvSpPr>
          <p:spPr bwMode="auto">
            <a:xfrm>
              <a:off x="28" y="0"/>
              <a:ext cx="175"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1</a:t>
              </a:r>
              <a:endParaRPr lang="zh-CN" altLang="en-US" sz="2800" b="1">
                <a:latin typeface="Times New Roman" panose="02020603050405020304" pitchFamily="18" charset="0"/>
                <a:ea typeface="黑体" panose="02010609060101010101" pitchFamily="49" charset="-122"/>
              </a:endParaRPr>
            </a:p>
          </p:txBody>
        </p:sp>
        <p:sp>
          <p:nvSpPr>
            <p:cNvPr id="12305" name="Text Box 27"/>
            <p:cNvSpPr txBox="1">
              <a:spLocks noChangeArrowheads="1"/>
            </p:cNvSpPr>
            <p:nvPr/>
          </p:nvSpPr>
          <p:spPr bwMode="auto">
            <a:xfrm>
              <a:off x="-36" y="256"/>
              <a:ext cx="390"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10</a:t>
              </a:r>
              <a:endParaRPr lang="zh-CN" altLang="en-US" sz="2800" b="1">
                <a:latin typeface="Times New Roman" panose="02020603050405020304" pitchFamily="18" charset="0"/>
                <a:ea typeface="黑体" panose="02010609060101010101" pitchFamily="49" charset="-122"/>
              </a:endParaRPr>
            </a:p>
          </p:txBody>
        </p:sp>
        <p:sp>
          <p:nvSpPr>
            <p:cNvPr id="12306" name="Line 28"/>
            <p:cNvSpPr>
              <a:spLocks noChangeShapeType="1"/>
            </p:cNvSpPr>
            <p:nvPr/>
          </p:nvSpPr>
          <p:spPr bwMode="auto">
            <a:xfrm>
              <a:off x="-9" y="296"/>
              <a:ext cx="280"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1" name="Group 44"/>
          <p:cNvGrpSpPr/>
          <p:nvPr/>
        </p:nvGrpSpPr>
        <p:grpSpPr bwMode="auto">
          <a:xfrm>
            <a:off x="5073650" y="3973513"/>
            <a:ext cx="715963" cy="936625"/>
            <a:chOff x="0" y="0"/>
            <a:chExt cx="451" cy="590"/>
          </a:xfrm>
        </p:grpSpPr>
        <p:grpSp>
          <p:nvGrpSpPr>
            <p:cNvPr id="12308" name="Group 45"/>
            <p:cNvGrpSpPr/>
            <p:nvPr/>
          </p:nvGrpSpPr>
          <p:grpSpPr bwMode="auto">
            <a:xfrm>
              <a:off x="0" y="0"/>
              <a:ext cx="451" cy="590"/>
              <a:chOff x="0" y="0"/>
              <a:chExt cx="451" cy="590"/>
            </a:xfrm>
          </p:grpSpPr>
          <p:sp>
            <p:nvSpPr>
              <p:cNvPr id="12309" name="Text Box 23"/>
              <p:cNvSpPr txBox="1">
                <a:spLocks noChangeArrowheads="1"/>
              </p:cNvSpPr>
              <p:nvPr/>
            </p:nvSpPr>
            <p:spPr bwMode="auto">
              <a:xfrm>
                <a:off x="97" y="0"/>
                <a:ext cx="22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latin typeface="Times New Roman" panose="02020603050405020304" pitchFamily="18" charset="0"/>
                    <a:ea typeface="黑体" panose="02010609060101010101" pitchFamily="49" charset="-122"/>
                  </a:rPr>
                  <a:t>1</a:t>
                </a:r>
                <a:endParaRPr lang="zh-CN" altLang="en-US" sz="2800" b="1">
                  <a:latin typeface="Times New Roman" panose="02020603050405020304" pitchFamily="18" charset="0"/>
                  <a:ea typeface="黑体" panose="02010609060101010101" pitchFamily="49" charset="-122"/>
                </a:endParaRPr>
              </a:p>
            </p:txBody>
          </p:sp>
          <p:sp>
            <p:nvSpPr>
              <p:cNvPr id="12310" name="Text Box 24"/>
              <p:cNvSpPr txBox="1">
                <a:spLocks noChangeArrowheads="1"/>
              </p:cNvSpPr>
              <p:nvPr/>
            </p:nvSpPr>
            <p:spPr bwMode="auto">
              <a:xfrm>
                <a:off x="0" y="261"/>
                <a:ext cx="451"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Times New Roman" panose="02020603050405020304" pitchFamily="18" charset="0"/>
                    <a:ea typeface="黑体" panose="02010609060101010101" pitchFamily="49" charset="-122"/>
                  </a:rPr>
                  <a:t>100</a:t>
                </a:r>
                <a:endParaRPr lang="zh-CN" altLang="en-US" sz="2800" b="1">
                  <a:latin typeface="Times New Roman" panose="02020603050405020304" pitchFamily="18" charset="0"/>
                  <a:ea typeface="黑体" panose="02010609060101010101" pitchFamily="49" charset="-122"/>
                </a:endParaRPr>
              </a:p>
            </p:txBody>
          </p:sp>
        </p:grpSp>
        <p:sp>
          <p:nvSpPr>
            <p:cNvPr id="12311" name="Line 25"/>
            <p:cNvSpPr>
              <a:spLocks noChangeShapeType="1"/>
            </p:cNvSpPr>
            <p:nvPr/>
          </p:nvSpPr>
          <p:spPr bwMode="auto">
            <a:xfrm>
              <a:off x="41" y="302"/>
              <a:ext cx="363"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6" name="Group 54"/>
          <p:cNvGrpSpPr/>
          <p:nvPr/>
        </p:nvGrpSpPr>
        <p:grpSpPr bwMode="auto">
          <a:xfrm>
            <a:off x="7175500" y="3941763"/>
            <a:ext cx="984250" cy="968375"/>
            <a:chOff x="-39" y="-20"/>
            <a:chExt cx="620" cy="610"/>
          </a:xfrm>
        </p:grpSpPr>
        <p:sp>
          <p:nvSpPr>
            <p:cNvPr id="12313" name="Text Box 23"/>
            <p:cNvSpPr txBox="1">
              <a:spLocks noChangeArrowheads="1"/>
            </p:cNvSpPr>
            <p:nvPr/>
          </p:nvSpPr>
          <p:spPr bwMode="auto">
            <a:xfrm>
              <a:off x="139" y="-20"/>
              <a:ext cx="227"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latin typeface="Times New Roman" panose="02020603050405020304" pitchFamily="18" charset="0"/>
                  <a:ea typeface="黑体" panose="02010609060101010101" pitchFamily="49" charset="-122"/>
                </a:rPr>
                <a:t>1</a:t>
              </a:r>
              <a:endParaRPr lang="zh-CN" altLang="en-US" sz="2800" b="1">
                <a:latin typeface="Times New Roman" panose="02020603050405020304" pitchFamily="18" charset="0"/>
                <a:ea typeface="黑体" panose="02010609060101010101" pitchFamily="49" charset="-122"/>
              </a:endParaRPr>
            </a:p>
          </p:txBody>
        </p:sp>
        <p:sp>
          <p:nvSpPr>
            <p:cNvPr id="12314" name="Text Box 24"/>
            <p:cNvSpPr txBox="1">
              <a:spLocks noChangeArrowheads="1"/>
            </p:cNvSpPr>
            <p:nvPr/>
          </p:nvSpPr>
          <p:spPr bwMode="auto">
            <a:xfrm>
              <a:off x="-39" y="261"/>
              <a:ext cx="620"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1000</a:t>
              </a:r>
              <a:endParaRPr lang="zh-CN" altLang="en-US" sz="2800" b="1">
                <a:latin typeface="Times New Roman" panose="02020603050405020304" pitchFamily="18" charset="0"/>
                <a:ea typeface="黑体" panose="02010609060101010101" pitchFamily="49" charset="-122"/>
              </a:endParaRPr>
            </a:p>
          </p:txBody>
        </p:sp>
        <p:sp>
          <p:nvSpPr>
            <p:cNvPr id="12315" name="Line 25"/>
            <p:cNvSpPr>
              <a:spLocks noChangeShapeType="1"/>
            </p:cNvSpPr>
            <p:nvPr/>
          </p:nvSpPr>
          <p:spPr bwMode="auto">
            <a:xfrm>
              <a:off x="16" y="292"/>
              <a:ext cx="454" cy="0"/>
            </a:xfrm>
            <a:prstGeom prst="line">
              <a:avLst/>
            </a:prstGeom>
            <a:noFill/>
            <a:ln w="2857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30" name="Text Box 32"/>
          <p:cNvSpPr txBox="1">
            <a:spLocks noChangeArrowheads="1"/>
          </p:cNvSpPr>
          <p:nvPr/>
        </p:nvSpPr>
        <p:spPr bwMode="auto">
          <a:xfrm>
            <a:off x="1116013" y="4181475"/>
            <a:ext cx="5222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latin typeface="Times New Roman" panose="02020603050405020304" pitchFamily="18" charset="0"/>
                <a:ea typeface="黑体" panose="02010609060101010101" pitchFamily="49" charset="-122"/>
              </a:rPr>
              <a:t>1</a:t>
            </a:r>
            <a:endParaRPr lang="en-US" altLang="zh-CN" sz="2800" b="1">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blinds(horizont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upRigh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3"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strips(upRight)">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blinds(horizontal)">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linds(horizont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3"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strips(upRight)">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blinds(horizontal)">
                                      <p:cBhvr>
                                        <p:cTn id="67" dur="500"/>
                                        <p:tgtEl>
                                          <p:spTgt spid="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blinds(horizontal)">
                                      <p:cBhvr>
                                        <p:cTn id="72" dur="5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linds(horizontal)">
                                      <p:cBhvr>
                                        <p:cTn id="7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p:bldP spid="12" grpId="0"/>
      <p:bldP spid="13" grpId="0"/>
      <p:bldP spid="16"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noChangeArrowheads="1"/>
          </p:cNvPicPr>
          <p:nvPr/>
        </p:nvPicPr>
        <p:blipFill>
          <a:blip r:embed="rId1" cstate="email"/>
          <a:srcRect/>
          <a:stretch>
            <a:fillRect/>
          </a:stretch>
        </p:blipFill>
        <p:spPr bwMode="auto">
          <a:xfrm>
            <a:off x="1257300" y="2093913"/>
            <a:ext cx="2627313" cy="241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41"/>
          <p:cNvSpPr>
            <a:spLocks noChangeArrowheads="1"/>
          </p:cNvSpPr>
          <p:nvPr/>
        </p:nvSpPr>
        <p:spPr bwMode="auto">
          <a:xfrm>
            <a:off x="4533900" y="3873500"/>
            <a:ext cx="4267200" cy="520700"/>
          </a:xfrm>
          <a:prstGeom prst="rect">
            <a:avLst/>
          </a:prstGeom>
          <a:solidFill>
            <a:srgbClr val="CC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800" b="1">
                <a:solidFill>
                  <a:srgbClr val="FF0000"/>
                </a:solidFill>
                <a:latin typeface="Times New Roman" panose="02020603050405020304" pitchFamily="18" charset="0"/>
                <a:ea typeface="黑体" panose="02010609060101010101" pitchFamily="49" charset="-122"/>
              </a:rPr>
              <a:t>0.365</a:t>
            </a:r>
            <a:r>
              <a:rPr lang="zh-CN" altLang="en-US" sz="2800" b="1">
                <a:latin typeface="Times New Roman" panose="02020603050405020304" pitchFamily="18" charset="0"/>
                <a:ea typeface="黑体" panose="02010609060101010101" pitchFamily="49" charset="-122"/>
              </a:rPr>
              <a:t>由</a:t>
            </a:r>
            <a:r>
              <a:rPr lang="en-US" altLang="zh-CN" sz="2800" b="1">
                <a:solidFill>
                  <a:srgbClr val="FF0000"/>
                </a:solidFill>
                <a:latin typeface="Times New Roman" panose="02020603050405020304" pitchFamily="18" charset="0"/>
                <a:ea typeface="黑体" panose="02010609060101010101" pitchFamily="49" charset="-122"/>
              </a:rPr>
              <a:t>365</a:t>
            </a:r>
            <a:r>
              <a:rPr lang="zh-CN" altLang="en-US" sz="2800" b="1">
                <a:latin typeface="Times New Roman" panose="02020603050405020304" pitchFamily="18" charset="0"/>
                <a:ea typeface="黑体" panose="02010609060101010101" pitchFamily="49" charset="-122"/>
              </a:rPr>
              <a:t>个</a:t>
            </a:r>
            <a:r>
              <a:rPr lang="en-US" altLang="zh-CN" sz="2800" b="1">
                <a:solidFill>
                  <a:srgbClr val="FF0000"/>
                </a:solidFill>
                <a:latin typeface="Times New Roman" panose="02020603050405020304" pitchFamily="18" charset="0"/>
                <a:ea typeface="黑体" panose="02010609060101010101" pitchFamily="49" charset="-122"/>
              </a:rPr>
              <a:t>0.001</a:t>
            </a:r>
            <a:r>
              <a:rPr lang="zh-CN" altLang="en-US" sz="2800" b="1">
                <a:latin typeface="Times New Roman" panose="02020603050405020304" pitchFamily="18" charset="0"/>
                <a:ea typeface="黑体" panose="02010609060101010101" pitchFamily="49" charset="-122"/>
              </a:rPr>
              <a:t>组成。</a:t>
            </a:r>
            <a:endParaRPr lang="zh-CN" altLang="en-US" sz="2800" b="1">
              <a:latin typeface="Times New Roman" panose="02020603050405020304" pitchFamily="18" charset="0"/>
              <a:ea typeface="黑体" panose="02010609060101010101" pitchFamily="49" charset="-122"/>
            </a:endParaRPr>
          </a:p>
        </p:txBody>
      </p:sp>
      <p:grpSp>
        <p:nvGrpSpPr>
          <p:cNvPr id="6" name="Group 66"/>
          <p:cNvGrpSpPr/>
          <p:nvPr/>
        </p:nvGrpSpPr>
        <p:grpSpPr bwMode="auto">
          <a:xfrm>
            <a:off x="4518025" y="2916238"/>
            <a:ext cx="3216275" cy="1087437"/>
            <a:chOff x="0" y="0"/>
            <a:chExt cx="2026" cy="685"/>
          </a:xfrm>
        </p:grpSpPr>
        <p:sp>
          <p:nvSpPr>
            <p:cNvPr id="13316" name="Text Box 43"/>
            <p:cNvSpPr txBox="1">
              <a:spLocks noChangeArrowheads="1"/>
            </p:cNvSpPr>
            <p:nvPr/>
          </p:nvSpPr>
          <p:spPr bwMode="auto">
            <a:xfrm>
              <a:off x="0" y="136"/>
              <a:ext cx="2026"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latin typeface="Times New Roman" panose="02020603050405020304" pitchFamily="18" charset="0"/>
                  <a:ea typeface="黑体" panose="02010609060101010101" pitchFamily="49" charset="-122"/>
                </a:rPr>
                <a:t>表示</a:t>
              </a:r>
              <a:r>
                <a:rPr lang="en-US" altLang="zh-CN" sz="2800" b="1">
                  <a:solidFill>
                    <a:srgbClr val="FF0000"/>
                  </a:solidFill>
                  <a:latin typeface="Times New Roman" panose="02020603050405020304" pitchFamily="18" charset="0"/>
                  <a:ea typeface="黑体" panose="02010609060101010101" pitchFamily="49" charset="-122"/>
                </a:rPr>
                <a:t>365</a:t>
              </a:r>
              <a:r>
                <a:rPr lang="zh-CN" altLang="en-US" sz="2800" b="1">
                  <a:latin typeface="Times New Roman" panose="02020603050405020304" pitchFamily="18" charset="0"/>
                  <a:ea typeface="黑体" panose="02010609060101010101" pitchFamily="49" charset="-122"/>
                </a:rPr>
                <a:t>个         。      </a:t>
              </a:r>
              <a:endParaRPr lang="zh-CN" altLang="en-US" sz="2800" b="1">
                <a:latin typeface="Times New Roman" panose="02020603050405020304" pitchFamily="18" charset="0"/>
                <a:ea typeface="黑体" panose="02010609060101010101" pitchFamily="49" charset="-122"/>
              </a:endParaRPr>
            </a:p>
          </p:txBody>
        </p:sp>
        <p:grpSp>
          <p:nvGrpSpPr>
            <p:cNvPr id="13317" name="Group 65"/>
            <p:cNvGrpSpPr/>
            <p:nvPr/>
          </p:nvGrpSpPr>
          <p:grpSpPr bwMode="auto">
            <a:xfrm>
              <a:off x="499" y="0"/>
              <a:ext cx="1205" cy="685"/>
              <a:chOff x="0" y="0"/>
              <a:chExt cx="1205" cy="685"/>
            </a:xfrm>
          </p:grpSpPr>
          <p:sp>
            <p:nvSpPr>
              <p:cNvPr id="13318" name="Text Box 11"/>
              <p:cNvSpPr txBox="1">
                <a:spLocks noChangeArrowheads="1"/>
              </p:cNvSpPr>
              <p:nvPr/>
            </p:nvSpPr>
            <p:spPr bwMode="auto">
              <a:xfrm>
                <a:off x="0" y="356"/>
                <a:ext cx="726"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en-US" sz="2800" b="1">
                  <a:latin typeface="Times New Roman" panose="02020603050405020304" pitchFamily="18" charset="0"/>
                  <a:ea typeface="黑体" panose="02010609060101010101" pitchFamily="49" charset="-122"/>
                </a:endParaRPr>
              </a:p>
            </p:txBody>
          </p:sp>
          <p:grpSp>
            <p:nvGrpSpPr>
              <p:cNvPr id="13319" name="Group 56"/>
              <p:cNvGrpSpPr/>
              <p:nvPr/>
            </p:nvGrpSpPr>
            <p:grpSpPr bwMode="auto">
              <a:xfrm>
                <a:off x="535" y="0"/>
                <a:ext cx="670" cy="576"/>
                <a:chOff x="81" y="0"/>
                <a:chExt cx="670" cy="576"/>
              </a:xfrm>
            </p:grpSpPr>
            <p:sp>
              <p:nvSpPr>
                <p:cNvPr id="13320" name="Text Box 23"/>
                <p:cNvSpPr txBox="1">
                  <a:spLocks noChangeArrowheads="1"/>
                </p:cNvSpPr>
                <p:nvPr/>
              </p:nvSpPr>
              <p:spPr bwMode="auto">
                <a:xfrm>
                  <a:off x="254" y="0"/>
                  <a:ext cx="286"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FF0000"/>
                      </a:solidFill>
                      <a:latin typeface="Times New Roman" panose="02020603050405020304" pitchFamily="18" charset="0"/>
                      <a:ea typeface="黑体" panose="02010609060101010101" pitchFamily="49" charset="-122"/>
                    </a:rPr>
                    <a:t>1</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13321" name="Text Box 24"/>
                <p:cNvSpPr txBox="1">
                  <a:spLocks noChangeArrowheads="1"/>
                </p:cNvSpPr>
                <p:nvPr/>
              </p:nvSpPr>
              <p:spPr bwMode="auto">
                <a:xfrm>
                  <a:off x="81" y="247"/>
                  <a:ext cx="670"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1000</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13322" name="Line 25"/>
                <p:cNvSpPr>
                  <a:spLocks noChangeShapeType="1"/>
                </p:cNvSpPr>
                <p:nvPr/>
              </p:nvSpPr>
              <p:spPr bwMode="auto">
                <a:xfrm>
                  <a:off x="142" y="291"/>
                  <a:ext cx="454"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grpSp>
      <p:grpSp>
        <p:nvGrpSpPr>
          <p:cNvPr id="14" name="Group 67"/>
          <p:cNvGrpSpPr/>
          <p:nvPr/>
        </p:nvGrpSpPr>
        <p:grpSpPr bwMode="auto">
          <a:xfrm>
            <a:off x="4535488" y="2116138"/>
            <a:ext cx="3068637" cy="942975"/>
            <a:chOff x="0" y="-43"/>
            <a:chExt cx="1933" cy="594"/>
          </a:xfrm>
        </p:grpSpPr>
        <p:sp>
          <p:nvSpPr>
            <p:cNvPr id="13324" name="Text Box 50"/>
            <p:cNvSpPr txBox="1">
              <a:spLocks noChangeArrowheads="1"/>
            </p:cNvSpPr>
            <p:nvPr/>
          </p:nvSpPr>
          <p:spPr bwMode="auto">
            <a:xfrm>
              <a:off x="0" y="91"/>
              <a:ext cx="1933"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latin typeface="Times New Roman" panose="02020603050405020304" pitchFamily="18" charset="0"/>
                  <a:ea typeface="黑体" panose="02010609060101010101" pitchFamily="49" charset="-122"/>
                </a:rPr>
                <a:t>0.365</a:t>
              </a:r>
              <a:r>
                <a:rPr lang="zh-CN" altLang="en-US" sz="2800" b="1">
                  <a:latin typeface="Times New Roman" panose="02020603050405020304" pitchFamily="18" charset="0"/>
                  <a:ea typeface="黑体" panose="02010609060101010101" pitchFamily="49" charset="-122"/>
                </a:rPr>
                <a:t>就是           ，     </a:t>
              </a:r>
              <a:endParaRPr lang="zh-CN" altLang="en-US" sz="2800" b="1">
                <a:latin typeface="Times New Roman" panose="02020603050405020304" pitchFamily="18" charset="0"/>
                <a:ea typeface="黑体" panose="02010609060101010101" pitchFamily="49" charset="-122"/>
              </a:endParaRPr>
            </a:p>
          </p:txBody>
        </p:sp>
        <p:grpSp>
          <p:nvGrpSpPr>
            <p:cNvPr id="13325" name="Group 64"/>
            <p:cNvGrpSpPr/>
            <p:nvPr/>
          </p:nvGrpSpPr>
          <p:grpSpPr bwMode="auto">
            <a:xfrm>
              <a:off x="1036" y="-43"/>
              <a:ext cx="652" cy="594"/>
              <a:chOff x="84" y="-43"/>
              <a:chExt cx="652" cy="594"/>
            </a:xfrm>
          </p:grpSpPr>
          <p:sp>
            <p:nvSpPr>
              <p:cNvPr id="13326" name="Text Box 23"/>
              <p:cNvSpPr txBox="1">
                <a:spLocks noChangeArrowheads="1"/>
              </p:cNvSpPr>
              <p:nvPr/>
            </p:nvSpPr>
            <p:spPr bwMode="auto">
              <a:xfrm>
                <a:off x="124" y="-43"/>
                <a:ext cx="531"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FF0000"/>
                    </a:solidFill>
                    <a:latin typeface="Times New Roman" panose="02020603050405020304" pitchFamily="18" charset="0"/>
                    <a:ea typeface="黑体" panose="02010609060101010101" pitchFamily="49" charset="-122"/>
                  </a:rPr>
                  <a:t>365</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13327" name="Text Box 24"/>
              <p:cNvSpPr txBox="1">
                <a:spLocks noChangeArrowheads="1"/>
              </p:cNvSpPr>
              <p:nvPr/>
            </p:nvSpPr>
            <p:spPr bwMode="auto">
              <a:xfrm>
                <a:off x="84" y="222"/>
                <a:ext cx="652"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FF0000"/>
                    </a:solidFill>
                    <a:latin typeface="Times New Roman" panose="02020603050405020304" pitchFamily="18" charset="0"/>
                    <a:ea typeface="黑体" panose="02010609060101010101" pitchFamily="49" charset="-122"/>
                  </a:rPr>
                  <a:t>1000</a:t>
                </a:r>
                <a:endParaRPr lang="zh-CN" altLang="en-US" sz="2800" b="1">
                  <a:solidFill>
                    <a:srgbClr val="FF0000"/>
                  </a:solidFill>
                  <a:latin typeface="Times New Roman" panose="02020603050405020304" pitchFamily="18" charset="0"/>
                  <a:ea typeface="黑体" panose="02010609060101010101" pitchFamily="49" charset="-122"/>
                </a:endParaRPr>
              </a:p>
            </p:txBody>
          </p:sp>
          <p:sp>
            <p:nvSpPr>
              <p:cNvPr id="13328" name="Line 25"/>
              <p:cNvSpPr>
                <a:spLocks noChangeShapeType="1"/>
              </p:cNvSpPr>
              <p:nvPr/>
            </p:nvSpPr>
            <p:spPr bwMode="auto">
              <a:xfrm>
                <a:off x="123" y="252"/>
                <a:ext cx="499"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0" name="AutoShape 82"/>
          <p:cNvSpPr>
            <a:spLocks noChangeArrowheads="1"/>
          </p:cNvSpPr>
          <p:nvPr/>
        </p:nvSpPr>
        <p:spPr bwMode="auto">
          <a:xfrm>
            <a:off x="1303338" y="4902200"/>
            <a:ext cx="5280025" cy="520700"/>
          </a:xfrm>
          <a:prstGeom prst="rect">
            <a:avLst/>
          </a:prstGeom>
          <a:solidFill>
            <a:srgbClr val="CC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800" b="1">
                <a:latin typeface="Times New Roman" panose="02020603050405020304" pitchFamily="18" charset="0"/>
                <a:ea typeface="黑体" panose="02010609060101010101" pitchFamily="49" charset="-122"/>
              </a:rPr>
              <a:t>想一想，</a:t>
            </a:r>
            <a:r>
              <a:rPr lang="en-US" altLang="zh-CN" sz="2800" b="1">
                <a:latin typeface="Times New Roman" panose="02020603050405020304" pitchFamily="18" charset="0"/>
                <a:ea typeface="黑体" panose="02010609060101010101" pitchFamily="49" charset="-122"/>
              </a:rPr>
              <a:t>0.3659</a:t>
            </a:r>
            <a:r>
              <a:rPr lang="zh-CN" altLang="en-US" sz="2800" b="1">
                <a:latin typeface="Times New Roman" panose="02020603050405020304" pitchFamily="18" charset="0"/>
                <a:ea typeface="黑体" panose="02010609060101010101" pitchFamily="49" charset="-122"/>
              </a:rPr>
              <a:t>表示什么呢？</a:t>
            </a:r>
            <a:endParaRPr lang="zh-CN" altLang="en-US" sz="2800" b="1">
              <a:latin typeface="Times New Roman" panose="02020603050405020304" pitchFamily="18" charset="0"/>
              <a:ea typeface="黑体" panose="02010609060101010101" pitchFamily="49" charset="-122"/>
            </a:endParaRPr>
          </a:p>
        </p:txBody>
      </p:sp>
      <p:grpSp>
        <p:nvGrpSpPr>
          <p:cNvPr id="13330" name="组合 21"/>
          <p:cNvGrpSpPr/>
          <p:nvPr/>
        </p:nvGrpSpPr>
        <p:grpSpPr bwMode="auto">
          <a:xfrm>
            <a:off x="879475" y="1154113"/>
            <a:ext cx="7510463" cy="522287"/>
            <a:chOff x="879099" y="297312"/>
            <a:chExt cx="7477429" cy="521317"/>
          </a:xfrm>
        </p:grpSpPr>
        <p:pic>
          <p:nvPicPr>
            <p:cNvPr id="13331" name="Picture 9"/>
            <p:cNvPicPr>
              <a:picLocks noChangeAspect="1" noChangeArrowheads="1"/>
            </p:cNvPicPr>
            <p:nvPr/>
          </p:nvPicPr>
          <p:blipFill>
            <a:blip r:embed="rId2" cstate="email"/>
            <a:srcRect l="2" r="3232"/>
            <a:stretch>
              <a:fillRect/>
            </a:stretch>
          </p:blipFill>
          <p:spPr bwMode="auto">
            <a:xfrm>
              <a:off x="879099" y="326844"/>
              <a:ext cx="45482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2" name="Rectangle 11"/>
            <p:cNvSpPr>
              <a:spLocks noChangeArrowheads="1"/>
            </p:cNvSpPr>
            <p:nvPr/>
          </p:nvSpPr>
          <p:spPr bwMode="auto">
            <a:xfrm>
              <a:off x="1255241" y="297312"/>
              <a:ext cx="7101287" cy="52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latin typeface="Times New Roman" panose="02020603050405020304" pitchFamily="18" charset="0"/>
                  <a:ea typeface="黑体" panose="02010609060101010101" pitchFamily="49" charset="-122"/>
                </a:rPr>
                <a:t>信天翁的蛋重</a:t>
              </a:r>
              <a:r>
                <a:rPr lang="en-US" altLang="zh-CN" sz="2800" b="1">
                  <a:latin typeface="Times New Roman" panose="02020603050405020304" pitchFamily="18" charset="0"/>
                  <a:ea typeface="黑体" panose="02010609060101010101" pitchFamily="49" charset="-122"/>
                </a:rPr>
                <a:t>0.365</a:t>
              </a:r>
              <a:r>
                <a:rPr lang="zh-CN" altLang="en-US" sz="2800" b="1">
                  <a:latin typeface="Times New Roman" panose="02020603050405020304" pitchFamily="18" charset="0"/>
                  <a:ea typeface="黑体" panose="02010609060101010101" pitchFamily="49" charset="-122"/>
                </a:rPr>
                <a:t>千克， </a:t>
              </a:r>
              <a:r>
                <a:rPr lang="en-US" altLang="zh-CN" sz="2800" b="1">
                  <a:latin typeface="Times New Roman" panose="02020603050405020304" pitchFamily="18" charset="0"/>
                  <a:ea typeface="黑体" panose="02010609060101010101" pitchFamily="49" charset="-122"/>
                </a:rPr>
                <a:t>0.365</a:t>
              </a:r>
              <a:r>
                <a:rPr lang="zh-CN" altLang="en-US" sz="2800" b="1">
                  <a:latin typeface="Times New Roman" panose="02020603050405020304" pitchFamily="18" charset="0"/>
                  <a:ea typeface="黑体" panose="02010609060101010101" pitchFamily="49" charset="-122"/>
                </a:rPr>
                <a:t>表示什么？</a:t>
              </a:r>
              <a:endParaRPr lang="zh-CN" altLang="en-US" sz="2800" b="1">
                <a:latin typeface="Times New Roman" panose="02020603050405020304" pitchFamily="18" charset="0"/>
                <a:ea typeface="黑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0" grpId="0" bldLvl="0" animBg="1"/>
    </p:bldLst>
  </p:timing>
</p:sld>
</file>

<file path=ppt/tags/tag1.xml><?xml version="1.0" encoding="utf-8"?>
<p:tagLst xmlns:p="http://schemas.openxmlformats.org/presentationml/2006/main">
  <p:tag name="KSO_WPP_MARK_KEY" val="f08f449c-87dc-4a0e-875c-b33f634ee59a"/>
  <p:tag name="COMMONDATA" val="eyJoZGlkIjoiNTEwZDYwYjA4ODUyYzA2MmI0M2EzZjhhMWY0NWI4YWEifQ=="/>
</p:tagLst>
</file>

<file path=ppt/theme/theme1.xml><?xml version="1.0" encoding="utf-8"?>
<a:theme xmlns:a="http://schemas.openxmlformats.org/drawingml/2006/main" name="第一PPT模板网-WWW.1PPT.COM">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1875</Words>
  <Application>WPS 演示</Application>
  <PresentationFormat>全屏显示(4:3)</PresentationFormat>
  <Paragraphs>409</Paragraphs>
  <Slides>22</Slides>
  <Notes>2</Notes>
  <HiddenSlides>0</HiddenSlides>
  <MMClips>2</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22</vt:i4>
      </vt:variant>
    </vt:vector>
  </HeadingPairs>
  <TitlesOfParts>
    <vt:vector size="37" baseType="lpstr">
      <vt:lpstr>Arial</vt:lpstr>
      <vt:lpstr>宋体</vt:lpstr>
      <vt:lpstr>Wingdings</vt:lpstr>
      <vt:lpstr>Calibri</vt:lpstr>
      <vt:lpstr>楷体</vt:lpstr>
      <vt:lpstr>Calibri</vt:lpstr>
      <vt:lpstr>黑体</vt:lpstr>
      <vt:lpstr>微软雅黑</vt:lpstr>
      <vt:lpstr>华文楷体</vt:lpstr>
      <vt:lpstr>Times New Roman</vt:lpstr>
      <vt:lpstr>Arial Unicode MS</vt:lpstr>
      <vt:lpstr>Gulim</vt:lpstr>
      <vt:lpstr>Malgun Gothic</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7</cp:revision>
  <dcterms:created xsi:type="dcterms:W3CDTF">2019-12-21T13:27:00Z</dcterms:created>
  <dcterms:modified xsi:type="dcterms:W3CDTF">2023-02-06T11:56:30Z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2F2210C6D8F24587A222241F41A05F7E</vt:lpwstr>
  </property>
</Properties>
</file>