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432" r:id="rId4"/>
    <p:sldId id="433" r:id="rId5"/>
    <p:sldId id="434" r:id="rId7"/>
    <p:sldId id="435" r:id="rId8"/>
    <p:sldId id="436" r:id="rId9"/>
    <p:sldId id="437" r:id="rId10"/>
    <p:sldId id="438" r:id="rId11"/>
    <p:sldId id="439" r:id="rId12"/>
    <p:sldId id="440" r:id="rId13"/>
    <p:sldId id="441" r:id="rId14"/>
    <p:sldId id="442" r:id="rId15"/>
    <p:sldId id="443" r:id="rId16"/>
    <p:sldId id="444" r:id="rId17"/>
    <p:sldId id="445" r:id="rId18"/>
    <p:sldId id="446" r:id="rId19"/>
    <p:sldId id="447" r:id="rId20"/>
    <p:sldId id="292" r:id="rId21"/>
    <p:sldId id="429" r:id="rId22"/>
    <p:sldId id="450" r:id="rId23"/>
    <p:sldId id="272" r:id="rId24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35" userDrawn="1">
          <p15:clr>
            <a:srgbClr val="A4A3A4"/>
          </p15:clr>
        </p15:guide>
        <p15:guide id="2" pos="28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70" y="-96"/>
      </p:cViewPr>
      <p:guideLst>
        <p:guide orient="horz" pos="1535"/>
        <p:guide pos="285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705" y="92710"/>
            <a:ext cx="513270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平均数 平均数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.png"/><Relationship Id="rId7" Type="http://schemas.openxmlformats.org/officeDocument/2006/relationships/slide" Target="slide14.xml"/><Relationship Id="rId6" Type="http://schemas.openxmlformats.org/officeDocument/2006/relationships/slide" Target="slide21.xml"/><Relationship Id="rId5" Type="http://schemas.openxmlformats.org/officeDocument/2006/relationships/slide" Target="slide18.xml"/><Relationship Id="rId4" Type="http://schemas.openxmlformats.org/officeDocument/2006/relationships/slide" Target="slide3.xml"/><Relationship Id="rId3" Type="http://schemas.openxmlformats.org/officeDocument/2006/relationships/slide" Target="slide2.xml"/><Relationship Id="rId2" Type="http://schemas.openxmlformats.org/officeDocument/2006/relationships/image" Target="../media/image2.emf"/><Relationship Id="rId1" Type="http://schemas.openxmlformats.org/officeDocument/2006/relationships/slide" Target="slide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audio" Target="../media/audio1.wav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7.png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0.png"/><Relationship Id="rId1" Type="http://schemas.openxmlformats.org/officeDocument/2006/relationships/image" Target="../media/image19.emf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9.em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9.emf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634230" cy="424180"/>
            <a:chOff x="0" y="0"/>
            <a:chExt cx="4634230" cy="424180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4634230" cy="4241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03132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版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数学 四年级 下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册</a:t>
                </a:r>
                <a:endParaRPr lang="zh-CN" altLang="en-US" sz="1200" b="1" dirty="0">
                  <a:ln w="3175"/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1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03131" y="2355726"/>
            <a:ext cx="1436933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课时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2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1209945" y="2952109"/>
            <a:ext cx="1669374" cy="57844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624893" y="2932252"/>
            <a:ext cx="1669374" cy="57844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2247861" y="3649052"/>
            <a:ext cx="1669374" cy="57844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6" action="ppaction://hlinksldjump"/>
          </p:cNvPr>
          <p:cNvSpPr/>
          <p:nvPr/>
        </p:nvSpPr>
        <p:spPr>
          <a:xfrm>
            <a:off x="5073757" y="3649052"/>
            <a:ext cx="1669374" cy="57844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46214" y="1087376"/>
            <a:ext cx="7187699" cy="6848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我锻炼 我健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康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  <a:sym typeface="+mn-ea"/>
              </a:rPr>
              <a:t>平</a:t>
            </a:r>
            <a:r>
              <a:rPr lang="zh-CN" altLang="en-US" sz="28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  <a:sym typeface="+mn-ea"/>
              </a:rPr>
              <a:t>均数</a:t>
            </a:r>
            <a:endParaRPr lang="zh-CN" altLang="en-US" sz="28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  <a:sym typeface="+mn-ea"/>
            </a:endParaRPr>
          </a:p>
        </p:txBody>
      </p:sp>
      <p:sp>
        <p:nvSpPr>
          <p:cNvPr id="21" name="圆角矩形 20">
            <a:hlinkClick r:id="rId7" action="ppaction://hlinksldjump"/>
          </p:cNvPr>
          <p:cNvSpPr/>
          <p:nvPr/>
        </p:nvSpPr>
        <p:spPr>
          <a:xfrm>
            <a:off x="6048388" y="2932252"/>
            <a:ext cx="1669374" cy="57844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2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734568" y="1097941"/>
            <a:ext cx="654821" cy="648000"/>
            <a:chOff x="1306635" y="1440417"/>
            <a:chExt cx="654821" cy="64800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457294"/>
              <a:ext cx="42989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sz="3500" b="1" dirty="0">
                  <a:solidFill>
                    <a:srgbClr val="0050AA"/>
                  </a:solidFill>
                  <a:latin typeface="+mj-ea"/>
                  <a:ea typeface="+mj-ea"/>
                </a:rPr>
                <a:t>8</a:t>
              </a:r>
              <a:endParaRPr kumimoji="1" 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9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4213" y="844262"/>
            <a:ext cx="6480175" cy="367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206"/>
          <p:cNvSpPr txBox="1">
            <a:spLocks noChangeArrowheads="1"/>
          </p:cNvSpPr>
          <p:nvPr/>
        </p:nvSpPr>
        <p:spPr bwMode="auto">
          <a:xfrm>
            <a:off x="1216025" y="2652424"/>
            <a:ext cx="3603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endParaRPr lang="en-US" altLang="zh-CN" sz="2000" b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 Box 207"/>
          <p:cNvSpPr txBox="1">
            <a:spLocks noChangeArrowheads="1"/>
          </p:cNvSpPr>
          <p:nvPr/>
        </p:nvSpPr>
        <p:spPr bwMode="auto">
          <a:xfrm>
            <a:off x="1647825" y="1466562"/>
            <a:ext cx="533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endParaRPr lang="en-US" altLang="zh-CN" sz="2000" b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 Box 208"/>
          <p:cNvSpPr txBox="1">
            <a:spLocks noChangeArrowheads="1"/>
          </p:cNvSpPr>
          <p:nvPr/>
        </p:nvSpPr>
        <p:spPr bwMode="auto">
          <a:xfrm>
            <a:off x="2051050" y="1672937"/>
            <a:ext cx="533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endParaRPr lang="en-US" altLang="zh-CN" sz="2000" b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 Box 209"/>
          <p:cNvSpPr txBox="1">
            <a:spLocks noChangeArrowheads="1"/>
          </p:cNvSpPr>
          <p:nvPr/>
        </p:nvSpPr>
        <p:spPr bwMode="auto">
          <a:xfrm>
            <a:off x="2598738" y="2480974"/>
            <a:ext cx="533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en-US" altLang="zh-CN" sz="2000" b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 Box 212"/>
          <p:cNvSpPr txBox="1">
            <a:spLocks noChangeArrowheads="1"/>
          </p:cNvSpPr>
          <p:nvPr/>
        </p:nvSpPr>
        <p:spPr bwMode="auto">
          <a:xfrm>
            <a:off x="5508625" y="2111087"/>
            <a:ext cx="33115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24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</a:t>
            </a:r>
            <a:r>
              <a:rPr lang="en-US" altLang="zh-CN" sz="24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个数的平均数。</a:t>
            </a:r>
            <a:endParaRPr lang="zh-CN" altLang="en-US" sz="2400" b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 Box 210"/>
          <p:cNvSpPr txBox="1">
            <a:spLocks noChangeArrowheads="1"/>
          </p:cNvSpPr>
          <p:nvPr/>
        </p:nvSpPr>
        <p:spPr bwMode="auto">
          <a:xfrm>
            <a:off x="3310706" y="2091491"/>
            <a:ext cx="4876032" cy="554038"/>
          </a:xfrm>
          <a:prstGeom prst="rect">
            <a:avLst/>
          </a:prstGeom>
          <a:solidFill>
            <a:srgbClr val="FF6600">
              <a:alpha val="3215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24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是             </a:t>
            </a:r>
            <a:endParaRPr lang="zh-CN" altLang="en-US" sz="2400" b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860788" y="336787"/>
            <a:ext cx="731678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2400" b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你知道“</a:t>
            </a:r>
            <a:r>
              <a:rPr lang="en-US" altLang="zh-CN" sz="2400" b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分”是</a:t>
            </a:r>
            <a:r>
              <a:rPr lang="en-US" altLang="zh-CN" sz="2400" b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号运动员哪一场的得分吗？</a:t>
            </a:r>
            <a:endParaRPr lang="zh-CN" altLang="en-US" sz="2400" b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9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93 -0.00401 L 0.31598 -0.096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45" y="-4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9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-0.00216 L 0.29844 0.1342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00" y="68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49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0.00617 L 0.30174 0.0941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56" y="43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500"/>
                            </p:stCondLst>
                            <p:childTnLst>
                              <p:par>
                                <p:cTn id="28" presetID="49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93 0.00401 L 0.29687 -0.06297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97" y="-33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9" grpId="1" autoUpdateAnimBg="0"/>
      <p:bldP spid="10" grpId="0" autoUpdateAnimBg="0"/>
      <p:bldP spid="10" grpId="1" autoUpdateAnimBg="0"/>
      <p:bldP spid="11" grpId="0" autoUpdateAnimBg="0"/>
      <p:bldP spid="11" grpId="1" autoUpdateAnimBg="0"/>
      <p:bldP spid="16" grpId="0" autoUpdateAnimBg="0"/>
      <p:bldP spid="16" grpId="1" autoUpdateAnimBg="0"/>
      <p:bldP spid="17" grpId="0"/>
      <p:bldP spid="18" grpId="0" bldLvl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11"/>
          <p:cNvPicPr>
            <a:picLocks noChangeAspect="1" noChangeArrowheads="1"/>
          </p:cNvPicPr>
          <p:nvPr/>
        </p:nvPicPr>
        <p:blipFill>
          <a:blip r:embed="rId1" cstate="email"/>
          <a:srcRect r="8084"/>
          <a:stretch>
            <a:fillRect/>
          </a:stretch>
        </p:blipFill>
        <p:spPr bwMode="auto">
          <a:xfrm>
            <a:off x="395288" y="735931"/>
            <a:ext cx="6626225" cy="3712086"/>
          </a:xfrm>
          <a:prstGeom prst="rect">
            <a:avLst/>
          </a:prstGeom>
          <a:solidFill>
            <a:srgbClr val="FF6600">
              <a:alpha val="3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 Box 3"/>
          <p:cNvSpPr txBox="1">
            <a:spLocks noChangeArrowheads="1"/>
          </p:cNvSpPr>
          <p:nvPr/>
        </p:nvSpPr>
        <p:spPr bwMode="auto">
          <a:xfrm>
            <a:off x="860788" y="305391"/>
            <a:ext cx="7316788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你知道“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分”是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号运动员哪一场的得分吗？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1071563" y="2081054"/>
            <a:ext cx="360362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0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1533525" y="1661954"/>
            <a:ext cx="53340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en-US" altLang="zh-CN" sz="20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6"/>
          <p:cNvSpPr txBox="1">
            <a:spLocks noChangeArrowheads="1"/>
          </p:cNvSpPr>
          <p:nvPr/>
        </p:nvSpPr>
        <p:spPr bwMode="auto">
          <a:xfrm>
            <a:off x="2051050" y="1244442"/>
            <a:ext cx="53340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en-US" altLang="zh-CN" sz="20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8"/>
          <p:cNvSpPr txBox="1">
            <a:spLocks noChangeArrowheads="1"/>
          </p:cNvSpPr>
          <p:nvPr/>
        </p:nvSpPr>
        <p:spPr bwMode="auto">
          <a:xfrm>
            <a:off x="3347864" y="1853694"/>
            <a:ext cx="4349924" cy="553085"/>
          </a:xfrm>
          <a:prstGeom prst="rect">
            <a:avLst/>
          </a:prstGeom>
          <a:solidFill>
            <a:srgbClr val="FF6600">
              <a:alpha val="3215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9"/>
          <p:cNvSpPr txBox="1">
            <a:spLocks noChangeArrowheads="1"/>
          </p:cNvSpPr>
          <p:nvPr/>
        </p:nvSpPr>
        <p:spPr bwMode="auto">
          <a:xfrm>
            <a:off x="5364088" y="1853694"/>
            <a:ext cx="2204948" cy="553085"/>
          </a:xfrm>
          <a:prstGeom prst="rect">
            <a:avLst/>
          </a:prstGeom>
          <a:solidFill>
            <a:srgbClr val="FF6600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en-US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个数的平均数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12"/>
          <p:cNvSpPr txBox="1">
            <a:spLocks noChangeArrowheads="1"/>
          </p:cNvSpPr>
          <p:nvPr/>
        </p:nvSpPr>
        <p:spPr bwMode="auto">
          <a:xfrm>
            <a:off x="2987675" y="3428842"/>
            <a:ext cx="5976938" cy="553085"/>
          </a:xfrm>
          <a:prstGeom prst="rect">
            <a:avLst/>
          </a:prstGeom>
          <a:solidFill>
            <a:srgbClr val="FF6600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平均数能较好地反映一组数据的整体水平。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9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08642E-6 L 0.32378 -0.0271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81" y="-135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6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5679E-6 L 0.31094 0.05432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38" y="271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49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2.59259E-6 L 0.30955 0.135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69" y="675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utoUpdateAnimBg="0"/>
      <p:bldP spid="30" grpId="1" autoUpdateAnimBg="0"/>
      <p:bldP spid="31" grpId="0" autoUpdateAnimBg="0"/>
      <p:bldP spid="31" grpId="1" autoUpdateAnimBg="0"/>
      <p:bldP spid="32" grpId="0" autoUpdateAnimBg="0"/>
      <p:bldP spid="32" grpId="1" autoUpdateAnimBg="0"/>
      <p:bldP spid="33" grpId="0" bldLvl="0" animBg="1" autoUpdateAnimBg="0"/>
      <p:bldP spid="34" grpId="0" bldLvl="0" animBg="1" autoUpdateAnimBg="0"/>
      <p:bldP spid="35" grpId="0" bldLvl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6948488" y="1125538"/>
            <a:ext cx="7921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2369074" y="3291830"/>
            <a:ext cx="5689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你会计算吗？试试看！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616100" y="1000148"/>
            <a:ext cx="73850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你会计算他们做仰卧起坐的平均成绩吗？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6" name="Group 7"/>
          <p:cNvGraphicFramePr>
            <a:graphicFrameLocks noGrp="1"/>
          </p:cNvGraphicFramePr>
          <p:nvPr/>
        </p:nvGraphicFramePr>
        <p:xfrm>
          <a:off x="1690688" y="1893969"/>
          <a:ext cx="5616575" cy="1206932"/>
        </p:xfrm>
        <a:graphic>
          <a:graphicData uri="http://schemas.openxmlformats.org/drawingml/2006/table">
            <a:tbl>
              <a:tblPr/>
              <a:tblGrid>
                <a:gridCol w="801687"/>
                <a:gridCol w="803275"/>
                <a:gridCol w="801688"/>
                <a:gridCol w="803275"/>
                <a:gridCol w="801687"/>
                <a:gridCol w="803275"/>
                <a:gridCol w="801688"/>
              </a:tblGrid>
              <a:tr h="6032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姓名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01" marB="457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DDD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张平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01" marB="457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DDD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李东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01" marB="457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DDD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王强</a:t>
                      </a:r>
                      <a:endParaRPr kumimoji="0" 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01" marB="457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DDD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刘明</a:t>
                      </a:r>
                      <a:endParaRPr kumimoji="0" 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01" marB="457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DDD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林海</a:t>
                      </a:r>
                      <a:endParaRPr kumimoji="0" 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01" marB="457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DDD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黄玉</a:t>
                      </a:r>
                      <a:endParaRPr kumimoji="0" 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01" marB="457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DDDFB"/>
                    </a:solidFill>
                  </a:tcPr>
                </a:tc>
              </a:tr>
              <a:tr h="6032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个数</a:t>
                      </a:r>
                      <a:endParaRPr kumimoji="0" 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01" marB="457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2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01" marB="457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2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35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01" marB="457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2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35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01" marB="457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2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24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01" marB="457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2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35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01" marB="457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2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31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01" marB="457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2FE"/>
                    </a:solidFill>
                  </a:tcPr>
                </a:tc>
              </a:tr>
            </a:tbl>
          </a:graphicData>
        </a:graphic>
      </p:graphicFrame>
      <p:sp>
        <p:nvSpPr>
          <p:cNvPr id="17" name="Text Box 104"/>
          <p:cNvSpPr txBox="1">
            <a:spLocks noChangeArrowheads="1"/>
          </p:cNvSpPr>
          <p:nvPr/>
        </p:nvSpPr>
        <p:spPr bwMode="auto">
          <a:xfrm>
            <a:off x="2563020" y="1418432"/>
            <a:ext cx="38719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分钟仰卧起坐成绩记录单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37"/>
          <p:cNvSpPr txBox="1">
            <a:spLocks noChangeArrowheads="1"/>
          </p:cNvSpPr>
          <p:nvPr/>
        </p:nvSpPr>
        <p:spPr bwMode="auto">
          <a:xfrm>
            <a:off x="1616100" y="3620740"/>
            <a:ext cx="63373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 +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 + 35 + 24 + 35 + 31</a:t>
            </a:r>
            <a:endParaRPr lang="en-US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42"/>
          <p:cNvSpPr txBox="1">
            <a:spLocks noChangeArrowheads="1"/>
          </p:cNvSpPr>
          <p:nvPr/>
        </p:nvSpPr>
        <p:spPr bwMode="auto">
          <a:xfrm>
            <a:off x="3059832" y="4136999"/>
            <a:ext cx="32400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 ÷ 6 = 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47"/>
          <p:cNvSpPr txBox="1">
            <a:spLocks noChangeArrowheads="1"/>
          </p:cNvSpPr>
          <p:nvPr/>
        </p:nvSpPr>
        <p:spPr bwMode="auto">
          <a:xfrm>
            <a:off x="6485884" y="3632646"/>
            <a:ext cx="10810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次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51"/>
          <p:cNvSpPr txBox="1">
            <a:spLocks noChangeArrowheads="1"/>
          </p:cNvSpPr>
          <p:nvPr/>
        </p:nvSpPr>
        <p:spPr bwMode="auto">
          <a:xfrm>
            <a:off x="5751513" y="3630265"/>
            <a:ext cx="13668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180</a:t>
            </a:r>
            <a:endParaRPr lang="en-US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52"/>
          <p:cNvSpPr txBox="1">
            <a:spLocks noChangeArrowheads="1"/>
          </p:cNvSpPr>
          <p:nvPr/>
        </p:nvSpPr>
        <p:spPr bwMode="auto">
          <a:xfrm>
            <a:off x="5056832" y="4136998"/>
            <a:ext cx="13525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次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53"/>
          <p:cNvSpPr txBox="1">
            <a:spLocks noChangeArrowheads="1"/>
          </p:cNvSpPr>
          <p:nvPr/>
        </p:nvSpPr>
        <p:spPr bwMode="auto">
          <a:xfrm>
            <a:off x="1627188" y="4136999"/>
            <a:ext cx="18716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平均成绩：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0" grpId="0"/>
      <p:bldP spid="18" grpId="0" autoUpdateAnimBg="0"/>
      <p:bldP spid="19" grpId="0" autoUpdateAnimBg="0"/>
      <p:bldP spid="20" grpId="0" autoUpdateAnimBg="0"/>
      <p:bldP spid="21" grpId="0" autoUpdateAnimBg="0"/>
      <p:bldP spid="22" grpId="0" autoUpdateAnimBg="0"/>
      <p:bldP spid="23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6589713" y="838518"/>
            <a:ext cx="7921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257325" y="713128"/>
            <a:ext cx="73850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你会计算他们做仰卧起坐的平均成绩吗？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6" name="Group 7"/>
          <p:cNvGraphicFramePr>
            <a:graphicFrameLocks noGrp="1"/>
          </p:cNvGraphicFramePr>
          <p:nvPr/>
        </p:nvGraphicFramePr>
        <p:xfrm>
          <a:off x="1331913" y="1606949"/>
          <a:ext cx="5616575" cy="1206932"/>
        </p:xfrm>
        <a:graphic>
          <a:graphicData uri="http://schemas.openxmlformats.org/drawingml/2006/table">
            <a:tbl>
              <a:tblPr/>
              <a:tblGrid>
                <a:gridCol w="801687"/>
                <a:gridCol w="803275"/>
                <a:gridCol w="801688"/>
                <a:gridCol w="803275"/>
                <a:gridCol w="801687"/>
                <a:gridCol w="803275"/>
                <a:gridCol w="801688"/>
              </a:tblGrid>
              <a:tr h="6032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姓名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01" marB="457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DDD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张平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01" marB="457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DDD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李东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01" marB="457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DDD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王强</a:t>
                      </a:r>
                      <a:endParaRPr kumimoji="0" 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01" marB="457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DDD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刘明</a:t>
                      </a:r>
                      <a:endParaRPr kumimoji="0" 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01" marB="457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DDD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林海</a:t>
                      </a:r>
                      <a:endParaRPr kumimoji="0" 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01" marB="457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DDD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黄玉</a:t>
                      </a:r>
                      <a:endParaRPr kumimoji="0" 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01" marB="457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DDDFB"/>
                    </a:solidFill>
                  </a:tcPr>
                </a:tc>
              </a:tr>
              <a:tr h="6032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个数</a:t>
                      </a:r>
                      <a:endParaRPr kumimoji="0" 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01" marB="457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2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01" marB="457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2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35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01" marB="457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2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35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01" marB="457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2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24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01" marB="457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2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35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01" marB="457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2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31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01" marB="4570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D2FE"/>
                    </a:solidFill>
                  </a:tcPr>
                </a:tc>
              </a:tr>
            </a:tbl>
          </a:graphicData>
        </a:graphic>
      </p:graphicFrame>
      <p:sp>
        <p:nvSpPr>
          <p:cNvPr id="17" name="Text Box 104"/>
          <p:cNvSpPr txBox="1">
            <a:spLocks noChangeArrowheads="1"/>
          </p:cNvSpPr>
          <p:nvPr/>
        </p:nvSpPr>
        <p:spPr bwMode="auto">
          <a:xfrm>
            <a:off x="2204245" y="1131412"/>
            <a:ext cx="38719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分钟仰卧起坐成绩记录单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36"/>
          <p:cNvSpPr txBox="1">
            <a:spLocks noChangeArrowheads="1"/>
          </p:cNvSpPr>
          <p:nvPr/>
        </p:nvSpPr>
        <p:spPr bwMode="auto">
          <a:xfrm>
            <a:off x="1743869" y="2812327"/>
            <a:ext cx="16081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 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 3</a:t>
            </a:r>
            <a:endParaRPr lang="en-US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37"/>
          <p:cNvSpPr txBox="1">
            <a:spLocks noChangeArrowheads="1"/>
          </p:cNvSpPr>
          <p:nvPr/>
        </p:nvSpPr>
        <p:spPr bwMode="auto">
          <a:xfrm>
            <a:off x="2628899" y="4074452"/>
            <a:ext cx="27273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 ÷ 6 = 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39"/>
          <p:cNvSpPr txBox="1">
            <a:spLocks noChangeArrowheads="1"/>
          </p:cNvSpPr>
          <p:nvPr/>
        </p:nvSpPr>
        <p:spPr bwMode="auto">
          <a:xfrm>
            <a:off x="1404913" y="3206402"/>
            <a:ext cx="4032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105 </a:t>
            </a: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+ 20 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+ 24 + 31</a:t>
            </a:r>
            <a:endParaRPr lang="en-US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40"/>
          <p:cNvSpPr txBox="1">
            <a:spLocks noChangeArrowheads="1"/>
          </p:cNvSpPr>
          <p:nvPr/>
        </p:nvSpPr>
        <p:spPr bwMode="auto">
          <a:xfrm>
            <a:off x="4635499" y="4074452"/>
            <a:ext cx="10810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次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42"/>
          <p:cNvSpPr txBox="1">
            <a:spLocks noChangeArrowheads="1"/>
          </p:cNvSpPr>
          <p:nvPr/>
        </p:nvSpPr>
        <p:spPr bwMode="auto">
          <a:xfrm>
            <a:off x="1380555" y="3600477"/>
            <a:ext cx="15113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180</a:t>
            </a:r>
            <a:endParaRPr lang="en-US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43"/>
          <p:cNvSpPr txBox="1">
            <a:spLocks noChangeArrowheads="1"/>
          </p:cNvSpPr>
          <p:nvPr/>
        </p:nvSpPr>
        <p:spPr bwMode="auto">
          <a:xfrm>
            <a:off x="1257325" y="4062142"/>
            <a:ext cx="18716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平均成绩：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Oval 44"/>
          <p:cNvSpPr>
            <a:spLocks noChangeArrowheads="1"/>
          </p:cNvSpPr>
          <p:nvPr/>
        </p:nvSpPr>
        <p:spPr bwMode="auto">
          <a:xfrm>
            <a:off x="2982913" y="2289492"/>
            <a:ext cx="720725" cy="461963"/>
          </a:xfrm>
          <a:prstGeom prst="ellipse">
            <a:avLst/>
          </a:prstGeom>
          <a:solidFill>
            <a:schemeClr val="hlink">
              <a:alpha val="0"/>
            </a:schemeClr>
          </a:solidFill>
          <a:ln w="28575">
            <a:solidFill>
              <a:srgbClr val="0000FF"/>
            </a:solidFill>
            <a:round/>
          </a:ln>
        </p:spPr>
        <p:txBody>
          <a:bodyPr wrap="none" anchor="ctr"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Oval 45"/>
          <p:cNvSpPr>
            <a:spLocks noChangeArrowheads="1"/>
          </p:cNvSpPr>
          <p:nvPr/>
        </p:nvSpPr>
        <p:spPr bwMode="auto">
          <a:xfrm>
            <a:off x="3779838" y="2285524"/>
            <a:ext cx="720725" cy="461963"/>
          </a:xfrm>
          <a:prstGeom prst="ellipse">
            <a:avLst/>
          </a:prstGeom>
          <a:solidFill>
            <a:schemeClr val="hlink">
              <a:alpha val="0"/>
            </a:schemeClr>
          </a:solidFill>
          <a:ln w="28575">
            <a:solidFill>
              <a:srgbClr val="0000FF"/>
            </a:solidFill>
            <a:round/>
          </a:ln>
        </p:spPr>
        <p:txBody>
          <a:bodyPr wrap="none" anchor="ctr"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Oval 46"/>
          <p:cNvSpPr>
            <a:spLocks noChangeArrowheads="1"/>
          </p:cNvSpPr>
          <p:nvPr/>
        </p:nvSpPr>
        <p:spPr bwMode="auto">
          <a:xfrm>
            <a:off x="5356225" y="2285523"/>
            <a:ext cx="720725" cy="461963"/>
          </a:xfrm>
          <a:prstGeom prst="ellipse">
            <a:avLst/>
          </a:prstGeom>
          <a:solidFill>
            <a:schemeClr val="hlink">
              <a:alpha val="0"/>
            </a:schemeClr>
          </a:solidFill>
          <a:ln w="28575">
            <a:solidFill>
              <a:srgbClr val="0000FF"/>
            </a:solidFill>
            <a:round/>
          </a:ln>
        </p:spPr>
        <p:txBody>
          <a:bodyPr wrap="none" anchor="ctr"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Text Box 47"/>
          <p:cNvSpPr txBox="1">
            <a:spLocks noChangeArrowheads="1"/>
          </p:cNvSpPr>
          <p:nvPr/>
        </p:nvSpPr>
        <p:spPr bwMode="auto">
          <a:xfrm>
            <a:off x="2774156" y="2808359"/>
            <a:ext cx="11382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+ 20</a:t>
            </a:r>
            <a:endParaRPr lang="en-US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48"/>
          <p:cNvSpPr txBox="1">
            <a:spLocks noChangeArrowheads="1"/>
          </p:cNvSpPr>
          <p:nvPr/>
        </p:nvSpPr>
        <p:spPr bwMode="auto">
          <a:xfrm>
            <a:off x="3540125" y="2821752"/>
            <a:ext cx="11525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+ 24</a:t>
            </a:r>
            <a:endParaRPr lang="en-US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49"/>
          <p:cNvSpPr txBox="1">
            <a:spLocks noChangeArrowheads="1"/>
          </p:cNvSpPr>
          <p:nvPr/>
        </p:nvSpPr>
        <p:spPr bwMode="auto">
          <a:xfrm>
            <a:off x="4221162" y="2831177"/>
            <a:ext cx="22701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+ 31</a:t>
            </a:r>
            <a:endParaRPr lang="en-US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40"/>
          <p:cNvSpPr txBox="1">
            <a:spLocks noChangeArrowheads="1"/>
          </p:cNvSpPr>
          <p:nvPr/>
        </p:nvSpPr>
        <p:spPr bwMode="auto">
          <a:xfrm>
            <a:off x="2209802" y="3596509"/>
            <a:ext cx="10810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次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utoUpdateAnimBg="0"/>
      <p:bldP spid="19" grpId="0" autoUpdateAnimBg="0"/>
      <p:bldP spid="20" grpId="0" autoUpdateAnimBg="0"/>
      <p:bldP spid="21" grpId="0" autoUpdateAnimBg="0"/>
      <p:bldP spid="22" grpId="0" autoUpdateAnimBg="0"/>
      <p:bldP spid="23" grpId="0" autoUpdateAnimBg="0"/>
      <p:bldP spid="24" grpId="0" bldLvl="0" animBg="1" autoUpdateAnimBg="0"/>
      <p:bldP spid="24" grpId="1" bldLvl="0" animBg="1" autoUpdateAnimBg="0"/>
      <p:bldP spid="25" grpId="0" bldLvl="0" animBg="1" autoUpdateAnimBg="0"/>
      <p:bldP spid="25" grpId="1" bldLvl="0" animBg="1" autoUpdateAnimBg="0"/>
      <p:bldP spid="26" grpId="0" bldLvl="0" animBg="1" autoUpdateAnimBg="0"/>
      <p:bldP spid="26" grpId="1" bldLvl="0" animBg="1" autoUpdateAnimBg="0"/>
      <p:bldP spid="27" grpId="0" autoUpdateAnimBg="0"/>
      <p:bldP spid="28" grpId="0" autoUpdateAnimBg="0"/>
      <p:bldP spid="29" grpId="0" autoUpdateAnimBg="0"/>
      <p:bldP spid="30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82217" y="1238616"/>
            <a:ext cx="3931342" cy="1918795"/>
          </a:xfrm>
          <a:prstGeom prst="rect">
            <a:avLst/>
          </a:prstGeom>
        </p:spPr>
      </p:pic>
      <p:sp>
        <p:nvSpPr>
          <p:cNvPr id="7" name="Text Box 197"/>
          <p:cNvSpPr txBox="1">
            <a:spLocks noChangeArrowheads="1"/>
          </p:cNvSpPr>
          <p:nvPr/>
        </p:nvSpPr>
        <p:spPr bwMode="auto">
          <a:xfrm>
            <a:off x="1144288" y="912197"/>
            <a:ext cx="676910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小明的体重一定比小强轻吗？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204"/>
          <p:cNvSpPr txBox="1">
            <a:spLocks noChangeArrowheads="1"/>
          </p:cNvSpPr>
          <p:nvPr/>
        </p:nvSpPr>
        <p:spPr bwMode="auto">
          <a:xfrm>
            <a:off x="1619672" y="3007679"/>
            <a:ext cx="3455987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不一定。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205"/>
          <p:cNvSpPr txBox="1">
            <a:spLocks noChangeArrowheads="1"/>
          </p:cNvSpPr>
          <p:nvPr/>
        </p:nvSpPr>
        <p:spPr bwMode="auto">
          <a:xfrm>
            <a:off x="1043608" y="3453570"/>
            <a:ext cx="7632700" cy="1420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因为平均体重代表的是两个小组同学体重的整体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endParaRPr lang="en-US" altLang="zh-CN" sz="24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，不代表某一个人的体重具体是多少，所以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</a:t>
            </a:r>
            <a:endParaRPr lang="en-US" altLang="zh-CN" sz="24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确定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小明的体重就一定比小强轻。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7288" y="10800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" name="文本框 14"/>
          <p:cNvSpPr txBox="1"/>
          <p:nvPr/>
        </p:nvSpPr>
        <p:spPr>
          <a:xfrm>
            <a:off x="611560" y="411510"/>
            <a:ext cx="1847212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 smtClean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0800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43842" y="1367468"/>
            <a:ext cx="3600400" cy="2506529"/>
          </a:xfrm>
          <a:prstGeom prst="rect">
            <a:avLst/>
          </a:prstGeom>
        </p:spPr>
      </p:pic>
      <p:sp>
        <p:nvSpPr>
          <p:cNvPr id="20" name="矩形 4"/>
          <p:cNvSpPr>
            <a:spLocks noChangeArrowheads="1"/>
          </p:cNvSpPr>
          <p:nvPr/>
        </p:nvSpPr>
        <p:spPr bwMode="auto">
          <a:xfrm>
            <a:off x="1115616" y="916072"/>
            <a:ext cx="424847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他们的平均成绩是多少次？</a:t>
            </a:r>
            <a:endParaRPr lang="zh-CN" altLang="en-US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53"/>
          <p:cNvSpPr txBox="1">
            <a:spLocks noChangeArrowheads="1"/>
          </p:cNvSpPr>
          <p:nvPr/>
        </p:nvSpPr>
        <p:spPr bwMode="auto">
          <a:xfrm>
            <a:off x="1277857" y="2159067"/>
            <a:ext cx="2790087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(35 + 41 + 38)÷3</a:t>
            </a:r>
            <a:endParaRPr lang="en-US" altLang="zh-CN" sz="24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53"/>
          <p:cNvSpPr txBox="1">
            <a:spLocks noChangeArrowheads="1"/>
          </p:cNvSpPr>
          <p:nvPr/>
        </p:nvSpPr>
        <p:spPr bwMode="auto">
          <a:xfrm>
            <a:off x="1277857" y="2730710"/>
            <a:ext cx="27900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=114÷3</a:t>
            </a:r>
            <a:endParaRPr lang="en-US" altLang="zh-CN" sz="24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53"/>
          <p:cNvSpPr txBox="1">
            <a:spLocks noChangeArrowheads="1"/>
          </p:cNvSpPr>
          <p:nvPr/>
        </p:nvSpPr>
        <p:spPr bwMode="auto">
          <a:xfrm>
            <a:off x="1277857" y="3302353"/>
            <a:ext cx="142193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=38(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次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20"/>
          <p:cNvSpPr txBox="1">
            <a:spLocks noChangeArrowheads="1"/>
          </p:cNvSpPr>
          <p:nvPr/>
        </p:nvSpPr>
        <p:spPr bwMode="auto">
          <a:xfrm>
            <a:off x="1403648" y="3873997"/>
            <a:ext cx="4192258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他们的平均成绩</a:t>
            </a: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</a:t>
            </a: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次。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autoUpdateAnimBg="0"/>
      <p:bldP spid="22" grpId="0" autoUpdateAnimBg="0"/>
      <p:bldP spid="23" grpId="0" autoUpdateAnimBg="0"/>
      <p:bldP spid="24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733118" y="1080475"/>
            <a:ext cx="4073301" cy="1488423"/>
          </a:xfrm>
          <a:prstGeom prst="rect">
            <a:avLst/>
          </a:prstGeom>
        </p:spPr>
      </p:pic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1115616" y="700807"/>
            <a:ext cx="3744416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哪个小组成绩好些？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7288" y="86478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Text Box 15"/>
          <p:cNvSpPr txBox="1">
            <a:spLocks noChangeArrowheads="1"/>
          </p:cNvSpPr>
          <p:nvPr/>
        </p:nvSpPr>
        <p:spPr bwMode="auto">
          <a:xfrm>
            <a:off x="2412652" y="2317782"/>
            <a:ext cx="43195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18÷3 = 6(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18"/>
          <p:cNvSpPr txBox="1">
            <a:spLocks noChangeArrowheads="1"/>
          </p:cNvSpPr>
          <p:nvPr/>
        </p:nvSpPr>
        <p:spPr bwMode="auto">
          <a:xfrm>
            <a:off x="2425700" y="2830544"/>
            <a:ext cx="43195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20÷4 = 5(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20"/>
          <p:cNvSpPr txBox="1">
            <a:spLocks noChangeArrowheads="1"/>
          </p:cNvSpPr>
          <p:nvPr/>
        </p:nvSpPr>
        <p:spPr bwMode="auto">
          <a:xfrm>
            <a:off x="2699792" y="3773943"/>
            <a:ext cx="3455988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答：二组的成绩好些。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21"/>
          <p:cNvSpPr txBox="1">
            <a:spLocks noChangeArrowheads="1"/>
          </p:cNvSpPr>
          <p:nvPr/>
        </p:nvSpPr>
        <p:spPr bwMode="auto">
          <a:xfrm>
            <a:off x="2888357" y="3316892"/>
            <a:ext cx="24495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" name="图片 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6" grpId="0" autoUpdateAnimBg="0"/>
      <p:bldP spid="27" grpId="0" autoUpdateAnimBg="0"/>
      <p:bldP spid="28" grpId="0" autoUpdateAnimBg="0"/>
      <p:bldP spid="29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93653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501157" y="582886"/>
            <a:ext cx="26527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妞妞成长记录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144288" y="2932802"/>
            <a:ext cx="75612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从上面的记录表中，你能了解哪些信息？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0" name="Group 9"/>
          <p:cNvGraphicFramePr>
            <a:graphicFrameLocks noGrp="1"/>
          </p:cNvGraphicFramePr>
          <p:nvPr/>
        </p:nvGraphicFramePr>
        <p:xfrm>
          <a:off x="1277857" y="1022951"/>
          <a:ext cx="6449342" cy="1798362"/>
        </p:xfrm>
        <a:graphic>
          <a:graphicData uri="http://schemas.openxmlformats.org/drawingml/2006/table">
            <a:tbl>
              <a:tblPr/>
              <a:tblGrid>
                <a:gridCol w="1043953"/>
                <a:gridCol w="771446"/>
                <a:gridCol w="771446"/>
                <a:gridCol w="771446"/>
                <a:gridCol w="760915"/>
                <a:gridCol w="783295"/>
                <a:gridCol w="772762"/>
                <a:gridCol w="774079"/>
              </a:tblGrid>
              <a:tr h="34805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年 龄</a:t>
                      </a:r>
                      <a:endParaRPr kumimoji="0" 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F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出生</a:t>
                      </a:r>
                      <a:endParaRPr kumimoji="0" 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F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岁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F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岁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F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岁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F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岁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F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岁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F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岁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F5FE"/>
                    </a:solidFill>
                  </a:tcPr>
                </a:tc>
              </a:tr>
              <a:tr h="60729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身高</a:t>
                      </a:r>
                      <a:endParaRPr kumimoji="0" 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厘米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51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75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86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94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102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109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117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77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体重</a:t>
                      </a:r>
                      <a:endParaRPr kumimoji="0" 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千克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3.5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13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15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17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19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21.5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Rectangle 48"/>
          <p:cNvSpPr>
            <a:spLocks noChangeArrowheads="1"/>
          </p:cNvSpPr>
          <p:nvPr/>
        </p:nvSpPr>
        <p:spPr bwMode="auto">
          <a:xfrm>
            <a:off x="1144288" y="3445570"/>
            <a:ext cx="81438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能够知道妞妞从出生到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岁每年的身高和体重情况。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49"/>
          <p:cNvSpPr txBox="1">
            <a:spLocks noChangeArrowheads="1"/>
          </p:cNvSpPr>
          <p:nvPr/>
        </p:nvSpPr>
        <p:spPr bwMode="auto">
          <a:xfrm>
            <a:off x="961776" y="3476645"/>
            <a:ext cx="32400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身高平均每年增加：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50"/>
          <p:cNvSpPr txBox="1">
            <a:spLocks noChangeArrowheads="1"/>
          </p:cNvSpPr>
          <p:nvPr/>
        </p:nvSpPr>
        <p:spPr bwMode="auto">
          <a:xfrm>
            <a:off x="3779912" y="3476645"/>
            <a:ext cx="41767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(117 - 51)÷6 = 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52"/>
          <p:cNvSpPr txBox="1">
            <a:spLocks noChangeArrowheads="1"/>
          </p:cNvSpPr>
          <p:nvPr/>
        </p:nvSpPr>
        <p:spPr bwMode="auto">
          <a:xfrm>
            <a:off x="961776" y="4012922"/>
            <a:ext cx="32400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体重平均每年增加：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53"/>
          <p:cNvSpPr txBox="1">
            <a:spLocks noChangeArrowheads="1"/>
          </p:cNvSpPr>
          <p:nvPr/>
        </p:nvSpPr>
        <p:spPr bwMode="auto">
          <a:xfrm>
            <a:off x="3779912" y="4012922"/>
            <a:ext cx="41767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(21.5 - 3.5)÷6 = 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1115616" y="2932802"/>
            <a:ext cx="75612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 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妞妞的身高和体重平均每年增加多少？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51"/>
          <p:cNvSpPr txBox="1">
            <a:spLocks noChangeArrowheads="1"/>
          </p:cNvSpPr>
          <p:nvPr/>
        </p:nvSpPr>
        <p:spPr bwMode="auto">
          <a:xfrm>
            <a:off x="6145435" y="3455485"/>
            <a:ext cx="22320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11(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54"/>
          <p:cNvSpPr txBox="1">
            <a:spLocks noChangeArrowheads="1"/>
          </p:cNvSpPr>
          <p:nvPr/>
        </p:nvSpPr>
        <p:spPr bwMode="auto">
          <a:xfrm>
            <a:off x="6493147" y="4001220"/>
            <a:ext cx="22320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3(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9" grpId="1"/>
      <p:bldP spid="11" grpId="0" autoUpdateAnimBg="0"/>
      <p:bldP spid="11" grpId="1"/>
      <p:bldP spid="12" grpId="0" autoUpdateAnimBg="0"/>
      <p:bldP spid="13" grpId="0" autoUpdateAnimBg="0"/>
      <p:bldP spid="14" grpId="0" autoUpdateAnimBg="0"/>
      <p:bldP spid="15" grpId="0" autoUpdateAnimBg="0"/>
      <p:bldP spid="16" grpId="0"/>
      <p:bldP spid="19" grpId="0" autoUpdateAnimBg="0"/>
      <p:bldP spid="20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1505" y="1561465"/>
            <a:ext cx="7500620" cy="278638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205865" y="2083435"/>
            <a:ext cx="6607175" cy="173037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一组数据的和除以这组数据的份数所得的商叫这组数据的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平均数</a:t>
            </a:r>
            <a:r>
              <a:rPr lang="zh-CN" altLang="en-US" sz="24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。平均数能较好地反映一组数据的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整体水平</a:t>
            </a:r>
            <a:r>
              <a:rPr lang="zh-CN" altLang="en-US" sz="24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1505" y="1561465"/>
            <a:ext cx="7500620" cy="294132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82955" y="1581150"/>
            <a:ext cx="7328535" cy="283845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24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求平均数的方法。</a:t>
            </a:r>
            <a:endParaRPr lang="zh-CN" altLang="en-US" sz="2400" b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(1)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移多补少</a:t>
            </a:r>
            <a:r>
              <a:rPr lang="zh-CN" altLang="en-US" sz="24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的方法</a:t>
            </a:r>
            <a:r>
              <a:rPr lang="en-US" altLang="zh-CN" sz="24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</a:t>
            </a:r>
            <a:r>
              <a:rPr lang="zh-CN" altLang="en-US" sz="24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在总数不变的前提下</a:t>
            </a:r>
            <a:r>
              <a:rPr lang="en-US" altLang="zh-CN" sz="24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从几个不相同的</a:t>
            </a:r>
            <a:r>
              <a:rPr lang="zh-CN" altLang="en-US" sz="24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数量中</a:t>
            </a:r>
            <a:r>
              <a:rPr lang="en-US" altLang="zh-CN" sz="24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从多的数中拿出一部分给少的数</a:t>
            </a:r>
            <a:r>
              <a:rPr lang="en-US" altLang="zh-CN" sz="24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使它们变成相同的数</a:t>
            </a:r>
            <a:r>
              <a:rPr lang="en-US" altLang="zh-CN" sz="24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这个相同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的数就是原来几个数的平均数</a:t>
            </a:r>
            <a:r>
              <a:rPr lang="zh-CN" altLang="en-US" sz="24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67836" y="963175"/>
            <a:ext cx="3566116" cy="263331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90554" y="3596486"/>
            <a:ext cx="3531978" cy="851356"/>
          </a:xfrm>
          <a:prstGeom prst="rect">
            <a:avLst/>
          </a:prstGeom>
        </p:spPr>
      </p:pic>
      <p:sp>
        <p:nvSpPr>
          <p:cNvPr id="30" name="Text Box 20"/>
          <p:cNvSpPr txBox="1">
            <a:spLocks noChangeArrowheads="1"/>
          </p:cNvSpPr>
          <p:nvPr/>
        </p:nvSpPr>
        <p:spPr bwMode="auto">
          <a:xfrm>
            <a:off x="831569" y="4439826"/>
            <a:ext cx="4676536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从图中，你知道了哪些数学信息？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58"/>
          <p:cNvSpPr txBox="1">
            <a:spLocks noChangeArrowheads="1"/>
          </p:cNvSpPr>
          <p:nvPr/>
        </p:nvSpPr>
        <p:spPr bwMode="auto">
          <a:xfrm>
            <a:off x="5114602" y="989134"/>
            <a:ext cx="3240088" cy="110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号运动员参加了</a:t>
            </a: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场小组赛，分别得了</a:t>
            </a: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分、</a:t>
            </a: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分和</a:t>
            </a: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分。</a:t>
            </a:r>
            <a:endParaRPr lang="zh-CN" altLang="en-US" sz="22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59"/>
          <p:cNvSpPr txBox="1">
            <a:spLocks noChangeArrowheads="1"/>
          </p:cNvSpPr>
          <p:nvPr/>
        </p:nvSpPr>
        <p:spPr bwMode="auto">
          <a:xfrm>
            <a:off x="5114602" y="2186277"/>
            <a:ext cx="3095625" cy="110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号运动员参加了</a:t>
            </a: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场小组赛，分别得了</a:t>
            </a: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分、</a:t>
            </a: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分、</a:t>
            </a: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分和</a:t>
            </a: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分。</a:t>
            </a:r>
            <a:endParaRPr lang="zh-CN" altLang="en-US" sz="22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36"/>
          <p:cNvSpPr txBox="1">
            <a:spLocks noChangeArrowheads="1"/>
          </p:cNvSpPr>
          <p:nvPr/>
        </p:nvSpPr>
        <p:spPr bwMode="auto">
          <a:xfrm>
            <a:off x="796124" y="4467851"/>
            <a:ext cx="4928004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根据这些信息，你能提出什么问题？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60"/>
          <p:cNvSpPr txBox="1">
            <a:spLocks noChangeArrowheads="1"/>
          </p:cNvSpPr>
          <p:nvPr/>
        </p:nvSpPr>
        <p:spPr bwMode="auto">
          <a:xfrm>
            <a:off x="5259065" y="3621947"/>
            <a:ext cx="262530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谁的投篮水平高？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14"/>
          <p:cNvSpPr txBox="1"/>
          <p:nvPr/>
        </p:nvSpPr>
        <p:spPr>
          <a:xfrm>
            <a:off x="611560" y="439395"/>
            <a:ext cx="1847212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utoUpdateAnimBg="0"/>
      <p:bldP spid="30" grpId="1" autoUpdateAnimBg="0"/>
      <p:bldP spid="31" grpId="0" autoUpdateAnimBg="0"/>
      <p:bldP spid="32" grpId="0" autoUpdateAnimBg="0"/>
      <p:bldP spid="34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1505" y="1561465"/>
            <a:ext cx="7500620" cy="294132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82955" y="1581150"/>
            <a:ext cx="7328535" cy="228409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24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求平均数的方法。</a:t>
            </a:r>
            <a:endParaRPr lang="zh-CN" altLang="en-US" sz="2400" b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(2)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公式法</a:t>
            </a:r>
            <a:r>
              <a:rPr lang="en-US" altLang="zh-CN" sz="24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</a:t>
            </a:r>
            <a:r>
              <a:rPr lang="zh-CN" altLang="en-US" sz="24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就是先计算出所给几个数的总数</a:t>
            </a:r>
            <a:r>
              <a:rPr lang="en-US" altLang="zh-CN" sz="24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再用总数除以所</a:t>
            </a:r>
            <a:r>
              <a:rPr lang="zh-CN" altLang="en-US" sz="24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给数据</a:t>
            </a:r>
            <a:r>
              <a:rPr lang="zh-CN" altLang="en-US" sz="24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的份数</a:t>
            </a:r>
            <a:r>
              <a:rPr lang="en-US" altLang="zh-CN" sz="24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所得的商就是这几个数的平均数。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平均数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所有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数据之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和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数据总份数</a:t>
            </a:r>
            <a:r>
              <a:rPr lang="zh-CN" altLang="en-US" sz="24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675" y="1563370"/>
            <a:ext cx="3608070" cy="154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课本：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95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页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</a:t>
            </a:r>
            <a:r>
              <a:rPr 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</a:t>
            </a:r>
            <a:r>
              <a:rPr 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6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60"/>
          <p:cNvSpPr txBox="1">
            <a:spLocks noChangeArrowheads="1"/>
          </p:cNvSpPr>
          <p:nvPr/>
        </p:nvSpPr>
        <p:spPr bwMode="auto">
          <a:xfrm>
            <a:off x="1475656" y="928227"/>
            <a:ext cx="262530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谁的投篮水平高？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109"/>
          <p:cNvSpPr txBox="1">
            <a:spLocks noChangeArrowheads="1"/>
          </p:cNvSpPr>
          <p:nvPr/>
        </p:nvSpPr>
        <p:spPr bwMode="auto">
          <a:xfrm>
            <a:off x="928191" y="2188083"/>
            <a:ext cx="73882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看一看他们在小组赛中的得分情况就知道了。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1476375" y="1348179"/>
            <a:ext cx="27368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号运动员：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2383188" y="1768131"/>
            <a:ext cx="5111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 + 11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+ 13 = 33(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11"/>
          <p:cNvSpPr txBox="1">
            <a:spLocks noChangeArrowheads="1"/>
          </p:cNvSpPr>
          <p:nvPr/>
        </p:nvSpPr>
        <p:spPr bwMode="auto">
          <a:xfrm>
            <a:off x="1476375" y="2608035"/>
            <a:ext cx="27368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号运动员：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12"/>
          <p:cNvSpPr txBox="1">
            <a:spLocks noChangeArrowheads="1"/>
          </p:cNvSpPr>
          <p:nvPr/>
        </p:nvSpPr>
        <p:spPr bwMode="auto">
          <a:xfrm>
            <a:off x="2359819" y="3027987"/>
            <a:ext cx="5689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 + 13 + 12 + 8 = 40(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13"/>
          <p:cNvSpPr txBox="1">
            <a:spLocks noChangeArrowheads="1"/>
          </p:cNvSpPr>
          <p:nvPr/>
        </p:nvSpPr>
        <p:spPr bwMode="auto">
          <a:xfrm>
            <a:off x="2725601" y="3867894"/>
            <a:ext cx="43973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号运动员的投篮水平高。</a:t>
            </a:r>
            <a:endParaRPr lang="zh-CN" altLang="en-US" sz="24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14"/>
          <p:cNvSpPr txBox="1">
            <a:spLocks noChangeArrowheads="1"/>
          </p:cNvSpPr>
          <p:nvPr/>
        </p:nvSpPr>
        <p:spPr bwMode="auto">
          <a:xfrm>
            <a:off x="3419872" y="3447939"/>
            <a:ext cx="24495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33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utoUpdateAnimBg="0"/>
      <p:bldP spid="27" grpId="1"/>
      <p:bldP spid="28" grpId="0" autoUpdateAnimBg="0"/>
      <p:bldP spid="29" grpId="0" autoUpdateAnimBg="0"/>
      <p:bldP spid="30" grpId="0" autoUpdateAnimBg="0"/>
      <p:bldP spid="31" grpId="0" autoUpdateAnimBg="0"/>
      <p:bldP spid="32" grpId="0" autoUpdateAnimBg="0"/>
      <p:bldP spid="33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Box 60"/>
          <p:cNvSpPr txBox="1">
            <a:spLocks noChangeArrowheads="1"/>
          </p:cNvSpPr>
          <p:nvPr/>
        </p:nvSpPr>
        <p:spPr bwMode="auto">
          <a:xfrm>
            <a:off x="1475656" y="928227"/>
            <a:ext cx="262530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谁的投篮水平高？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1331913" y="1364431"/>
            <a:ext cx="54721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号运动员平均每场得分：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18"/>
          <p:cNvSpPr txBox="1">
            <a:spLocks noChangeArrowheads="1"/>
          </p:cNvSpPr>
          <p:nvPr/>
        </p:nvSpPr>
        <p:spPr bwMode="auto">
          <a:xfrm>
            <a:off x="1979613" y="1860329"/>
            <a:ext cx="5111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(9 + 11 + 13) ÷ 3 = 11(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20"/>
          <p:cNvSpPr txBox="1">
            <a:spLocks noChangeArrowheads="1"/>
          </p:cNvSpPr>
          <p:nvPr/>
        </p:nvSpPr>
        <p:spPr bwMode="auto">
          <a:xfrm>
            <a:off x="1908175" y="2852125"/>
            <a:ext cx="63071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(7 + 13 + 12 + 8) ÷ 4 = 10(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21"/>
          <p:cNvSpPr txBox="1">
            <a:spLocks noChangeArrowheads="1"/>
          </p:cNvSpPr>
          <p:nvPr/>
        </p:nvSpPr>
        <p:spPr bwMode="auto">
          <a:xfrm>
            <a:off x="2541587" y="3843919"/>
            <a:ext cx="50403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号运动员的投篮水平高。</a:t>
            </a:r>
            <a:endParaRPr lang="zh-CN" altLang="en-US" sz="24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23"/>
          <p:cNvSpPr txBox="1">
            <a:spLocks noChangeArrowheads="1"/>
          </p:cNvSpPr>
          <p:nvPr/>
        </p:nvSpPr>
        <p:spPr bwMode="auto">
          <a:xfrm>
            <a:off x="1403350" y="2356227"/>
            <a:ext cx="54721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号运动员平均每场得分：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24"/>
          <p:cNvSpPr txBox="1">
            <a:spLocks noChangeArrowheads="1"/>
          </p:cNvSpPr>
          <p:nvPr/>
        </p:nvSpPr>
        <p:spPr bwMode="auto">
          <a:xfrm>
            <a:off x="3836988" y="3348023"/>
            <a:ext cx="24495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  <p:bldP spid="27" grpId="0" autoUpdateAnimBg="0"/>
      <p:bldP spid="28" grpId="0" autoUpdateAnimBg="0"/>
      <p:bldP spid="29" grpId="0" autoUpdateAnimBg="0"/>
      <p:bldP spid="30" grpId="0" autoUpdateAnimBg="0"/>
      <p:bldP spid="31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14"/>
          <p:cNvGrpSpPr/>
          <p:nvPr/>
        </p:nvGrpSpPr>
        <p:grpSpPr bwMode="auto">
          <a:xfrm>
            <a:off x="1619925" y="950730"/>
            <a:ext cx="5406541" cy="1833855"/>
            <a:chOff x="642910" y="1691797"/>
            <a:chExt cx="7858180" cy="2665897"/>
          </a:xfrm>
        </p:grpSpPr>
        <p:grpSp>
          <p:nvGrpSpPr>
            <p:cNvPr id="24" name="组合 4"/>
            <p:cNvGrpSpPr/>
            <p:nvPr/>
          </p:nvGrpSpPr>
          <p:grpSpPr bwMode="auto">
            <a:xfrm>
              <a:off x="642910" y="1714026"/>
              <a:ext cx="7858180" cy="2643668"/>
              <a:chOff x="952600" y="880896"/>
              <a:chExt cx="7858180" cy="2643668"/>
            </a:xfrm>
          </p:grpSpPr>
          <p:pic>
            <p:nvPicPr>
              <p:cNvPr id="42" name="Picture 2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48492" y="1051667"/>
                <a:ext cx="3380632" cy="23378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3" name="Picture 3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4764885" y="948936"/>
                <a:ext cx="3948113" cy="25075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4" name="矩形 43"/>
              <p:cNvSpPr/>
              <p:nvPr/>
            </p:nvSpPr>
            <p:spPr>
              <a:xfrm>
                <a:off x="952600" y="880896"/>
                <a:ext cx="7858180" cy="2643668"/>
              </a:xfrm>
              <a:prstGeom prst="rect">
                <a:avLst/>
              </a:prstGeom>
              <a:noFill/>
              <a:ln w="2540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41" name="直接连接符 40"/>
            <p:cNvCxnSpPr/>
            <p:nvPr/>
          </p:nvCxnSpPr>
          <p:spPr>
            <a:xfrm rot="16200000" flipH="1">
              <a:off x="2954887" y="3023158"/>
              <a:ext cx="2664309" cy="158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Text Box 19"/>
          <p:cNvSpPr txBox="1">
            <a:spLocks noChangeArrowheads="1"/>
          </p:cNvSpPr>
          <p:nvPr/>
        </p:nvSpPr>
        <p:spPr bwMode="auto">
          <a:xfrm>
            <a:off x="571183" y="458237"/>
            <a:ext cx="6553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以上两种做法哪个对呢？为什么？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6" name="Group 25"/>
          <p:cNvGrpSpPr/>
          <p:nvPr/>
        </p:nvGrpSpPr>
        <p:grpSpPr bwMode="auto">
          <a:xfrm>
            <a:off x="878666" y="2640822"/>
            <a:ext cx="3133725" cy="1797050"/>
            <a:chOff x="192" y="122"/>
            <a:chExt cx="1974" cy="1132"/>
          </a:xfrm>
        </p:grpSpPr>
        <p:sp>
          <p:nvSpPr>
            <p:cNvPr id="47" name="Line 20"/>
            <p:cNvSpPr>
              <a:spLocks noChangeShapeType="1"/>
            </p:cNvSpPr>
            <p:nvPr/>
          </p:nvSpPr>
          <p:spPr bwMode="auto">
            <a:xfrm flipV="1">
              <a:off x="702" y="122"/>
              <a:ext cx="544" cy="499"/>
            </a:xfrm>
            <a:prstGeom prst="line">
              <a:avLst/>
            </a:prstGeom>
            <a:noFill/>
            <a:ln w="31750">
              <a:solidFill>
                <a:srgbClr val="FF00FF"/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Text Box 21"/>
            <p:cNvSpPr txBox="1">
              <a:spLocks noChangeArrowheads="1"/>
            </p:cNvSpPr>
            <p:nvPr/>
          </p:nvSpPr>
          <p:spPr bwMode="auto">
            <a:xfrm>
              <a:off x="192" y="615"/>
              <a:ext cx="1974" cy="639"/>
            </a:xfrm>
            <a:prstGeom prst="rect">
              <a:avLst/>
            </a:prstGeom>
            <a:noFill/>
            <a:ln w="31750">
              <a:solidFill>
                <a:srgbClr val="FF00FF"/>
              </a:solidFill>
              <a:prstDash val="sysDot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这种做法不对。因为两个运动员上场的次数不同，用总分数比不合理。</a:t>
              </a:r>
              <a:endParaRPr lang="zh-CN" altLang="en-US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9" name="Group 26"/>
          <p:cNvGrpSpPr/>
          <p:nvPr/>
        </p:nvGrpSpPr>
        <p:grpSpPr bwMode="auto">
          <a:xfrm>
            <a:off x="4704586" y="2708290"/>
            <a:ext cx="3529013" cy="1730375"/>
            <a:chOff x="38" y="-207"/>
            <a:chExt cx="2223" cy="1090"/>
          </a:xfrm>
        </p:grpSpPr>
        <p:sp>
          <p:nvSpPr>
            <p:cNvPr id="50" name="Line 23"/>
            <p:cNvSpPr>
              <a:spLocks noChangeShapeType="1"/>
            </p:cNvSpPr>
            <p:nvPr/>
          </p:nvSpPr>
          <p:spPr bwMode="auto">
            <a:xfrm flipH="1" flipV="1">
              <a:off x="939" y="-207"/>
              <a:ext cx="422" cy="414"/>
            </a:xfrm>
            <a:prstGeom prst="line">
              <a:avLst/>
            </a:prstGeom>
            <a:noFill/>
            <a:ln w="31750">
              <a:solidFill>
                <a:srgbClr val="FF00FF"/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Text Box 24"/>
            <p:cNvSpPr txBox="1">
              <a:spLocks noChangeArrowheads="1"/>
            </p:cNvSpPr>
            <p:nvPr/>
          </p:nvSpPr>
          <p:spPr bwMode="auto">
            <a:xfrm>
              <a:off x="38" y="244"/>
              <a:ext cx="2223" cy="639"/>
            </a:xfrm>
            <a:prstGeom prst="rect">
              <a:avLst/>
            </a:prstGeom>
            <a:noFill/>
            <a:ln w="31750">
              <a:solidFill>
                <a:srgbClr val="FF00FF"/>
              </a:solidFill>
              <a:prstDash val="sysDot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这种做法对。因为两个运动员上场的次数不同，只有比平均每场的得分才合理。</a:t>
              </a:r>
              <a:endParaRPr lang="zh-CN" altLang="en-US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18"/>
          <p:cNvSpPr txBox="1">
            <a:spLocks noChangeArrowheads="1"/>
          </p:cNvSpPr>
          <p:nvPr/>
        </p:nvSpPr>
        <p:spPr bwMode="auto">
          <a:xfrm>
            <a:off x="861185" y="938231"/>
            <a:ext cx="734695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你知道两个运动员平均每场的得分是怎样算出来的吗？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4"/>
          <p:cNvGrpSpPr/>
          <p:nvPr/>
        </p:nvGrpSpPr>
        <p:grpSpPr bwMode="auto">
          <a:xfrm>
            <a:off x="4363896" y="1419597"/>
            <a:ext cx="4071937" cy="2643188"/>
            <a:chOff x="4357686" y="1714488"/>
            <a:chExt cx="4071966" cy="2643206"/>
          </a:xfrm>
        </p:grpSpPr>
        <p:pic>
          <p:nvPicPr>
            <p:cNvPr id="30" name="Picture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386163" y="1799918"/>
              <a:ext cx="3948113" cy="2507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矩形 30"/>
            <p:cNvSpPr/>
            <p:nvPr/>
          </p:nvSpPr>
          <p:spPr>
            <a:xfrm>
              <a:off x="4357686" y="1714488"/>
              <a:ext cx="4071966" cy="2643206"/>
            </a:xfrm>
            <a:prstGeom prst="rect">
              <a:avLst/>
            </a:prstGeom>
            <a:noFill/>
            <a:ln w="254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/>
            </a:p>
          </p:txBody>
        </p:sp>
      </p:grpSp>
      <p:sp>
        <p:nvSpPr>
          <p:cNvPr id="32" name="Text Box 9"/>
          <p:cNvSpPr txBox="1">
            <a:spLocks noChangeArrowheads="1"/>
          </p:cNvSpPr>
          <p:nvPr/>
        </p:nvSpPr>
        <p:spPr bwMode="auto">
          <a:xfrm>
            <a:off x="761777" y="1650580"/>
            <a:ext cx="352901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这样算的道理是什么？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19"/>
          <p:cNvSpPr txBox="1">
            <a:spLocks noChangeArrowheads="1"/>
          </p:cNvSpPr>
          <p:nvPr/>
        </p:nvSpPr>
        <p:spPr bwMode="auto">
          <a:xfrm>
            <a:off x="428684" y="3219822"/>
            <a:ext cx="540067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让我们借助统计图来看一看。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2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Box 410"/>
          <p:cNvSpPr txBox="1">
            <a:spLocks noChangeArrowheads="1"/>
          </p:cNvSpPr>
          <p:nvPr/>
        </p:nvSpPr>
        <p:spPr bwMode="auto">
          <a:xfrm>
            <a:off x="471373" y="755745"/>
            <a:ext cx="439102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运动员平均每场的得分：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Group 331"/>
          <p:cNvGrpSpPr/>
          <p:nvPr/>
        </p:nvGrpSpPr>
        <p:grpSpPr bwMode="auto">
          <a:xfrm>
            <a:off x="4659317" y="268000"/>
            <a:ext cx="3298825" cy="4538663"/>
            <a:chOff x="0" y="0"/>
            <a:chExt cx="2078" cy="2859"/>
          </a:xfrm>
        </p:grpSpPr>
        <p:grpSp>
          <p:nvGrpSpPr>
            <p:cNvPr id="12" name="Group 3"/>
            <p:cNvGrpSpPr/>
            <p:nvPr/>
          </p:nvGrpSpPr>
          <p:grpSpPr bwMode="auto">
            <a:xfrm>
              <a:off x="0" y="0"/>
              <a:ext cx="1970" cy="2859"/>
              <a:chOff x="0" y="0"/>
              <a:chExt cx="1970" cy="2859"/>
            </a:xfrm>
          </p:grpSpPr>
          <p:sp>
            <p:nvSpPr>
              <p:cNvPr id="15" name="Text Box 4"/>
              <p:cNvSpPr txBox="1">
                <a:spLocks noChangeArrowheads="1"/>
              </p:cNvSpPr>
              <p:nvPr/>
            </p:nvSpPr>
            <p:spPr bwMode="auto">
              <a:xfrm>
                <a:off x="156" y="0"/>
                <a:ext cx="1814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600" dirty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7</a:t>
                </a:r>
                <a:r>
                  <a:rPr lang="zh-CN" altLang="en-US" sz="1600" dirty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号运动员得分情况统计图</a:t>
                </a:r>
                <a:endParaRPr lang="zh-CN" altLang="en-US" sz="16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grpSp>
            <p:nvGrpSpPr>
              <p:cNvPr id="16" name="Group 5"/>
              <p:cNvGrpSpPr/>
              <p:nvPr/>
            </p:nvGrpSpPr>
            <p:grpSpPr bwMode="auto">
              <a:xfrm>
                <a:off x="292" y="472"/>
                <a:ext cx="187" cy="2222"/>
                <a:chOff x="0" y="0"/>
                <a:chExt cx="360" cy="4680"/>
              </a:xfrm>
            </p:grpSpPr>
            <p:grpSp>
              <p:nvGrpSpPr>
                <p:cNvPr id="139" name="Group 6"/>
                <p:cNvGrpSpPr/>
                <p:nvPr/>
              </p:nvGrpSpPr>
              <p:grpSpPr bwMode="auto">
                <a:xfrm>
                  <a:off x="0" y="0"/>
                  <a:ext cx="360" cy="1560"/>
                  <a:chOff x="0" y="0"/>
                  <a:chExt cx="360" cy="1560"/>
                </a:xfrm>
              </p:grpSpPr>
              <p:sp>
                <p:nvSpPr>
                  <p:cNvPr id="152" name="Rectangle 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53" name="Rectangle 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54" name="Rectangle 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55" name="Rectangle 1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56" name="Rectangle 1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140" name="Group 12"/>
                <p:cNvGrpSpPr/>
                <p:nvPr/>
              </p:nvGrpSpPr>
              <p:grpSpPr bwMode="auto">
                <a:xfrm>
                  <a:off x="0" y="1560"/>
                  <a:ext cx="360" cy="1560"/>
                  <a:chOff x="0" y="0"/>
                  <a:chExt cx="360" cy="1560"/>
                </a:xfrm>
              </p:grpSpPr>
              <p:sp>
                <p:nvSpPr>
                  <p:cNvPr id="147" name="Rectangle 1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48" name="Rectangle 1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49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50" name="Rectangle 1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51" name="Rectangle 1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141" name="Group 18"/>
                <p:cNvGrpSpPr/>
                <p:nvPr/>
              </p:nvGrpSpPr>
              <p:grpSpPr bwMode="auto">
                <a:xfrm>
                  <a:off x="0" y="3120"/>
                  <a:ext cx="360" cy="1560"/>
                  <a:chOff x="0" y="0"/>
                  <a:chExt cx="360" cy="1560"/>
                </a:xfrm>
              </p:grpSpPr>
              <p:sp>
                <p:nvSpPr>
                  <p:cNvPr id="142" name="Rectangle 1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43" name="Rectangle 2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44" name="Rectangle 2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45" name="Rectangle 2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46" name="Rectangle 2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grpSp>
            <p:nvGrpSpPr>
              <p:cNvPr id="17" name="Group 24"/>
              <p:cNvGrpSpPr/>
              <p:nvPr/>
            </p:nvGrpSpPr>
            <p:grpSpPr bwMode="auto">
              <a:xfrm>
                <a:off x="479" y="472"/>
                <a:ext cx="186" cy="2222"/>
                <a:chOff x="0" y="0"/>
                <a:chExt cx="360" cy="4680"/>
              </a:xfrm>
            </p:grpSpPr>
            <p:grpSp>
              <p:nvGrpSpPr>
                <p:cNvPr id="121" name="Group 25"/>
                <p:cNvGrpSpPr/>
                <p:nvPr/>
              </p:nvGrpSpPr>
              <p:grpSpPr bwMode="auto">
                <a:xfrm>
                  <a:off x="0" y="0"/>
                  <a:ext cx="360" cy="1560"/>
                  <a:chOff x="0" y="0"/>
                  <a:chExt cx="360" cy="1560"/>
                </a:xfrm>
              </p:grpSpPr>
              <p:sp>
                <p:nvSpPr>
                  <p:cNvPr id="134" name="Rectangle 2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35" name="Rectangle 2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36" name="Rectangle 2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37" name="Rectangle 2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38" name="Rectangle 3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122" name="Group 31"/>
                <p:cNvGrpSpPr/>
                <p:nvPr/>
              </p:nvGrpSpPr>
              <p:grpSpPr bwMode="auto">
                <a:xfrm>
                  <a:off x="0" y="1560"/>
                  <a:ext cx="360" cy="1560"/>
                  <a:chOff x="0" y="0"/>
                  <a:chExt cx="360" cy="1560"/>
                </a:xfrm>
              </p:grpSpPr>
              <p:sp>
                <p:nvSpPr>
                  <p:cNvPr id="129" name="Rectangle 3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30" name="Rectangle 3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31" name="Rectangle 3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32" name="Rectangle 3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33" name="Rectangle 3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123" name="Group 37"/>
                <p:cNvGrpSpPr/>
                <p:nvPr/>
              </p:nvGrpSpPr>
              <p:grpSpPr bwMode="auto">
                <a:xfrm>
                  <a:off x="0" y="3120"/>
                  <a:ext cx="360" cy="1560"/>
                  <a:chOff x="0" y="0"/>
                  <a:chExt cx="360" cy="1560"/>
                </a:xfrm>
              </p:grpSpPr>
              <p:sp>
                <p:nvSpPr>
                  <p:cNvPr id="124" name="Rectangle 3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25" name="Rectangle 3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26" name="Rectangle 4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27" name="Rectangle 4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28" name="Rectangle 4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grpSp>
            <p:nvGrpSpPr>
              <p:cNvPr id="18" name="Group 43"/>
              <p:cNvGrpSpPr/>
              <p:nvPr/>
            </p:nvGrpSpPr>
            <p:grpSpPr bwMode="auto">
              <a:xfrm>
                <a:off x="665" y="472"/>
                <a:ext cx="187" cy="2222"/>
                <a:chOff x="0" y="0"/>
                <a:chExt cx="360" cy="4680"/>
              </a:xfrm>
            </p:grpSpPr>
            <p:grpSp>
              <p:nvGrpSpPr>
                <p:cNvPr id="103" name="Group 44"/>
                <p:cNvGrpSpPr/>
                <p:nvPr/>
              </p:nvGrpSpPr>
              <p:grpSpPr bwMode="auto">
                <a:xfrm>
                  <a:off x="0" y="0"/>
                  <a:ext cx="360" cy="1560"/>
                  <a:chOff x="0" y="0"/>
                  <a:chExt cx="360" cy="1560"/>
                </a:xfrm>
              </p:grpSpPr>
              <p:sp>
                <p:nvSpPr>
                  <p:cNvPr id="116" name="Rectangle 4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7" name="Rectangle 4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8" name="Rectangle 4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9" name="Rectangle 4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20" name="Rectangle 4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104" name="Group 50"/>
                <p:cNvGrpSpPr/>
                <p:nvPr/>
              </p:nvGrpSpPr>
              <p:grpSpPr bwMode="auto">
                <a:xfrm>
                  <a:off x="0" y="1560"/>
                  <a:ext cx="360" cy="1560"/>
                  <a:chOff x="0" y="0"/>
                  <a:chExt cx="360" cy="1560"/>
                </a:xfrm>
              </p:grpSpPr>
              <p:sp>
                <p:nvSpPr>
                  <p:cNvPr id="111" name="Rectangle 5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2" name="Rectangle 5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3" name="Rectangle 5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Rectangle 5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5" name="Rectangle 5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105" name="Group 56"/>
                <p:cNvGrpSpPr/>
                <p:nvPr/>
              </p:nvGrpSpPr>
              <p:grpSpPr bwMode="auto">
                <a:xfrm>
                  <a:off x="0" y="3120"/>
                  <a:ext cx="360" cy="1560"/>
                  <a:chOff x="0" y="0"/>
                  <a:chExt cx="360" cy="1560"/>
                </a:xfrm>
              </p:grpSpPr>
              <p:sp>
                <p:nvSpPr>
                  <p:cNvPr id="106" name="Rectangle 5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07" name="Rectangle 5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08" name="Rectangle 5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09" name="Rectangle 6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0" name="Rectangle 6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grpSp>
            <p:nvGrpSpPr>
              <p:cNvPr id="19" name="Group 62"/>
              <p:cNvGrpSpPr/>
              <p:nvPr/>
            </p:nvGrpSpPr>
            <p:grpSpPr bwMode="auto">
              <a:xfrm>
                <a:off x="852" y="472"/>
                <a:ext cx="186" cy="2222"/>
                <a:chOff x="0" y="0"/>
                <a:chExt cx="360" cy="4680"/>
              </a:xfrm>
            </p:grpSpPr>
            <p:grpSp>
              <p:nvGrpSpPr>
                <p:cNvPr id="85" name="Group 63"/>
                <p:cNvGrpSpPr/>
                <p:nvPr/>
              </p:nvGrpSpPr>
              <p:grpSpPr bwMode="auto">
                <a:xfrm>
                  <a:off x="0" y="0"/>
                  <a:ext cx="360" cy="1560"/>
                  <a:chOff x="0" y="0"/>
                  <a:chExt cx="360" cy="1560"/>
                </a:xfrm>
              </p:grpSpPr>
              <p:sp>
                <p:nvSpPr>
                  <p:cNvPr id="98" name="Rectangle 6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99" name="Rectangle 6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00" name="Rectangle 6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01" name="Rectangle 6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02" name="Rectangle 6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86" name="Group 69"/>
                <p:cNvGrpSpPr/>
                <p:nvPr/>
              </p:nvGrpSpPr>
              <p:grpSpPr bwMode="auto">
                <a:xfrm>
                  <a:off x="0" y="1560"/>
                  <a:ext cx="360" cy="1560"/>
                  <a:chOff x="0" y="0"/>
                  <a:chExt cx="360" cy="1560"/>
                </a:xfrm>
              </p:grpSpPr>
              <p:sp>
                <p:nvSpPr>
                  <p:cNvPr id="93" name="Rectangle 7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94" name="Rectangle 7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95" name="Rectangle 7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96" name="Rectangle 7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97" name="Rectangle 7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87" name="Group 75"/>
                <p:cNvGrpSpPr/>
                <p:nvPr/>
              </p:nvGrpSpPr>
              <p:grpSpPr bwMode="auto">
                <a:xfrm>
                  <a:off x="0" y="3120"/>
                  <a:ext cx="360" cy="1560"/>
                  <a:chOff x="0" y="0"/>
                  <a:chExt cx="360" cy="1560"/>
                </a:xfrm>
              </p:grpSpPr>
              <p:sp>
                <p:nvSpPr>
                  <p:cNvPr id="88" name="Rectangle 7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89" name="Rectangle 7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90" name="Rectangle 7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91" name="Rectangle 7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92" name="Rectangle 8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grpSp>
            <p:nvGrpSpPr>
              <p:cNvPr id="20" name="Group 81"/>
              <p:cNvGrpSpPr/>
              <p:nvPr/>
            </p:nvGrpSpPr>
            <p:grpSpPr bwMode="auto">
              <a:xfrm>
                <a:off x="1038" y="472"/>
                <a:ext cx="187" cy="2222"/>
                <a:chOff x="0" y="0"/>
                <a:chExt cx="360" cy="4680"/>
              </a:xfrm>
            </p:grpSpPr>
            <p:grpSp>
              <p:nvGrpSpPr>
                <p:cNvPr id="67" name="Group 82"/>
                <p:cNvGrpSpPr/>
                <p:nvPr/>
              </p:nvGrpSpPr>
              <p:grpSpPr bwMode="auto">
                <a:xfrm>
                  <a:off x="0" y="0"/>
                  <a:ext cx="360" cy="1560"/>
                  <a:chOff x="0" y="0"/>
                  <a:chExt cx="360" cy="1560"/>
                </a:xfrm>
              </p:grpSpPr>
              <p:sp>
                <p:nvSpPr>
                  <p:cNvPr id="80" name="Rectangle 8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81" name="Rectangle 8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82" name="Rectangle 8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83" name="Rectangle 8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84" name="Rectangle 8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68" name="Group 88"/>
                <p:cNvGrpSpPr/>
                <p:nvPr/>
              </p:nvGrpSpPr>
              <p:grpSpPr bwMode="auto">
                <a:xfrm>
                  <a:off x="0" y="1560"/>
                  <a:ext cx="360" cy="1560"/>
                  <a:chOff x="0" y="0"/>
                  <a:chExt cx="360" cy="1560"/>
                </a:xfrm>
              </p:grpSpPr>
              <p:sp>
                <p:nvSpPr>
                  <p:cNvPr id="75" name="Rectangle 8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76" name="Rectangle 9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77" name="Rectangle 9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78" name="Rectangle 9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79" name="Rectangle 9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69" name="Group 94"/>
                <p:cNvGrpSpPr/>
                <p:nvPr/>
              </p:nvGrpSpPr>
              <p:grpSpPr bwMode="auto">
                <a:xfrm>
                  <a:off x="0" y="3120"/>
                  <a:ext cx="360" cy="1560"/>
                  <a:chOff x="0" y="0"/>
                  <a:chExt cx="360" cy="1560"/>
                </a:xfrm>
              </p:grpSpPr>
              <p:sp>
                <p:nvSpPr>
                  <p:cNvPr id="70" name="Rectangle 9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71" name="Rectangle 9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72" name="Rectangle 9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73" name="Rectangle 9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74" name="Rectangle 9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grpSp>
            <p:nvGrpSpPr>
              <p:cNvPr id="21" name="Group 100"/>
              <p:cNvGrpSpPr/>
              <p:nvPr/>
            </p:nvGrpSpPr>
            <p:grpSpPr bwMode="auto">
              <a:xfrm>
                <a:off x="1225" y="472"/>
                <a:ext cx="186" cy="2222"/>
                <a:chOff x="0" y="0"/>
                <a:chExt cx="360" cy="4680"/>
              </a:xfrm>
            </p:grpSpPr>
            <p:grpSp>
              <p:nvGrpSpPr>
                <p:cNvPr id="49" name="Group 101"/>
                <p:cNvGrpSpPr/>
                <p:nvPr/>
              </p:nvGrpSpPr>
              <p:grpSpPr bwMode="auto">
                <a:xfrm>
                  <a:off x="0" y="0"/>
                  <a:ext cx="360" cy="1560"/>
                  <a:chOff x="0" y="0"/>
                  <a:chExt cx="360" cy="1560"/>
                </a:xfrm>
              </p:grpSpPr>
              <p:sp>
                <p:nvSpPr>
                  <p:cNvPr id="62" name="Rectangle 10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63" name="Rectangle 10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64" name="Rectangle 1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65" name="Rectangle 10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66" name="Rectangle 10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50" name="Group 107"/>
                <p:cNvGrpSpPr/>
                <p:nvPr/>
              </p:nvGrpSpPr>
              <p:grpSpPr bwMode="auto">
                <a:xfrm>
                  <a:off x="0" y="1560"/>
                  <a:ext cx="360" cy="1560"/>
                  <a:chOff x="0" y="0"/>
                  <a:chExt cx="360" cy="1560"/>
                </a:xfrm>
              </p:grpSpPr>
              <p:sp>
                <p:nvSpPr>
                  <p:cNvPr id="57" name="Rectangle 10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58" name="Rectangle 10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59" name="Rectangle 11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60" name="Rectangle 11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61" name="Rectangle 11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51" name="Group 113"/>
                <p:cNvGrpSpPr/>
                <p:nvPr/>
              </p:nvGrpSpPr>
              <p:grpSpPr bwMode="auto">
                <a:xfrm>
                  <a:off x="0" y="3120"/>
                  <a:ext cx="360" cy="1560"/>
                  <a:chOff x="0" y="0"/>
                  <a:chExt cx="360" cy="1560"/>
                </a:xfrm>
              </p:grpSpPr>
              <p:sp>
                <p:nvSpPr>
                  <p:cNvPr id="52" name="Rectangle 11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53" name="Rectangle 11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54" name="Rectangle 11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55" name="Rectangle 11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56" name="Rectangle 11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grpSp>
            <p:nvGrpSpPr>
              <p:cNvPr id="22" name="Group 119"/>
              <p:cNvGrpSpPr/>
              <p:nvPr/>
            </p:nvGrpSpPr>
            <p:grpSpPr bwMode="auto">
              <a:xfrm>
                <a:off x="1411" y="472"/>
                <a:ext cx="187" cy="2222"/>
                <a:chOff x="0" y="0"/>
                <a:chExt cx="360" cy="4680"/>
              </a:xfrm>
            </p:grpSpPr>
            <p:grpSp>
              <p:nvGrpSpPr>
                <p:cNvPr id="29" name="Group 120"/>
                <p:cNvGrpSpPr/>
                <p:nvPr/>
              </p:nvGrpSpPr>
              <p:grpSpPr bwMode="auto">
                <a:xfrm>
                  <a:off x="0" y="0"/>
                  <a:ext cx="360" cy="1560"/>
                  <a:chOff x="0" y="0"/>
                  <a:chExt cx="360" cy="1560"/>
                </a:xfrm>
              </p:grpSpPr>
              <p:sp>
                <p:nvSpPr>
                  <p:cNvPr id="44" name="Rectangle 12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45" name="Rectangle 12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46" name="Rectangle 12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47" name="Rectangle 12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48" name="Rectangle 12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30" name="Group 126"/>
                <p:cNvGrpSpPr/>
                <p:nvPr/>
              </p:nvGrpSpPr>
              <p:grpSpPr bwMode="auto">
                <a:xfrm>
                  <a:off x="0" y="1560"/>
                  <a:ext cx="360" cy="1560"/>
                  <a:chOff x="0" y="0"/>
                  <a:chExt cx="360" cy="1560"/>
                </a:xfrm>
              </p:grpSpPr>
              <p:sp>
                <p:nvSpPr>
                  <p:cNvPr id="38" name="Rectangle 12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39" name="Rectangle 12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41" name="Rectangle 12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42" name="Rectangle 13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43" name="Rectangle 13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31" name="Group 132"/>
                <p:cNvGrpSpPr/>
                <p:nvPr/>
              </p:nvGrpSpPr>
              <p:grpSpPr bwMode="auto">
                <a:xfrm>
                  <a:off x="0" y="3120"/>
                  <a:ext cx="360" cy="1560"/>
                  <a:chOff x="0" y="0"/>
                  <a:chExt cx="360" cy="1560"/>
                </a:xfrm>
              </p:grpSpPr>
              <p:sp>
                <p:nvSpPr>
                  <p:cNvPr id="32" name="Rectangle 13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33" name="Rectangle 13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35" name="Rectangle 13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36" name="Rectangle 13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37" name="Rectangle 13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23" name="Text Box 138"/>
              <p:cNvSpPr txBox="1">
                <a:spLocks noChangeArrowheads="1"/>
              </p:cNvSpPr>
              <p:nvPr/>
            </p:nvSpPr>
            <p:spPr bwMode="auto">
              <a:xfrm>
                <a:off x="0" y="364"/>
                <a:ext cx="382" cy="2222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algn="ctr" eaLnBrk="1" hangingPunct="1">
                  <a:lnSpc>
                    <a:spcPct val="125000"/>
                  </a:lnSpc>
                </a:pPr>
                <a:r>
                  <a:rPr lang="en-US" altLang="zh-CN" sz="12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15</a:t>
                </a:r>
                <a:endParaRPr lang="en-US" altLang="zh-CN" sz="12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 eaLnBrk="1" hangingPunct="1">
                  <a:lnSpc>
                    <a:spcPct val="125000"/>
                  </a:lnSpc>
                </a:pPr>
                <a:r>
                  <a:rPr lang="en-US" altLang="zh-CN" sz="12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14</a:t>
                </a:r>
                <a:endParaRPr lang="en-US" altLang="zh-CN" sz="12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 eaLnBrk="1" hangingPunct="1">
                  <a:lnSpc>
                    <a:spcPct val="125000"/>
                  </a:lnSpc>
                </a:pPr>
                <a:r>
                  <a:rPr lang="en-US" altLang="zh-CN" sz="12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13</a:t>
                </a:r>
                <a:endParaRPr lang="en-US" altLang="zh-CN" sz="12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 eaLnBrk="1" hangingPunct="1">
                  <a:lnSpc>
                    <a:spcPct val="125000"/>
                  </a:lnSpc>
                </a:pPr>
                <a:r>
                  <a:rPr lang="en-US" altLang="zh-CN" sz="12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12</a:t>
                </a:r>
                <a:endParaRPr lang="en-US" altLang="zh-CN" sz="12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 eaLnBrk="1" hangingPunct="1">
                  <a:lnSpc>
                    <a:spcPct val="125000"/>
                  </a:lnSpc>
                </a:pPr>
                <a:r>
                  <a:rPr lang="en-US" altLang="zh-CN" sz="12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11</a:t>
                </a:r>
                <a:endParaRPr lang="en-US" altLang="zh-CN" sz="12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 eaLnBrk="1" hangingPunct="1">
                  <a:lnSpc>
                    <a:spcPct val="125000"/>
                  </a:lnSpc>
                </a:pPr>
                <a:r>
                  <a:rPr lang="en-US" altLang="zh-CN" sz="12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10</a:t>
                </a:r>
                <a:endParaRPr lang="en-US" altLang="zh-CN" sz="12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 eaLnBrk="1" hangingPunct="1">
                  <a:lnSpc>
                    <a:spcPct val="125000"/>
                  </a:lnSpc>
                </a:pPr>
                <a:r>
                  <a:rPr lang="en-US" altLang="zh-CN" sz="12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9</a:t>
                </a:r>
                <a:endParaRPr lang="en-US" altLang="zh-CN" sz="12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 eaLnBrk="1" hangingPunct="1">
                  <a:lnSpc>
                    <a:spcPct val="125000"/>
                  </a:lnSpc>
                </a:pPr>
                <a:r>
                  <a:rPr lang="en-US" altLang="zh-CN" sz="12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8</a:t>
                </a:r>
                <a:endParaRPr lang="en-US" altLang="zh-CN" sz="12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 eaLnBrk="1" hangingPunct="1">
                  <a:lnSpc>
                    <a:spcPct val="125000"/>
                  </a:lnSpc>
                </a:pPr>
                <a:r>
                  <a:rPr lang="en-US" altLang="zh-CN" sz="12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7</a:t>
                </a:r>
                <a:endParaRPr lang="en-US" altLang="zh-CN" sz="12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 eaLnBrk="1" hangingPunct="1">
                  <a:lnSpc>
                    <a:spcPct val="125000"/>
                  </a:lnSpc>
                </a:pPr>
                <a:r>
                  <a:rPr lang="en-US" altLang="zh-CN" sz="12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6</a:t>
                </a:r>
                <a:endParaRPr lang="en-US" altLang="zh-CN" sz="12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 eaLnBrk="1" hangingPunct="1">
                  <a:lnSpc>
                    <a:spcPct val="125000"/>
                  </a:lnSpc>
                </a:pPr>
                <a:r>
                  <a:rPr lang="en-US" altLang="zh-CN" sz="12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5</a:t>
                </a:r>
                <a:endParaRPr lang="en-US" altLang="zh-CN" sz="12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 eaLnBrk="1" hangingPunct="1">
                  <a:lnSpc>
                    <a:spcPct val="125000"/>
                  </a:lnSpc>
                </a:pPr>
                <a:r>
                  <a:rPr lang="en-US" altLang="zh-CN" sz="12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4</a:t>
                </a:r>
                <a:endParaRPr lang="en-US" altLang="zh-CN" sz="12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 eaLnBrk="1" hangingPunct="1">
                  <a:lnSpc>
                    <a:spcPct val="125000"/>
                  </a:lnSpc>
                </a:pPr>
                <a:r>
                  <a:rPr lang="en-US" altLang="zh-CN" sz="12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3</a:t>
                </a:r>
                <a:endParaRPr lang="en-US" altLang="zh-CN" sz="12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 eaLnBrk="1" hangingPunct="1">
                  <a:lnSpc>
                    <a:spcPct val="125000"/>
                  </a:lnSpc>
                </a:pPr>
                <a:r>
                  <a:rPr lang="en-US" altLang="zh-CN" sz="12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2</a:t>
                </a:r>
                <a:endParaRPr lang="en-US" altLang="zh-CN" sz="12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 eaLnBrk="1" hangingPunct="1">
                  <a:lnSpc>
                    <a:spcPct val="125000"/>
                  </a:lnSpc>
                </a:pPr>
                <a:r>
                  <a:rPr lang="en-US" altLang="zh-CN" sz="12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1</a:t>
                </a:r>
                <a:endParaRPr lang="en-US" altLang="zh-CN" sz="12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 eaLnBrk="1" hangingPunct="1">
                  <a:lnSpc>
                    <a:spcPct val="125000"/>
                  </a:lnSpc>
                </a:pPr>
                <a:r>
                  <a:rPr lang="en-US" altLang="zh-CN" sz="12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0</a:t>
                </a:r>
                <a:endParaRPr lang="en-US" altLang="zh-CN" sz="12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Text Box 139"/>
              <p:cNvSpPr txBox="1">
                <a:spLocks noChangeArrowheads="1"/>
              </p:cNvSpPr>
              <p:nvPr/>
            </p:nvSpPr>
            <p:spPr bwMode="auto">
              <a:xfrm>
                <a:off x="92" y="180"/>
                <a:ext cx="772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14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分数（分）</a:t>
                </a:r>
                <a:endParaRPr lang="zh-CN" altLang="en-US" sz="14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Line 140"/>
              <p:cNvSpPr>
                <a:spLocks noChangeShapeType="1"/>
              </p:cNvSpPr>
              <p:nvPr/>
            </p:nvSpPr>
            <p:spPr bwMode="auto">
              <a:xfrm flipV="1">
                <a:off x="282" y="336"/>
                <a:ext cx="10" cy="235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Text Box 141"/>
              <p:cNvSpPr txBox="1">
                <a:spLocks noChangeArrowheads="1"/>
              </p:cNvSpPr>
              <p:nvPr/>
            </p:nvSpPr>
            <p:spPr bwMode="auto">
              <a:xfrm>
                <a:off x="382" y="2666"/>
                <a:ext cx="590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14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第</a:t>
                </a:r>
                <a:r>
                  <a:rPr lang="en-US" altLang="zh-CN" sz="14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1</a:t>
                </a:r>
                <a:r>
                  <a:rPr lang="zh-CN" altLang="en-US" sz="14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场 </a:t>
                </a:r>
                <a:endParaRPr lang="zh-CN" altLang="en-US" sz="14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Text Box 142"/>
              <p:cNvSpPr txBox="1">
                <a:spLocks noChangeArrowheads="1"/>
              </p:cNvSpPr>
              <p:nvPr/>
            </p:nvSpPr>
            <p:spPr bwMode="auto">
              <a:xfrm>
                <a:off x="736" y="2660"/>
                <a:ext cx="590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14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第</a:t>
                </a:r>
                <a:r>
                  <a:rPr lang="en-US" altLang="zh-CN" sz="14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3</a:t>
                </a:r>
                <a:r>
                  <a:rPr lang="zh-CN" altLang="en-US" sz="14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场 </a:t>
                </a:r>
                <a:endParaRPr lang="zh-CN" altLang="en-US" sz="14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8" name="Text Box 143"/>
              <p:cNvSpPr txBox="1">
                <a:spLocks noChangeArrowheads="1"/>
              </p:cNvSpPr>
              <p:nvPr/>
            </p:nvSpPr>
            <p:spPr bwMode="auto">
              <a:xfrm>
                <a:off x="1108" y="2660"/>
                <a:ext cx="590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14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第</a:t>
                </a:r>
                <a:r>
                  <a:rPr lang="en-US" altLang="zh-CN" sz="14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4</a:t>
                </a:r>
                <a:r>
                  <a:rPr lang="zh-CN" altLang="en-US" sz="14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场 </a:t>
                </a:r>
                <a:endParaRPr lang="zh-CN" altLang="en-US" sz="14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3" name="Text Box 327"/>
            <p:cNvSpPr txBox="1">
              <a:spLocks noChangeArrowheads="1"/>
            </p:cNvSpPr>
            <p:nvPr/>
          </p:nvSpPr>
          <p:spPr bwMode="auto">
            <a:xfrm>
              <a:off x="1624" y="2658"/>
              <a:ext cx="454" cy="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4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场次</a:t>
              </a:r>
              <a:endParaRPr lang="zh-CN" altLang="en-US" sz="1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" name="Line 328"/>
            <p:cNvSpPr>
              <a:spLocks noChangeShapeType="1"/>
            </p:cNvSpPr>
            <p:nvPr/>
          </p:nvSpPr>
          <p:spPr bwMode="auto">
            <a:xfrm>
              <a:off x="272" y="2685"/>
              <a:ext cx="145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7" name="Rectangle 308"/>
          <p:cNvSpPr>
            <a:spLocks noChangeArrowheads="1"/>
          </p:cNvSpPr>
          <p:nvPr/>
        </p:nvSpPr>
        <p:spPr bwMode="auto">
          <a:xfrm>
            <a:off x="5422905" y="2427000"/>
            <a:ext cx="296862" cy="234950"/>
          </a:xfrm>
          <a:prstGeom prst="rect">
            <a:avLst/>
          </a:prstGeom>
          <a:solidFill>
            <a:srgbClr val="FF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8" name="Rectangle 309"/>
          <p:cNvSpPr>
            <a:spLocks noChangeArrowheads="1"/>
          </p:cNvSpPr>
          <p:nvPr/>
        </p:nvSpPr>
        <p:spPr bwMode="auto">
          <a:xfrm>
            <a:off x="5422905" y="2661950"/>
            <a:ext cx="296862" cy="236537"/>
          </a:xfrm>
          <a:prstGeom prst="rect">
            <a:avLst/>
          </a:prstGeom>
          <a:solidFill>
            <a:srgbClr val="FF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9" name="Rectangle 310"/>
          <p:cNvSpPr>
            <a:spLocks noChangeArrowheads="1"/>
          </p:cNvSpPr>
          <p:nvPr/>
        </p:nvSpPr>
        <p:spPr bwMode="auto">
          <a:xfrm>
            <a:off x="5422905" y="2898487"/>
            <a:ext cx="296862" cy="234950"/>
          </a:xfrm>
          <a:prstGeom prst="rect">
            <a:avLst/>
          </a:prstGeom>
          <a:solidFill>
            <a:srgbClr val="FF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0" name="Rectangle 311"/>
          <p:cNvSpPr>
            <a:spLocks noChangeArrowheads="1"/>
          </p:cNvSpPr>
          <p:nvPr/>
        </p:nvSpPr>
        <p:spPr bwMode="auto">
          <a:xfrm>
            <a:off x="5422905" y="3133437"/>
            <a:ext cx="296862" cy="234950"/>
          </a:xfrm>
          <a:prstGeom prst="rect">
            <a:avLst/>
          </a:prstGeom>
          <a:solidFill>
            <a:srgbClr val="FF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1" name="Rectangle 313"/>
          <p:cNvSpPr>
            <a:spLocks noChangeArrowheads="1"/>
          </p:cNvSpPr>
          <p:nvPr/>
        </p:nvSpPr>
        <p:spPr bwMode="auto">
          <a:xfrm>
            <a:off x="5422905" y="3368387"/>
            <a:ext cx="296862" cy="234950"/>
          </a:xfrm>
          <a:prstGeom prst="rect">
            <a:avLst/>
          </a:prstGeom>
          <a:solidFill>
            <a:srgbClr val="FF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2" name="Rectangle 314"/>
          <p:cNvSpPr>
            <a:spLocks noChangeArrowheads="1"/>
          </p:cNvSpPr>
          <p:nvPr/>
        </p:nvSpPr>
        <p:spPr bwMode="auto">
          <a:xfrm>
            <a:off x="5422905" y="3603337"/>
            <a:ext cx="296862" cy="234950"/>
          </a:xfrm>
          <a:prstGeom prst="rect">
            <a:avLst/>
          </a:prstGeom>
          <a:solidFill>
            <a:srgbClr val="FF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" name="Rectangle 315"/>
          <p:cNvSpPr>
            <a:spLocks noChangeArrowheads="1"/>
          </p:cNvSpPr>
          <p:nvPr/>
        </p:nvSpPr>
        <p:spPr bwMode="auto">
          <a:xfrm>
            <a:off x="5422905" y="3838287"/>
            <a:ext cx="296862" cy="236538"/>
          </a:xfrm>
          <a:prstGeom prst="rect">
            <a:avLst/>
          </a:prstGeom>
          <a:solidFill>
            <a:srgbClr val="FF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4" name="Rectangle 316"/>
          <p:cNvSpPr>
            <a:spLocks noChangeArrowheads="1"/>
          </p:cNvSpPr>
          <p:nvPr/>
        </p:nvSpPr>
        <p:spPr bwMode="auto">
          <a:xfrm>
            <a:off x="5422905" y="4074825"/>
            <a:ext cx="296862" cy="234950"/>
          </a:xfrm>
          <a:prstGeom prst="rect">
            <a:avLst/>
          </a:prstGeom>
          <a:solidFill>
            <a:srgbClr val="FF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5" name="Rectangle 317"/>
          <p:cNvSpPr>
            <a:spLocks noChangeArrowheads="1"/>
          </p:cNvSpPr>
          <p:nvPr/>
        </p:nvSpPr>
        <p:spPr bwMode="auto">
          <a:xfrm>
            <a:off x="5422905" y="4309775"/>
            <a:ext cx="296862" cy="234950"/>
          </a:xfrm>
          <a:prstGeom prst="rect">
            <a:avLst/>
          </a:prstGeom>
          <a:solidFill>
            <a:srgbClr val="FF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6" name="Rectangle 367"/>
          <p:cNvSpPr>
            <a:spLocks noChangeArrowheads="1"/>
          </p:cNvSpPr>
          <p:nvPr/>
        </p:nvSpPr>
        <p:spPr bwMode="auto">
          <a:xfrm>
            <a:off x="6013455" y="2431762"/>
            <a:ext cx="296862" cy="234950"/>
          </a:xfrm>
          <a:prstGeom prst="rect">
            <a:avLst/>
          </a:prstGeom>
          <a:solidFill>
            <a:srgbClr val="FF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7" name="Rectangle 368"/>
          <p:cNvSpPr>
            <a:spLocks noChangeArrowheads="1"/>
          </p:cNvSpPr>
          <p:nvPr/>
        </p:nvSpPr>
        <p:spPr bwMode="auto">
          <a:xfrm>
            <a:off x="6013455" y="2666712"/>
            <a:ext cx="296862" cy="236538"/>
          </a:xfrm>
          <a:prstGeom prst="rect">
            <a:avLst/>
          </a:prstGeom>
          <a:solidFill>
            <a:srgbClr val="FF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8" name="Rectangle 369"/>
          <p:cNvSpPr>
            <a:spLocks noChangeArrowheads="1"/>
          </p:cNvSpPr>
          <p:nvPr/>
        </p:nvSpPr>
        <p:spPr bwMode="auto">
          <a:xfrm>
            <a:off x="6013455" y="2903250"/>
            <a:ext cx="296862" cy="234950"/>
          </a:xfrm>
          <a:prstGeom prst="rect">
            <a:avLst/>
          </a:prstGeom>
          <a:solidFill>
            <a:srgbClr val="FF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9" name="Rectangle 370"/>
          <p:cNvSpPr>
            <a:spLocks noChangeArrowheads="1"/>
          </p:cNvSpPr>
          <p:nvPr/>
        </p:nvSpPr>
        <p:spPr bwMode="auto">
          <a:xfrm>
            <a:off x="6013455" y="3138200"/>
            <a:ext cx="296862" cy="234950"/>
          </a:xfrm>
          <a:prstGeom prst="rect">
            <a:avLst/>
          </a:prstGeom>
          <a:solidFill>
            <a:srgbClr val="FF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0" name="Rectangle 371"/>
          <p:cNvSpPr>
            <a:spLocks noChangeArrowheads="1"/>
          </p:cNvSpPr>
          <p:nvPr/>
        </p:nvSpPr>
        <p:spPr bwMode="auto">
          <a:xfrm>
            <a:off x="6013455" y="3373150"/>
            <a:ext cx="296862" cy="234950"/>
          </a:xfrm>
          <a:prstGeom prst="rect">
            <a:avLst/>
          </a:prstGeom>
          <a:solidFill>
            <a:srgbClr val="FF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1" name="Rectangle 372"/>
          <p:cNvSpPr>
            <a:spLocks noChangeArrowheads="1"/>
          </p:cNvSpPr>
          <p:nvPr/>
        </p:nvSpPr>
        <p:spPr bwMode="auto">
          <a:xfrm>
            <a:off x="6013455" y="3608100"/>
            <a:ext cx="296862" cy="234950"/>
          </a:xfrm>
          <a:prstGeom prst="rect">
            <a:avLst/>
          </a:prstGeom>
          <a:solidFill>
            <a:srgbClr val="FF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2" name="Rectangle 373"/>
          <p:cNvSpPr>
            <a:spLocks noChangeArrowheads="1"/>
          </p:cNvSpPr>
          <p:nvPr/>
        </p:nvSpPr>
        <p:spPr bwMode="auto">
          <a:xfrm>
            <a:off x="6013455" y="3843050"/>
            <a:ext cx="296862" cy="236537"/>
          </a:xfrm>
          <a:prstGeom prst="rect">
            <a:avLst/>
          </a:prstGeom>
          <a:solidFill>
            <a:srgbClr val="FF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3" name="Rectangle 374"/>
          <p:cNvSpPr>
            <a:spLocks noChangeArrowheads="1"/>
          </p:cNvSpPr>
          <p:nvPr/>
        </p:nvSpPr>
        <p:spPr bwMode="auto">
          <a:xfrm>
            <a:off x="6013455" y="4079587"/>
            <a:ext cx="296862" cy="234950"/>
          </a:xfrm>
          <a:prstGeom prst="rect">
            <a:avLst/>
          </a:prstGeom>
          <a:solidFill>
            <a:srgbClr val="FF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" name="Rectangle 375"/>
          <p:cNvSpPr>
            <a:spLocks noChangeArrowheads="1"/>
          </p:cNvSpPr>
          <p:nvPr/>
        </p:nvSpPr>
        <p:spPr bwMode="auto">
          <a:xfrm>
            <a:off x="6013455" y="4314537"/>
            <a:ext cx="296862" cy="234950"/>
          </a:xfrm>
          <a:prstGeom prst="rect">
            <a:avLst/>
          </a:prstGeom>
          <a:solidFill>
            <a:srgbClr val="FF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5" name="Rectangle 376"/>
          <p:cNvSpPr>
            <a:spLocks noChangeArrowheads="1"/>
          </p:cNvSpPr>
          <p:nvPr/>
        </p:nvSpPr>
        <p:spPr bwMode="auto">
          <a:xfrm>
            <a:off x="6013455" y="1957100"/>
            <a:ext cx="296862" cy="234950"/>
          </a:xfrm>
          <a:prstGeom prst="rect">
            <a:avLst/>
          </a:prstGeom>
          <a:solidFill>
            <a:srgbClr val="FF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6" name="Rectangle 377"/>
          <p:cNvSpPr>
            <a:spLocks noChangeArrowheads="1"/>
          </p:cNvSpPr>
          <p:nvPr/>
        </p:nvSpPr>
        <p:spPr bwMode="auto">
          <a:xfrm>
            <a:off x="6013455" y="2192050"/>
            <a:ext cx="296862" cy="236537"/>
          </a:xfrm>
          <a:prstGeom prst="rect">
            <a:avLst/>
          </a:prstGeom>
          <a:solidFill>
            <a:srgbClr val="FF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7" name="Rectangle 378"/>
          <p:cNvSpPr>
            <a:spLocks noChangeArrowheads="1"/>
          </p:cNvSpPr>
          <p:nvPr/>
        </p:nvSpPr>
        <p:spPr bwMode="auto">
          <a:xfrm>
            <a:off x="6604005" y="2422237"/>
            <a:ext cx="296862" cy="234950"/>
          </a:xfrm>
          <a:prstGeom prst="rect">
            <a:avLst/>
          </a:prstGeom>
          <a:solidFill>
            <a:srgbClr val="FF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8" name="Rectangle 379"/>
          <p:cNvSpPr>
            <a:spLocks noChangeArrowheads="1"/>
          </p:cNvSpPr>
          <p:nvPr/>
        </p:nvSpPr>
        <p:spPr bwMode="auto">
          <a:xfrm>
            <a:off x="6604005" y="2657187"/>
            <a:ext cx="296862" cy="236538"/>
          </a:xfrm>
          <a:prstGeom prst="rect">
            <a:avLst/>
          </a:prstGeom>
          <a:solidFill>
            <a:srgbClr val="FF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9" name="Rectangle 380"/>
          <p:cNvSpPr>
            <a:spLocks noChangeArrowheads="1"/>
          </p:cNvSpPr>
          <p:nvPr/>
        </p:nvSpPr>
        <p:spPr bwMode="auto">
          <a:xfrm>
            <a:off x="6604005" y="2893725"/>
            <a:ext cx="296862" cy="234950"/>
          </a:xfrm>
          <a:prstGeom prst="rect">
            <a:avLst/>
          </a:prstGeom>
          <a:solidFill>
            <a:srgbClr val="FF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0" name="Rectangle 381"/>
          <p:cNvSpPr>
            <a:spLocks noChangeArrowheads="1"/>
          </p:cNvSpPr>
          <p:nvPr/>
        </p:nvSpPr>
        <p:spPr bwMode="auto">
          <a:xfrm>
            <a:off x="6604005" y="3128675"/>
            <a:ext cx="296862" cy="234950"/>
          </a:xfrm>
          <a:prstGeom prst="rect">
            <a:avLst/>
          </a:prstGeom>
          <a:solidFill>
            <a:srgbClr val="FF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1" name="Rectangle 382"/>
          <p:cNvSpPr>
            <a:spLocks noChangeArrowheads="1"/>
          </p:cNvSpPr>
          <p:nvPr/>
        </p:nvSpPr>
        <p:spPr bwMode="auto">
          <a:xfrm>
            <a:off x="6604005" y="3363625"/>
            <a:ext cx="296862" cy="234950"/>
          </a:xfrm>
          <a:prstGeom prst="rect">
            <a:avLst/>
          </a:prstGeom>
          <a:solidFill>
            <a:srgbClr val="FF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2" name="Rectangle 383"/>
          <p:cNvSpPr>
            <a:spLocks noChangeArrowheads="1"/>
          </p:cNvSpPr>
          <p:nvPr/>
        </p:nvSpPr>
        <p:spPr bwMode="auto">
          <a:xfrm>
            <a:off x="6604005" y="3598575"/>
            <a:ext cx="296862" cy="234950"/>
          </a:xfrm>
          <a:prstGeom prst="rect">
            <a:avLst/>
          </a:prstGeom>
          <a:solidFill>
            <a:srgbClr val="FF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3" name="Rectangle 384"/>
          <p:cNvSpPr>
            <a:spLocks noChangeArrowheads="1"/>
          </p:cNvSpPr>
          <p:nvPr/>
        </p:nvSpPr>
        <p:spPr bwMode="auto">
          <a:xfrm>
            <a:off x="6604005" y="3833525"/>
            <a:ext cx="296862" cy="236537"/>
          </a:xfrm>
          <a:prstGeom prst="rect">
            <a:avLst/>
          </a:prstGeom>
          <a:solidFill>
            <a:srgbClr val="FF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" name="Rectangle 385"/>
          <p:cNvSpPr>
            <a:spLocks noChangeArrowheads="1"/>
          </p:cNvSpPr>
          <p:nvPr/>
        </p:nvSpPr>
        <p:spPr bwMode="auto">
          <a:xfrm>
            <a:off x="6604005" y="4070062"/>
            <a:ext cx="296862" cy="234950"/>
          </a:xfrm>
          <a:prstGeom prst="rect">
            <a:avLst/>
          </a:prstGeom>
          <a:solidFill>
            <a:srgbClr val="FF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5" name="Rectangle 386"/>
          <p:cNvSpPr>
            <a:spLocks noChangeArrowheads="1"/>
          </p:cNvSpPr>
          <p:nvPr/>
        </p:nvSpPr>
        <p:spPr bwMode="auto">
          <a:xfrm>
            <a:off x="6604005" y="4305012"/>
            <a:ext cx="296862" cy="234950"/>
          </a:xfrm>
          <a:prstGeom prst="rect">
            <a:avLst/>
          </a:prstGeom>
          <a:solidFill>
            <a:srgbClr val="FF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6" name="Rectangle 387"/>
          <p:cNvSpPr>
            <a:spLocks noChangeArrowheads="1"/>
          </p:cNvSpPr>
          <p:nvPr/>
        </p:nvSpPr>
        <p:spPr bwMode="auto">
          <a:xfrm>
            <a:off x="6604005" y="1961862"/>
            <a:ext cx="296862" cy="234950"/>
          </a:xfrm>
          <a:prstGeom prst="rect">
            <a:avLst/>
          </a:prstGeom>
          <a:solidFill>
            <a:srgbClr val="FF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7" name="Rectangle 388"/>
          <p:cNvSpPr>
            <a:spLocks noChangeArrowheads="1"/>
          </p:cNvSpPr>
          <p:nvPr/>
        </p:nvSpPr>
        <p:spPr bwMode="auto">
          <a:xfrm>
            <a:off x="6604005" y="2196812"/>
            <a:ext cx="296862" cy="236538"/>
          </a:xfrm>
          <a:prstGeom prst="rect">
            <a:avLst/>
          </a:prstGeom>
          <a:solidFill>
            <a:srgbClr val="FF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8" name="Rectangle 389"/>
          <p:cNvSpPr>
            <a:spLocks noChangeArrowheads="1"/>
          </p:cNvSpPr>
          <p:nvPr/>
        </p:nvSpPr>
        <p:spPr bwMode="auto">
          <a:xfrm>
            <a:off x="6604005" y="1472912"/>
            <a:ext cx="296862" cy="234950"/>
          </a:xfrm>
          <a:prstGeom prst="rect">
            <a:avLst/>
          </a:prstGeom>
          <a:solidFill>
            <a:srgbClr val="FF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9" name="Rectangle 390"/>
          <p:cNvSpPr>
            <a:spLocks noChangeArrowheads="1"/>
          </p:cNvSpPr>
          <p:nvPr/>
        </p:nvSpPr>
        <p:spPr bwMode="auto">
          <a:xfrm>
            <a:off x="6604005" y="1707862"/>
            <a:ext cx="296862" cy="236538"/>
          </a:xfrm>
          <a:prstGeom prst="rect">
            <a:avLst/>
          </a:prstGeom>
          <a:solidFill>
            <a:srgbClr val="FF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0" name="Line 391"/>
          <p:cNvSpPr>
            <a:spLocks noChangeShapeType="1"/>
          </p:cNvSpPr>
          <p:nvPr/>
        </p:nvSpPr>
        <p:spPr bwMode="auto">
          <a:xfrm>
            <a:off x="4587880" y="1966625"/>
            <a:ext cx="3384550" cy="0"/>
          </a:xfrm>
          <a:prstGeom prst="line">
            <a:avLst/>
          </a:prstGeom>
          <a:noFill/>
          <a:ln w="28575">
            <a:solidFill>
              <a:schemeClr val="hlink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1" name="Rectangle 392"/>
          <p:cNvSpPr>
            <a:spLocks noChangeArrowheads="1"/>
          </p:cNvSpPr>
          <p:nvPr/>
        </p:nvSpPr>
        <p:spPr bwMode="auto">
          <a:xfrm>
            <a:off x="6530980" y="1463387"/>
            <a:ext cx="431800" cy="503238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FF00FF"/>
            </a:solidFill>
            <a:prstDash val="sysDot"/>
            <a:miter lim="800000"/>
          </a:ln>
        </p:spPr>
        <p:txBody>
          <a:bodyPr wrap="none" anchor="ctr"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2" name="AutoShape 393"/>
          <p:cNvSpPr>
            <a:spLocks noChangeArrowheads="1"/>
          </p:cNvSpPr>
          <p:nvPr/>
        </p:nvSpPr>
        <p:spPr bwMode="auto">
          <a:xfrm flipH="1">
            <a:off x="5164142" y="1276062"/>
            <a:ext cx="1800225" cy="144463"/>
          </a:xfrm>
          <a:prstGeom prst="curvedDownArrow">
            <a:avLst>
              <a:gd name="adj1" fmla="val 249230"/>
              <a:gd name="adj2" fmla="val 498460"/>
              <a:gd name="adj3" fmla="val 33333"/>
            </a:avLst>
          </a:prstGeom>
          <a:solidFill>
            <a:srgbClr val="FF00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3" name="Text Box 397"/>
          <p:cNvSpPr txBox="1">
            <a:spLocks noChangeArrowheads="1"/>
          </p:cNvSpPr>
          <p:nvPr/>
        </p:nvSpPr>
        <p:spPr bwMode="auto">
          <a:xfrm>
            <a:off x="1979965" y="2355562"/>
            <a:ext cx="684213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endParaRPr lang="en-US" altLang="zh-CN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" name="Text Box 398"/>
          <p:cNvSpPr txBox="1">
            <a:spLocks noChangeArrowheads="1"/>
          </p:cNvSpPr>
          <p:nvPr/>
        </p:nvSpPr>
        <p:spPr bwMode="auto">
          <a:xfrm>
            <a:off x="654551" y="2355562"/>
            <a:ext cx="576263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0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5" name="Text Box 399"/>
          <p:cNvSpPr txBox="1">
            <a:spLocks noChangeArrowheads="1"/>
          </p:cNvSpPr>
          <p:nvPr/>
        </p:nvSpPr>
        <p:spPr bwMode="auto">
          <a:xfrm>
            <a:off x="898629" y="2355562"/>
            <a:ext cx="346472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en-US" altLang="zh-CN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6" name="Text Box 400"/>
          <p:cNvSpPr txBox="1">
            <a:spLocks noChangeArrowheads="1"/>
          </p:cNvSpPr>
          <p:nvPr/>
        </p:nvSpPr>
        <p:spPr bwMode="auto">
          <a:xfrm>
            <a:off x="1331893" y="2355562"/>
            <a:ext cx="360883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en-US" altLang="zh-CN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7" name="Text Box 401"/>
          <p:cNvSpPr txBox="1">
            <a:spLocks noChangeArrowheads="1"/>
          </p:cNvSpPr>
          <p:nvPr/>
        </p:nvSpPr>
        <p:spPr bwMode="auto">
          <a:xfrm>
            <a:off x="1043861" y="2355562"/>
            <a:ext cx="45841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en-US" altLang="zh-CN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8" name="Text Box 402"/>
          <p:cNvSpPr txBox="1">
            <a:spLocks noChangeArrowheads="1"/>
          </p:cNvSpPr>
          <p:nvPr/>
        </p:nvSpPr>
        <p:spPr bwMode="auto">
          <a:xfrm>
            <a:off x="2524081" y="2355562"/>
            <a:ext cx="28002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9" name="Text Box 403"/>
          <p:cNvSpPr txBox="1">
            <a:spLocks noChangeArrowheads="1"/>
          </p:cNvSpPr>
          <p:nvPr/>
        </p:nvSpPr>
        <p:spPr bwMode="auto">
          <a:xfrm>
            <a:off x="1475909" y="2355562"/>
            <a:ext cx="649287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en-US" altLang="zh-CN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0" name="Text Box 404"/>
          <p:cNvSpPr txBox="1">
            <a:spLocks noChangeArrowheads="1"/>
          </p:cNvSpPr>
          <p:nvPr/>
        </p:nvSpPr>
        <p:spPr bwMode="auto">
          <a:xfrm>
            <a:off x="395789" y="2349182"/>
            <a:ext cx="1610519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    </a:t>
            </a:r>
            <a:r>
              <a:rPr lang="en-US" altLang="zh-CN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)</a:t>
            </a:r>
            <a:endParaRPr lang="en-US" altLang="zh-CN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1" name="Text Box 405"/>
          <p:cNvSpPr txBox="1">
            <a:spLocks noChangeArrowheads="1"/>
          </p:cNvSpPr>
          <p:nvPr/>
        </p:nvSpPr>
        <p:spPr bwMode="auto">
          <a:xfrm>
            <a:off x="2267997" y="2355562"/>
            <a:ext cx="38211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2" name="Text Box 407"/>
          <p:cNvSpPr txBox="1">
            <a:spLocks noChangeArrowheads="1"/>
          </p:cNvSpPr>
          <p:nvPr/>
        </p:nvSpPr>
        <p:spPr bwMode="auto">
          <a:xfrm>
            <a:off x="2700046" y="2355562"/>
            <a:ext cx="4722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en-US" altLang="zh-CN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3" name="Text Box 408"/>
          <p:cNvSpPr txBox="1">
            <a:spLocks noChangeArrowheads="1"/>
          </p:cNvSpPr>
          <p:nvPr/>
        </p:nvSpPr>
        <p:spPr bwMode="auto">
          <a:xfrm>
            <a:off x="2988003" y="2355562"/>
            <a:ext cx="651844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" name="Text Box 409"/>
          <p:cNvSpPr txBox="1">
            <a:spLocks noChangeArrowheads="1"/>
          </p:cNvSpPr>
          <p:nvPr/>
        </p:nvSpPr>
        <p:spPr bwMode="auto">
          <a:xfrm>
            <a:off x="7956555" y="1722150"/>
            <a:ext cx="7921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endParaRPr lang="en-US" altLang="zh-CN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" name="图片 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500"/>
                            </p:stCondLst>
                            <p:childTnLst>
                              <p:par>
                                <p:cTn id="9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500"/>
                            </p:stCondLst>
                            <p:childTnLst>
                              <p:par>
                                <p:cTn id="10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3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3500"/>
                            </p:stCondLst>
                            <p:childTnLst>
                              <p:par>
                                <p:cTn id="1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5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4000"/>
                            </p:stCondLst>
                            <p:childTnLst>
                              <p:par>
                                <p:cTn id="1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9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500"/>
                            </p:stCondLst>
                            <p:childTnLst>
                              <p:par>
                                <p:cTn id="13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3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0"/>
                            </p:stCondLst>
                            <p:childTnLst>
                              <p:par>
                                <p:cTn id="13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500"/>
                            </p:stCondLst>
                            <p:childTnLst>
                              <p:par>
                                <p:cTn id="13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1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6000"/>
                            </p:stCondLst>
                            <p:childTnLst>
                              <p:par>
                                <p:cTn id="14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5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6500"/>
                            </p:stCondLst>
                            <p:childTnLst>
                              <p:par>
                                <p:cTn id="14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9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4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9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00"/>
                            </p:stCondLst>
                            <p:childTnLst>
                              <p:par>
                                <p:cTn id="161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2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00"/>
                            </p:stCondLst>
                            <p:childTnLst>
                              <p:par>
                                <p:cTn id="169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26 -0.00216 L -0.12969 0.07129 " pathEditMode="relative" rAng="0" ptsTypes="AA">
                                      <p:cBhvr>
                                        <p:cTn id="170" dur="2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22" y="3673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26 -0.00216 L -0.12969 0.07129 " pathEditMode="relative" rAng="0" ptsTypes="AA">
                                      <p:cBhvr>
                                        <p:cTn id="172" dur="2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22" y="36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5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 bldLvl="0" animBg="1" autoUpdateAnimBg="0"/>
      <p:bldP spid="158" grpId="0" bldLvl="0" animBg="1" autoUpdateAnimBg="0"/>
      <p:bldP spid="159" grpId="0" bldLvl="0" animBg="1" autoUpdateAnimBg="0"/>
      <p:bldP spid="160" grpId="0" bldLvl="0" animBg="1" autoUpdateAnimBg="0"/>
      <p:bldP spid="161" grpId="0" bldLvl="0" animBg="1" autoUpdateAnimBg="0"/>
      <p:bldP spid="162" grpId="0" bldLvl="0" animBg="1" autoUpdateAnimBg="0"/>
      <p:bldP spid="163" grpId="0" bldLvl="0" animBg="1" autoUpdateAnimBg="0"/>
      <p:bldP spid="164" grpId="0" bldLvl="0" animBg="1" autoUpdateAnimBg="0"/>
      <p:bldP spid="165" grpId="0" bldLvl="0" animBg="1" autoUpdateAnimBg="0"/>
      <p:bldP spid="166" grpId="0" bldLvl="0" animBg="1" autoUpdateAnimBg="0"/>
      <p:bldP spid="167" grpId="0" bldLvl="0" animBg="1" autoUpdateAnimBg="0"/>
      <p:bldP spid="168" grpId="0" bldLvl="0" animBg="1" autoUpdateAnimBg="0"/>
      <p:bldP spid="169" grpId="0" bldLvl="0" animBg="1" autoUpdateAnimBg="0"/>
      <p:bldP spid="170" grpId="0" bldLvl="0" animBg="1" autoUpdateAnimBg="0"/>
      <p:bldP spid="171" grpId="0" bldLvl="0" animBg="1" autoUpdateAnimBg="0"/>
      <p:bldP spid="172" grpId="0" bldLvl="0" animBg="1" autoUpdateAnimBg="0"/>
      <p:bldP spid="173" grpId="0" bldLvl="0" animBg="1" autoUpdateAnimBg="0"/>
      <p:bldP spid="174" grpId="0" bldLvl="0" animBg="1" autoUpdateAnimBg="0"/>
      <p:bldP spid="175" grpId="0" bldLvl="0" animBg="1" autoUpdateAnimBg="0"/>
      <p:bldP spid="176" grpId="0" bldLvl="0" animBg="1" autoUpdateAnimBg="0"/>
      <p:bldP spid="177" grpId="0" bldLvl="0" animBg="1" autoUpdateAnimBg="0"/>
      <p:bldP spid="178" grpId="0" bldLvl="0" animBg="1" autoUpdateAnimBg="0"/>
      <p:bldP spid="179" grpId="0" bldLvl="0" animBg="1" autoUpdateAnimBg="0"/>
      <p:bldP spid="180" grpId="0" bldLvl="0" animBg="1" autoUpdateAnimBg="0"/>
      <p:bldP spid="181" grpId="0" bldLvl="0" animBg="1" autoUpdateAnimBg="0"/>
      <p:bldP spid="182" grpId="0" bldLvl="0" animBg="1" autoUpdateAnimBg="0"/>
      <p:bldP spid="183" grpId="0" bldLvl="0" animBg="1" autoUpdateAnimBg="0"/>
      <p:bldP spid="184" grpId="0" bldLvl="0" animBg="1" autoUpdateAnimBg="0"/>
      <p:bldP spid="185" grpId="0" bldLvl="0" animBg="1" autoUpdateAnimBg="0"/>
      <p:bldP spid="186" grpId="0" bldLvl="0" animBg="1" autoUpdateAnimBg="0"/>
      <p:bldP spid="187" grpId="0" bldLvl="0" animBg="1" autoUpdateAnimBg="0"/>
      <p:bldP spid="188" grpId="0" bldLvl="0" animBg="1" autoUpdateAnimBg="0"/>
      <p:bldP spid="188" grpId="1" bldLvl="0" animBg="1" autoUpdateAnimBg="0"/>
      <p:bldP spid="189" grpId="0" bldLvl="0" animBg="1" autoUpdateAnimBg="0"/>
      <p:bldP spid="189" grpId="1" bldLvl="0" animBg="1" autoUpdateAnimBg="0"/>
      <p:bldP spid="190" grpId="0" bldLvl="0" animBg="1"/>
      <p:bldP spid="191" grpId="0" bldLvl="0" animBg="1" autoUpdateAnimBg="0"/>
      <p:bldP spid="191" grpId="1" bldLvl="0" animBg="1" autoUpdateAnimBg="0"/>
      <p:bldP spid="192" grpId="0" bldLvl="0" animBg="1" autoUpdateAnimBg="0"/>
      <p:bldP spid="193" grpId="0" autoUpdateAnimBg="0"/>
      <p:bldP spid="194" grpId="0" autoUpdateAnimBg="0"/>
      <p:bldP spid="195" grpId="0" autoUpdateAnimBg="0"/>
      <p:bldP spid="196" grpId="0" autoUpdateAnimBg="0"/>
      <p:bldP spid="197" grpId="0" autoUpdateAnimBg="0"/>
      <p:bldP spid="198" grpId="0" autoUpdateAnimBg="0"/>
      <p:bldP spid="199" grpId="0" autoUpdateAnimBg="0"/>
      <p:bldP spid="200" grpId="0" autoUpdateAnimBg="0"/>
      <p:bldP spid="201" grpId="0" autoUpdateAnimBg="0"/>
      <p:bldP spid="202" grpId="0" autoUpdateAnimBg="0"/>
      <p:bldP spid="203" grpId="0" autoUpdateAnimBg="0"/>
      <p:bldP spid="204" grpId="0" autoUpdateAnimBg="0"/>
      <p:bldP spid="204" grpId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Box 410"/>
          <p:cNvSpPr txBox="1">
            <a:spLocks noChangeArrowheads="1"/>
          </p:cNvSpPr>
          <p:nvPr/>
        </p:nvSpPr>
        <p:spPr bwMode="auto">
          <a:xfrm>
            <a:off x="184353" y="683990"/>
            <a:ext cx="439102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运动员平均每场的得分：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Group 147"/>
          <p:cNvGrpSpPr/>
          <p:nvPr/>
        </p:nvGrpSpPr>
        <p:grpSpPr bwMode="auto">
          <a:xfrm>
            <a:off x="4141217" y="176624"/>
            <a:ext cx="3759200" cy="4557713"/>
            <a:chOff x="0" y="0"/>
            <a:chExt cx="2368" cy="2871"/>
          </a:xfrm>
        </p:grpSpPr>
        <p:grpSp>
          <p:nvGrpSpPr>
            <p:cNvPr id="42" name="Group 148"/>
            <p:cNvGrpSpPr/>
            <p:nvPr/>
          </p:nvGrpSpPr>
          <p:grpSpPr bwMode="auto">
            <a:xfrm>
              <a:off x="0" y="0"/>
              <a:ext cx="2087" cy="2871"/>
              <a:chOff x="0" y="0"/>
              <a:chExt cx="2087" cy="2871"/>
            </a:xfrm>
          </p:grpSpPr>
          <p:sp>
            <p:nvSpPr>
              <p:cNvPr id="45" name="Text Box 149"/>
              <p:cNvSpPr txBox="1">
                <a:spLocks noChangeArrowheads="1"/>
              </p:cNvSpPr>
              <p:nvPr/>
            </p:nvSpPr>
            <p:spPr bwMode="auto">
              <a:xfrm>
                <a:off x="273" y="0"/>
                <a:ext cx="1814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6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8</a:t>
                </a:r>
                <a:r>
                  <a:rPr lang="zh-CN" altLang="en-US" sz="16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号运动员得分情况统计图</a:t>
                </a:r>
                <a:endParaRPr lang="zh-CN" altLang="en-US" sz="16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6" name="Text Box 150"/>
              <p:cNvSpPr txBox="1">
                <a:spLocks noChangeArrowheads="1"/>
              </p:cNvSpPr>
              <p:nvPr/>
            </p:nvSpPr>
            <p:spPr bwMode="auto">
              <a:xfrm>
                <a:off x="0" y="394"/>
                <a:ext cx="382" cy="2222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algn="ctr" eaLnBrk="1" hangingPunct="1">
                  <a:lnSpc>
                    <a:spcPct val="125000"/>
                  </a:lnSpc>
                </a:pPr>
                <a:r>
                  <a:rPr lang="en-US" altLang="zh-CN" sz="12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15</a:t>
                </a:r>
                <a:endParaRPr lang="en-US" altLang="zh-CN" sz="12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 eaLnBrk="1" hangingPunct="1">
                  <a:lnSpc>
                    <a:spcPct val="125000"/>
                  </a:lnSpc>
                </a:pPr>
                <a:r>
                  <a:rPr lang="en-US" altLang="zh-CN" sz="12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14</a:t>
                </a:r>
                <a:endParaRPr lang="en-US" altLang="zh-CN" sz="12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 eaLnBrk="1" hangingPunct="1">
                  <a:lnSpc>
                    <a:spcPct val="125000"/>
                  </a:lnSpc>
                </a:pPr>
                <a:r>
                  <a:rPr lang="en-US" altLang="zh-CN" sz="12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13</a:t>
                </a:r>
                <a:endParaRPr lang="en-US" altLang="zh-CN" sz="12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 eaLnBrk="1" hangingPunct="1">
                  <a:lnSpc>
                    <a:spcPct val="125000"/>
                  </a:lnSpc>
                </a:pPr>
                <a:r>
                  <a:rPr lang="en-US" altLang="zh-CN" sz="12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12</a:t>
                </a:r>
                <a:endParaRPr lang="en-US" altLang="zh-CN" sz="12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 eaLnBrk="1" hangingPunct="1">
                  <a:lnSpc>
                    <a:spcPct val="125000"/>
                  </a:lnSpc>
                </a:pPr>
                <a:r>
                  <a:rPr lang="en-US" altLang="zh-CN" sz="12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11</a:t>
                </a:r>
                <a:endParaRPr lang="en-US" altLang="zh-CN" sz="12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 eaLnBrk="1" hangingPunct="1">
                  <a:lnSpc>
                    <a:spcPct val="125000"/>
                  </a:lnSpc>
                </a:pPr>
                <a:r>
                  <a:rPr lang="en-US" altLang="zh-CN" sz="12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10</a:t>
                </a:r>
                <a:endParaRPr lang="en-US" altLang="zh-CN" sz="12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 eaLnBrk="1" hangingPunct="1">
                  <a:lnSpc>
                    <a:spcPct val="125000"/>
                  </a:lnSpc>
                </a:pPr>
                <a:r>
                  <a:rPr lang="en-US" altLang="zh-CN" sz="12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9</a:t>
                </a:r>
                <a:endParaRPr lang="en-US" altLang="zh-CN" sz="12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 eaLnBrk="1" hangingPunct="1">
                  <a:lnSpc>
                    <a:spcPct val="125000"/>
                  </a:lnSpc>
                </a:pPr>
                <a:r>
                  <a:rPr lang="en-US" altLang="zh-CN" sz="12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8</a:t>
                </a:r>
                <a:endParaRPr lang="en-US" altLang="zh-CN" sz="12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 eaLnBrk="1" hangingPunct="1">
                  <a:lnSpc>
                    <a:spcPct val="125000"/>
                  </a:lnSpc>
                </a:pPr>
                <a:r>
                  <a:rPr lang="en-US" altLang="zh-CN" sz="12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7</a:t>
                </a:r>
                <a:endParaRPr lang="en-US" altLang="zh-CN" sz="12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 eaLnBrk="1" hangingPunct="1">
                  <a:lnSpc>
                    <a:spcPct val="125000"/>
                  </a:lnSpc>
                </a:pPr>
                <a:r>
                  <a:rPr lang="en-US" altLang="zh-CN" sz="12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6</a:t>
                </a:r>
                <a:endParaRPr lang="en-US" altLang="zh-CN" sz="12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 eaLnBrk="1" hangingPunct="1">
                  <a:lnSpc>
                    <a:spcPct val="125000"/>
                  </a:lnSpc>
                </a:pPr>
                <a:r>
                  <a:rPr lang="en-US" altLang="zh-CN" sz="12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5</a:t>
                </a:r>
                <a:endParaRPr lang="en-US" altLang="zh-CN" sz="12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 eaLnBrk="1" hangingPunct="1">
                  <a:lnSpc>
                    <a:spcPct val="125000"/>
                  </a:lnSpc>
                </a:pPr>
                <a:r>
                  <a:rPr lang="en-US" altLang="zh-CN" sz="12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4</a:t>
                </a:r>
                <a:endParaRPr lang="en-US" altLang="zh-CN" sz="12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 eaLnBrk="1" hangingPunct="1">
                  <a:lnSpc>
                    <a:spcPct val="125000"/>
                  </a:lnSpc>
                </a:pPr>
                <a:r>
                  <a:rPr lang="en-US" altLang="zh-CN" sz="12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3</a:t>
                </a:r>
                <a:endParaRPr lang="en-US" altLang="zh-CN" sz="12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 eaLnBrk="1" hangingPunct="1">
                  <a:lnSpc>
                    <a:spcPct val="125000"/>
                  </a:lnSpc>
                </a:pPr>
                <a:r>
                  <a:rPr lang="en-US" altLang="zh-CN" sz="12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2</a:t>
                </a:r>
                <a:endParaRPr lang="en-US" altLang="zh-CN" sz="12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 eaLnBrk="1" hangingPunct="1">
                  <a:lnSpc>
                    <a:spcPct val="125000"/>
                  </a:lnSpc>
                </a:pPr>
                <a:r>
                  <a:rPr lang="en-US" altLang="zh-CN" sz="12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1</a:t>
                </a:r>
                <a:endParaRPr lang="en-US" altLang="zh-CN" sz="12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 eaLnBrk="1" hangingPunct="1">
                  <a:lnSpc>
                    <a:spcPct val="125000"/>
                  </a:lnSpc>
                </a:pPr>
                <a:r>
                  <a:rPr lang="en-US" altLang="zh-CN" sz="12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0</a:t>
                </a:r>
                <a:endParaRPr lang="en-US" altLang="zh-CN" sz="12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grpSp>
            <p:nvGrpSpPr>
              <p:cNvPr id="47" name="Group 151"/>
              <p:cNvGrpSpPr/>
              <p:nvPr/>
            </p:nvGrpSpPr>
            <p:grpSpPr bwMode="auto">
              <a:xfrm>
                <a:off x="272" y="484"/>
                <a:ext cx="187" cy="2222"/>
                <a:chOff x="0" y="0"/>
                <a:chExt cx="360" cy="4680"/>
              </a:xfrm>
            </p:grpSpPr>
            <p:grpSp>
              <p:nvGrpSpPr>
                <p:cNvPr id="206" name="Group 152"/>
                <p:cNvGrpSpPr/>
                <p:nvPr/>
              </p:nvGrpSpPr>
              <p:grpSpPr bwMode="auto">
                <a:xfrm>
                  <a:off x="0" y="0"/>
                  <a:ext cx="360" cy="1560"/>
                  <a:chOff x="0" y="0"/>
                  <a:chExt cx="360" cy="1560"/>
                </a:xfrm>
              </p:grpSpPr>
              <p:sp>
                <p:nvSpPr>
                  <p:cNvPr id="219" name="Rectangle 15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220" name="Rectangle 15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221" name="Rectangle 15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222" name="Rectangle 15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223" name="Rectangle 15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207" name="Group 158"/>
                <p:cNvGrpSpPr/>
                <p:nvPr/>
              </p:nvGrpSpPr>
              <p:grpSpPr bwMode="auto">
                <a:xfrm>
                  <a:off x="0" y="1560"/>
                  <a:ext cx="360" cy="1560"/>
                  <a:chOff x="0" y="0"/>
                  <a:chExt cx="360" cy="1560"/>
                </a:xfrm>
              </p:grpSpPr>
              <p:sp>
                <p:nvSpPr>
                  <p:cNvPr id="214" name="Rectangle 15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215" name="Rectangle 16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216" name="Rectangle 16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217" name="Rectangle 16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218" name="Rectangle 16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208" name="Group 164"/>
                <p:cNvGrpSpPr/>
                <p:nvPr/>
              </p:nvGrpSpPr>
              <p:grpSpPr bwMode="auto">
                <a:xfrm>
                  <a:off x="0" y="3120"/>
                  <a:ext cx="360" cy="1560"/>
                  <a:chOff x="0" y="0"/>
                  <a:chExt cx="360" cy="1560"/>
                </a:xfrm>
              </p:grpSpPr>
              <p:sp>
                <p:nvSpPr>
                  <p:cNvPr id="209" name="Rectangle 16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210" name="Rectangle 16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211" name="Rectangle 16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212" name="Rectangle 16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213" name="Rectangle 16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grpSp>
            <p:nvGrpSpPr>
              <p:cNvPr id="48" name="Group 170"/>
              <p:cNvGrpSpPr/>
              <p:nvPr/>
            </p:nvGrpSpPr>
            <p:grpSpPr bwMode="auto">
              <a:xfrm>
                <a:off x="459" y="484"/>
                <a:ext cx="186" cy="2222"/>
                <a:chOff x="0" y="0"/>
                <a:chExt cx="360" cy="4680"/>
              </a:xfrm>
            </p:grpSpPr>
            <p:grpSp>
              <p:nvGrpSpPr>
                <p:cNvPr id="188" name="Group 171"/>
                <p:cNvGrpSpPr/>
                <p:nvPr/>
              </p:nvGrpSpPr>
              <p:grpSpPr bwMode="auto">
                <a:xfrm>
                  <a:off x="0" y="0"/>
                  <a:ext cx="360" cy="1560"/>
                  <a:chOff x="0" y="0"/>
                  <a:chExt cx="360" cy="1560"/>
                </a:xfrm>
              </p:grpSpPr>
              <p:sp>
                <p:nvSpPr>
                  <p:cNvPr id="201" name="Rectangle 17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202" name="Rectangle 17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203" name="Rectangle 17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204" name="Rectangle 17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205" name="Rectangle 17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189" name="Group 177"/>
                <p:cNvGrpSpPr/>
                <p:nvPr/>
              </p:nvGrpSpPr>
              <p:grpSpPr bwMode="auto">
                <a:xfrm>
                  <a:off x="0" y="1560"/>
                  <a:ext cx="360" cy="1560"/>
                  <a:chOff x="0" y="0"/>
                  <a:chExt cx="360" cy="1560"/>
                </a:xfrm>
              </p:grpSpPr>
              <p:sp>
                <p:nvSpPr>
                  <p:cNvPr id="196" name="Rectangle 17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97" name="Rectangle 17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98" name="Rectangle 18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99" name="Rectangle 18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200" name="Rectangle 18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190" name="Group 183"/>
                <p:cNvGrpSpPr/>
                <p:nvPr/>
              </p:nvGrpSpPr>
              <p:grpSpPr bwMode="auto">
                <a:xfrm>
                  <a:off x="0" y="3120"/>
                  <a:ext cx="360" cy="1560"/>
                  <a:chOff x="0" y="0"/>
                  <a:chExt cx="360" cy="1560"/>
                </a:xfrm>
              </p:grpSpPr>
              <p:sp>
                <p:nvSpPr>
                  <p:cNvPr id="191" name="Rectangle 18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92" name="Rectangle 18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93" name="Rectangle 18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94" name="Rectangle 18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95" name="Rectangle 18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grpSp>
            <p:nvGrpSpPr>
              <p:cNvPr id="49" name="Group 189"/>
              <p:cNvGrpSpPr/>
              <p:nvPr/>
            </p:nvGrpSpPr>
            <p:grpSpPr bwMode="auto">
              <a:xfrm>
                <a:off x="645" y="484"/>
                <a:ext cx="187" cy="2222"/>
                <a:chOff x="0" y="0"/>
                <a:chExt cx="360" cy="4680"/>
              </a:xfrm>
            </p:grpSpPr>
            <p:grpSp>
              <p:nvGrpSpPr>
                <p:cNvPr id="170" name="Group 190"/>
                <p:cNvGrpSpPr/>
                <p:nvPr/>
              </p:nvGrpSpPr>
              <p:grpSpPr bwMode="auto">
                <a:xfrm>
                  <a:off x="0" y="0"/>
                  <a:ext cx="360" cy="1560"/>
                  <a:chOff x="0" y="0"/>
                  <a:chExt cx="360" cy="1560"/>
                </a:xfrm>
              </p:grpSpPr>
              <p:sp>
                <p:nvSpPr>
                  <p:cNvPr id="183" name="Rectangle 19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84" name="Rectangle 19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85" name="Rectangle 19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86" name="Rectangle 19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87" name="Rectangle 19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171" name="Group 196"/>
                <p:cNvGrpSpPr/>
                <p:nvPr/>
              </p:nvGrpSpPr>
              <p:grpSpPr bwMode="auto">
                <a:xfrm>
                  <a:off x="0" y="1560"/>
                  <a:ext cx="360" cy="1560"/>
                  <a:chOff x="0" y="0"/>
                  <a:chExt cx="360" cy="1560"/>
                </a:xfrm>
              </p:grpSpPr>
              <p:sp>
                <p:nvSpPr>
                  <p:cNvPr id="178" name="Rectangle 19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79" name="Rectangle 19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80" name="Rectangle 19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81" name="Rectangle 20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82" name="Rectangle 20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172" name="Group 202"/>
                <p:cNvGrpSpPr/>
                <p:nvPr/>
              </p:nvGrpSpPr>
              <p:grpSpPr bwMode="auto">
                <a:xfrm>
                  <a:off x="0" y="3120"/>
                  <a:ext cx="360" cy="1560"/>
                  <a:chOff x="0" y="0"/>
                  <a:chExt cx="360" cy="1560"/>
                </a:xfrm>
              </p:grpSpPr>
              <p:sp>
                <p:nvSpPr>
                  <p:cNvPr id="173" name="Rectangle 20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74" name="Rectangle 20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75" name="Rectangle 20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76" name="Rectangle 20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77" name="Rectangle 20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grpSp>
            <p:nvGrpSpPr>
              <p:cNvPr id="50" name="Group 208"/>
              <p:cNvGrpSpPr/>
              <p:nvPr/>
            </p:nvGrpSpPr>
            <p:grpSpPr bwMode="auto">
              <a:xfrm>
                <a:off x="832" y="484"/>
                <a:ext cx="186" cy="2222"/>
                <a:chOff x="0" y="0"/>
                <a:chExt cx="360" cy="4680"/>
              </a:xfrm>
            </p:grpSpPr>
            <p:grpSp>
              <p:nvGrpSpPr>
                <p:cNvPr id="152" name="Group 209"/>
                <p:cNvGrpSpPr/>
                <p:nvPr/>
              </p:nvGrpSpPr>
              <p:grpSpPr bwMode="auto">
                <a:xfrm>
                  <a:off x="0" y="0"/>
                  <a:ext cx="360" cy="1560"/>
                  <a:chOff x="0" y="0"/>
                  <a:chExt cx="360" cy="1560"/>
                </a:xfrm>
              </p:grpSpPr>
              <p:sp>
                <p:nvSpPr>
                  <p:cNvPr id="165" name="Rectangle 21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66" name="Rectangle 21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67" name="Rectangle 21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68" name="Rectangle 21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69" name="Rectangle 21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153" name="Group 215"/>
                <p:cNvGrpSpPr/>
                <p:nvPr/>
              </p:nvGrpSpPr>
              <p:grpSpPr bwMode="auto">
                <a:xfrm>
                  <a:off x="0" y="1560"/>
                  <a:ext cx="360" cy="1560"/>
                  <a:chOff x="0" y="0"/>
                  <a:chExt cx="360" cy="1560"/>
                </a:xfrm>
              </p:grpSpPr>
              <p:sp>
                <p:nvSpPr>
                  <p:cNvPr id="160" name="Rectangle 21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61" name="Rectangle 21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62" name="Rectangle 21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63" name="Rectangle 21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64" name="Rectangle 22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154" name="Group 221"/>
                <p:cNvGrpSpPr/>
                <p:nvPr/>
              </p:nvGrpSpPr>
              <p:grpSpPr bwMode="auto">
                <a:xfrm>
                  <a:off x="0" y="3120"/>
                  <a:ext cx="360" cy="1560"/>
                  <a:chOff x="0" y="0"/>
                  <a:chExt cx="360" cy="1560"/>
                </a:xfrm>
              </p:grpSpPr>
              <p:sp>
                <p:nvSpPr>
                  <p:cNvPr id="155" name="Rectangle 22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56" name="Rectangle 22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57" name="Rectangle 22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58" name="Rectangle 22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59" name="Rectangle 22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grpSp>
            <p:nvGrpSpPr>
              <p:cNvPr id="51" name="Group 227"/>
              <p:cNvGrpSpPr/>
              <p:nvPr/>
            </p:nvGrpSpPr>
            <p:grpSpPr bwMode="auto">
              <a:xfrm>
                <a:off x="1018" y="484"/>
                <a:ext cx="187" cy="2222"/>
                <a:chOff x="0" y="0"/>
                <a:chExt cx="360" cy="4680"/>
              </a:xfrm>
            </p:grpSpPr>
            <p:grpSp>
              <p:nvGrpSpPr>
                <p:cNvPr id="134" name="Group 228"/>
                <p:cNvGrpSpPr/>
                <p:nvPr/>
              </p:nvGrpSpPr>
              <p:grpSpPr bwMode="auto">
                <a:xfrm>
                  <a:off x="0" y="0"/>
                  <a:ext cx="360" cy="1560"/>
                  <a:chOff x="0" y="0"/>
                  <a:chExt cx="360" cy="1560"/>
                </a:xfrm>
              </p:grpSpPr>
              <p:sp>
                <p:nvSpPr>
                  <p:cNvPr id="147" name="Rectangle 22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48" name="Rectangle 23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49" name="Rectangle 23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50" name="Rectangle 23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51" name="Rectangle 23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135" name="Group 234"/>
                <p:cNvGrpSpPr/>
                <p:nvPr/>
              </p:nvGrpSpPr>
              <p:grpSpPr bwMode="auto">
                <a:xfrm>
                  <a:off x="0" y="1560"/>
                  <a:ext cx="360" cy="1560"/>
                  <a:chOff x="0" y="0"/>
                  <a:chExt cx="360" cy="1560"/>
                </a:xfrm>
              </p:grpSpPr>
              <p:sp>
                <p:nvSpPr>
                  <p:cNvPr id="142" name="Rectangle 23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43" name="Rectangle 23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44" name="Rectangle 23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45" name="Rectangle 23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46" name="Rectangle 23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136" name="Group 240"/>
                <p:cNvGrpSpPr/>
                <p:nvPr/>
              </p:nvGrpSpPr>
              <p:grpSpPr bwMode="auto">
                <a:xfrm>
                  <a:off x="0" y="3120"/>
                  <a:ext cx="360" cy="1560"/>
                  <a:chOff x="0" y="0"/>
                  <a:chExt cx="360" cy="1560"/>
                </a:xfrm>
              </p:grpSpPr>
              <p:sp>
                <p:nvSpPr>
                  <p:cNvPr id="137" name="Rectangle 24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38" name="Rectangle 24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39" name="Rectangle 24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40" name="Rectangle 24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41" name="Rectangle 24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grpSp>
            <p:nvGrpSpPr>
              <p:cNvPr id="52" name="Group 246"/>
              <p:cNvGrpSpPr/>
              <p:nvPr/>
            </p:nvGrpSpPr>
            <p:grpSpPr bwMode="auto">
              <a:xfrm>
                <a:off x="1205" y="484"/>
                <a:ext cx="186" cy="2222"/>
                <a:chOff x="0" y="0"/>
                <a:chExt cx="360" cy="4680"/>
              </a:xfrm>
            </p:grpSpPr>
            <p:grpSp>
              <p:nvGrpSpPr>
                <p:cNvPr id="116" name="Group 247"/>
                <p:cNvGrpSpPr/>
                <p:nvPr/>
              </p:nvGrpSpPr>
              <p:grpSpPr bwMode="auto">
                <a:xfrm>
                  <a:off x="0" y="0"/>
                  <a:ext cx="360" cy="1560"/>
                  <a:chOff x="0" y="0"/>
                  <a:chExt cx="360" cy="1560"/>
                </a:xfrm>
              </p:grpSpPr>
              <p:sp>
                <p:nvSpPr>
                  <p:cNvPr id="129" name="Rectangle 24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30" name="Rectangle 24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31" name="Rectangle 25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32" name="Rectangle 25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33" name="Rectangle 25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117" name="Group 253"/>
                <p:cNvGrpSpPr/>
                <p:nvPr/>
              </p:nvGrpSpPr>
              <p:grpSpPr bwMode="auto">
                <a:xfrm>
                  <a:off x="0" y="1560"/>
                  <a:ext cx="360" cy="1560"/>
                  <a:chOff x="0" y="0"/>
                  <a:chExt cx="360" cy="1560"/>
                </a:xfrm>
              </p:grpSpPr>
              <p:sp>
                <p:nvSpPr>
                  <p:cNvPr id="124" name="Rectangle 25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25" name="Rectangle 25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26" name="Rectangle 25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27" name="Rectangle 25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28" name="Rectangle 25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118" name="Group 259"/>
                <p:cNvGrpSpPr/>
                <p:nvPr/>
              </p:nvGrpSpPr>
              <p:grpSpPr bwMode="auto">
                <a:xfrm>
                  <a:off x="0" y="3120"/>
                  <a:ext cx="360" cy="1560"/>
                  <a:chOff x="0" y="0"/>
                  <a:chExt cx="360" cy="1560"/>
                </a:xfrm>
              </p:grpSpPr>
              <p:sp>
                <p:nvSpPr>
                  <p:cNvPr id="119" name="Rectangle 26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20" name="Rectangle 26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21" name="Rectangle 26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22" name="Rectangle 26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23" name="Rectangle 26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grpSp>
            <p:nvGrpSpPr>
              <p:cNvPr id="53" name="Group 265"/>
              <p:cNvGrpSpPr/>
              <p:nvPr/>
            </p:nvGrpSpPr>
            <p:grpSpPr bwMode="auto">
              <a:xfrm>
                <a:off x="1391" y="484"/>
                <a:ext cx="187" cy="2222"/>
                <a:chOff x="0" y="0"/>
                <a:chExt cx="360" cy="4680"/>
              </a:xfrm>
            </p:grpSpPr>
            <p:grpSp>
              <p:nvGrpSpPr>
                <p:cNvPr id="98" name="Group 266"/>
                <p:cNvGrpSpPr/>
                <p:nvPr/>
              </p:nvGrpSpPr>
              <p:grpSpPr bwMode="auto">
                <a:xfrm>
                  <a:off x="0" y="0"/>
                  <a:ext cx="360" cy="1560"/>
                  <a:chOff x="0" y="0"/>
                  <a:chExt cx="360" cy="1560"/>
                </a:xfrm>
              </p:grpSpPr>
              <p:sp>
                <p:nvSpPr>
                  <p:cNvPr id="111" name="Rectangle 26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2" name="Rectangle 26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3" name="Rectangle 26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Rectangle 27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5" name="Rectangle 27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99" name="Group 272"/>
                <p:cNvGrpSpPr/>
                <p:nvPr/>
              </p:nvGrpSpPr>
              <p:grpSpPr bwMode="auto">
                <a:xfrm>
                  <a:off x="0" y="1560"/>
                  <a:ext cx="360" cy="1560"/>
                  <a:chOff x="0" y="0"/>
                  <a:chExt cx="360" cy="1560"/>
                </a:xfrm>
              </p:grpSpPr>
              <p:sp>
                <p:nvSpPr>
                  <p:cNvPr id="106" name="Rectangle 27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07" name="Rectangle 27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08" name="Rectangle 27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09" name="Rectangle 27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0" name="Rectangle 27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100" name="Group 278"/>
                <p:cNvGrpSpPr/>
                <p:nvPr/>
              </p:nvGrpSpPr>
              <p:grpSpPr bwMode="auto">
                <a:xfrm>
                  <a:off x="0" y="3120"/>
                  <a:ext cx="360" cy="1560"/>
                  <a:chOff x="0" y="0"/>
                  <a:chExt cx="360" cy="1560"/>
                </a:xfrm>
              </p:grpSpPr>
              <p:sp>
                <p:nvSpPr>
                  <p:cNvPr id="101" name="Rectangle 27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02" name="Rectangle 28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03" name="Rectangle 28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04" name="Rectangle 28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05" name="Rectangle 28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grpSp>
            <p:nvGrpSpPr>
              <p:cNvPr id="54" name="Group 284"/>
              <p:cNvGrpSpPr/>
              <p:nvPr/>
            </p:nvGrpSpPr>
            <p:grpSpPr bwMode="auto">
              <a:xfrm>
                <a:off x="1578" y="484"/>
                <a:ext cx="186" cy="2222"/>
                <a:chOff x="0" y="0"/>
                <a:chExt cx="360" cy="4680"/>
              </a:xfrm>
            </p:grpSpPr>
            <p:grpSp>
              <p:nvGrpSpPr>
                <p:cNvPr id="80" name="Group 285"/>
                <p:cNvGrpSpPr/>
                <p:nvPr/>
              </p:nvGrpSpPr>
              <p:grpSpPr bwMode="auto">
                <a:xfrm>
                  <a:off x="0" y="0"/>
                  <a:ext cx="360" cy="1560"/>
                  <a:chOff x="0" y="0"/>
                  <a:chExt cx="360" cy="1560"/>
                </a:xfrm>
              </p:grpSpPr>
              <p:sp>
                <p:nvSpPr>
                  <p:cNvPr id="93" name="Rectangle 28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94" name="Rectangle 28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95" name="Rectangle 28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96" name="Rectangle 28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97" name="Rectangle 29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81" name="Group 291"/>
                <p:cNvGrpSpPr/>
                <p:nvPr/>
              </p:nvGrpSpPr>
              <p:grpSpPr bwMode="auto">
                <a:xfrm>
                  <a:off x="0" y="1560"/>
                  <a:ext cx="360" cy="1560"/>
                  <a:chOff x="0" y="0"/>
                  <a:chExt cx="360" cy="1560"/>
                </a:xfrm>
              </p:grpSpPr>
              <p:sp>
                <p:nvSpPr>
                  <p:cNvPr id="88" name="Rectangle 29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89" name="Rectangle 29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90" name="Rectangle 29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91" name="Rectangle 29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92" name="Rectangle 29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82" name="Group 297"/>
                <p:cNvGrpSpPr/>
                <p:nvPr/>
              </p:nvGrpSpPr>
              <p:grpSpPr bwMode="auto">
                <a:xfrm>
                  <a:off x="0" y="3120"/>
                  <a:ext cx="360" cy="1560"/>
                  <a:chOff x="0" y="0"/>
                  <a:chExt cx="360" cy="1560"/>
                </a:xfrm>
              </p:grpSpPr>
              <p:sp>
                <p:nvSpPr>
                  <p:cNvPr id="83" name="Rectangle 29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84" name="Rectangle 29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85" name="Rectangle 30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86" name="Rectangle 30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87" name="Rectangle 30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grpSp>
            <p:nvGrpSpPr>
              <p:cNvPr id="55" name="Group 303"/>
              <p:cNvGrpSpPr/>
              <p:nvPr/>
            </p:nvGrpSpPr>
            <p:grpSpPr bwMode="auto">
              <a:xfrm>
                <a:off x="1764" y="484"/>
                <a:ext cx="187" cy="2222"/>
                <a:chOff x="0" y="0"/>
                <a:chExt cx="360" cy="4680"/>
              </a:xfrm>
            </p:grpSpPr>
            <p:grpSp>
              <p:nvGrpSpPr>
                <p:cNvPr id="62" name="Group 304"/>
                <p:cNvGrpSpPr/>
                <p:nvPr/>
              </p:nvGrpSpPr>
              <p:grpSpPr bwMode="auto">
                <a:xfrm>
                  <a:off x="0" y="0"/>
                  <a:ext cx="360" cy="1560"/>
                  <a:chOff x="0" y="0"/>
                  <a:chExt cx="360" cy="1560"/>
                </a:xfrm>
              </p:grpSpPr>
              <p:sp>
                <p:nvSpPr>
                  <p:cNvPr id="75" name="Rectangle 30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76" name="Rectangle 30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77" name="Rectangle 30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78" name="Rectangle 30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79" name="Rectangle 30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63" name="Group 310"/>
                <p:cNvGrpSpPr/>
                <p:nvPr/>
              </p:nvGrpSpPr>
              <p:grpSpPr bwMode="auto">
                <a:xfrm>
                  <a:off x="0" y="1560"/>
                  <a:ext cx="360" cy="1560"/>
                  <a:chOff x="0" y="0"/>
                  <a:chExt cx="360" cy="1560"/>
                </a:xfrm>
              </p:grpSpPr>
              <p:sp>
                <p:nvSpPr>
                  <p:cNvPr id="70" name="Rectangle 31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71" name="Rectangle 31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72" name="Rectangle 31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73" name="Rectangle 31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74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64" name="Group 316"/>
                <p:cNvGrpSpPr/>
                <p:nvPr/>
              </p:nvGrpSpPr>
              <p:grpSpPr bwMode="auto">
                <a:xfrm>
                  <a:off x="0" y="3120"/>
                  <a:ext cx="360" cy="1560"/>
                  <a:chOff x="0" y="0"/>
                  <a:chExt cx="360" cy="1560"/>
                </a:xfrm>
              </p:grpSpPr>
              <p:sp>
                <p:nvSpPr>
                  <p:cNvPr id="65" name="Rectangle 31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66" name="Rectangle 31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12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67" name="Rectangle 31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24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68" name="Rectangle 32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36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69" name="Rectangle 32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8"/>
                    <a:ext cx="360" cy="312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>
                    <a:lvl1pPr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1pPr>
                    <a:lvl2pPr marL="742950" indent="-28575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2pPr>
                    <a:lvl3pPr marL="11430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3pPr>
                    <a:lvl4pPr marL="16002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4pPr>
                    <a:lvl5pPr marL="2057400" indent="-228600" eaLnBrk="0" hangingPunct="0"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solidFill>
                        <a:srgbClr val="00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56" name="Line 322"/>
              <p:cNvSpPr>
                <a:spLocks noChangeShapeType="1"/>
              </p:cNvSpPr>
              <p:nvPr/>
            </p:nvSpPr>
            <p:spPr bwMode="auto">
              <a:xfrm flipV="1">
                <a:off x="263" y="348"/>
                <a:ext cx="10" cy="235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" name="Text Box 323"/>
              <p:cNvSpPr txBox="1">
                <a:spLocks noChangeArrowheads="1"/>
              </p:cNvSpPr>
              <p:nvPr/>
            </p:nvSpPr>
            <p:spPr bwMode="auto">
              <a:xfrm>
                <a:off x="45" y="194"/>
                <a:ext cx="772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14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分数（分）</a:t>
                </a:r>
                <a:endParaRPr lang="zh-CN" altLang="en-US" sz="14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8" name="Text Box 324"/>
              <p:cNvSpPr txBox="1">
                <a:spLocks noChangeArrowheads="1"/>
              </p:cNvSpPr>
              <p:nvPr/>
            </p:nvSpPr>
            <p:spPr bwMode="auto">
              <a:xfrm>
                <a:off x="362" y="2678"/>
                <a:ext cx="590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14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第</a:t>
                </a:r>
                <a:r>
                  <a:rPr lang="en-US" altLang="zh-CN" sz="14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1</a:t>
                </a:r>
                <a:r>
                  <a:rPr lang="zh-CN" altLang="en-US" sz="14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场 </a:t>
                </a:r>
                <a:endParaRPr lang="zh-CN" altLang="en-US" sz="14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9" name="Text Box 325"/>
              <p:cNvSpPr txBox="1">
                <a:spLocks noChangeArrowheads="1"/>
              </p:cNvSpPr>
              <p:nvPr/>
            </p:nvSpPr>
            <p:spPr bwMode="auto">
              <a:xfrm>
                <a:off x="1088" y="2678"/>
                <a:ext cx="590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14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第</a:t>
                </a:r>
                <a:r>
                  <a:rPr lang="en-US" altLang="zh-CN" sz="14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4</a:t>
                </a:r>
                <a:r>
                  <a:rPr lang="zh-CN" altLang="en-US" sz="14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场 </a:t>
                </a:r>
                <a:endParaRPr lang="zh-CN" altLang="en-US" sz="14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0" name="Text Box 326"/>
              <p:cNvSpPr txBox="1">
                <a:spLocks noChangeArrowheads="1"/>
              </p:cNvSpPr>
              <p:nvPr/>
            </p:nvSpPr>
            <p:spPr bwMode="auto">
              <a:xfrm>
                <a:off x="726" y="2676"/>
                <a:ext cx="590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14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第</a:t>
                </a:r>
                <a:r>
                  <a:rPr lang="en-US" altLang="zh-CN" sz="14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2</a:t>
                </a:r>
                <a:r>
                  <a:rPr lang="zh-CN" altLang="en-US" sz="14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场 </a:t>
                </a:r>
                <a:endParaRPr lang="zh-CN" altLang="en-US" sz="14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1" name="Text Box 327"/>
              <p:cNvSpPr txBox="1">
                <a:spLocks noChangeArrowheads="1"/>
              </p:cNvSpPr>
              <p:nvPr/>
            </p:nvSpPr>
            <p:spPr bwMode="auto">
              <a:xfrm>
                <a:off x="1461" y="2678"/>
                <a:ext cx="590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14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第</a:t>
                </a:r>
                <a:r>
                  <a:rPr lang="en-US" altLang="zh-CN" sz="14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5</a:t>
                </a:r>
                <a:r>
                  <a:rPr lang="zh-CN" altLang="en-US" sz="140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场 </a:t>
                </a:r>
                <a:endParaRPr lang="zh-CN" altLang="en-US" sz="14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3" name="Line 328"/>
            <p:cNvSpPr>
              <a:spLocks noChangeShapeType="1"/>
            </p:cNvSpPr>
            <p:nvPr/>
          </p:nvSpPr>
          <p:spPr bwMode="auto">
            <a:xfrm>
              <a:off x="263" y="2703"/>
              <a:ext cx="1815" cy="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Text Box 329"/>
            <p:cNvSpPr txBox="1">
              <a:spLocks noChangeArrowheads="1"/>
            </p:cNvSpPr>
            <p:nvPr/>
          </p:nvSpPr>
          <p:spPr bwMode="auto">
            <a:xfrm>
              <a:off x="1914" y="2676"/>
              <a:ext cx="454" cy="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4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场次</a:t>
              </a:r>
              <a:endParaRPr lang="zh-CN" altLang="en-US" sz="1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24" name="Rectangle 332"/>
          <p:cNvSpPr>
            <a:spLocks noChangeArrowheads="1"/>
          </p:cNvSpPr>
          <p:nvPr/>
        </p:nvSpPr>
        <p:spPr bwMode="auto">
          <a:xfrm>
            <a:off x="4860354" y="2808699"/>
            <a:ext cx="296863" cy="234950"/>
          </a:xfrm>
          <a:prstGeom prst="rect">
            <a:avLst/>
          </a:prstGeom>
          <a:solidFill>
            <a:srgbClr val="008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" name="Rectangle 333"/>
          <p:cNvSpPr>
            <a:spLocks noChangeArrowheads="1"/>
          </p:cNvSpPr>
          <p:nvPr/>
        </p:nvSpPr>
        <p:spPr bwMode="auto">
          <a:xfrm>
            <a:off x="4860354" y="3043649"/>
            <a:ext cx="296863" cy="234950"/>
          </a:xfrm>
          <a:prstGeom prst="rect">
            <a:avLst/>
          </a:prstGeom>
          <a:solidFill>
            <a:srgbClr val="008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6" name="Rectangle 334"/>
          <p:cNvSpPr>
            <a:spLocks noChangeArrowheads="1"/>
          </p:cNvSpPr>
          <p:nvPr/>
        </p:nvSpPr>
        <p:spPr bwMode="auto">
          <a:xfrm>
            <a:off x="4860354" y="3278599"/>
            <a:ext cx="296863" cy="234950"/>
          </a:xfrm>
          <a:prstGeom prst="rect">
            <a:avLst/>
          </a:prstGeom>
          <a:solidFill>
            <a:srgbClr val="008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7" name="Rectangle 335"/>
          <p:cNvSpPr>
            <a:spLocks noChangeArrowheads="1"/>
          </p:cNvSpPr>
          <p:nvPr/>
        </p:nvSpPr>
        <p:spPr bwMode="auto">
          <a:xfrm>
            <a:off x="4860354" y="3513549"/>
            <a:ext cx="296863" cy="234950"/>
          </a:xfrm>
          <a:prstGeom prst="rect">
            <a:avLst/>
          </a:prstGeom>
          <a:solidFill>
            <a:srgbClr val="008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8" name="Rectangle 336"/>
          <p:cNvSpPr>
            <a:spLocks noChangeArrowheads="1"/>
          </p:cNvSpPr>
          <p:nvPr/>
        </p:nvSpPr>
        <p:spPr bwMode="auto">
          <a:xfrm>
            <a:off x="4860354" y="3748499"/>
            <a:ext cx="296863" cy="236538"/>
          </a:xfrm>
          <a:prstGeom prst="rect">
            <a:avLst/>
          </a:prstGeom>
          <a:solidFill>
            <a:srgbClr val="008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9" name="Rectangle 337"/>
          <p:cNvSpPr>
            <a:spLocks noChangeArrowheads="1"/>
          </p:cNvSpPr>
          <p:nvPr/>
        </p:nvSpPr>
        <p:spPr bwMode="auto">
          <a:xfrm>
            <a:off x="4860354" y="3985037"/>
            <a:ext cx="296863" cy="234950"/>
          </a:xfrm>
          <a:prstGeom prst="rect">
            <a:avLst/>
          </a:prstGeom>
          <a:solidFill>
            <a:srgbClr val="008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0" name="Rectangle 338"/>
          <p:cNvSpPr>
            <a:spLocks noChangeArrowheads="1"/>
          </p:cNvSpPr>
          <p:nvPr/>
        </p:nvSpPr>
        <p:spPr bwMode="auto">
          <a:xfrm>
            <a:off x="4860354" y="4219987"/>
            <a:ext cx="296863" cy="234950"/>
          </a:xfrm>
          <a:prstGeom prst="rect">
            <a:avLst/>
          </a:prstGeom>
          <a:solidFill>
            <a:srgbClr val="008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1" name="Rectangle 340"/>
          <p:cNvSpPr>
            <a:spLocks noChangeArrowheads="1"/>
          </p:cNvSpPr>
          <p:nvPr/>
        </p:nvSpPr>
        <p:spPr bwMode="auto">
          <a:xfrm>
            <a:off x="5462017" y="2346737"/>
            <a:ext cx="296862" cy="234950"/>
          </a:xfrm>
          <a:prstGeom prst="rect">
            <a:avLst/>
          </a:prstGeom>
          <a:solidFill>
            <a:srgbClr val="008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2" name="Rectangle 341"/>
          <p:cNvSpPr>
            <a:spLocks noChangeArrowheads="1"/>
          </p:cNvSpPr>
          <p:nvPr/>
        </p:nvSpPr>
        <p:spPr bwMode="auto">
          <a:xfrm>
            <a:off x="5462017" y="2581687"/>
            <a:ext cx="296862" cy="236537"/>
          </a:xfrm>
          <a:prstGeom prst="rect">
            <a:avLst/>
          </a:prstGeom>
          <a:solidFill>
            <a:srgbClr val="008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3" name="Rectangle 342"/>
          <p:cNvSpPr>
            <a:spLocks noChangeArrowheads="1"/>
          </p:cNvSpPr>
          <p:nvPr/>
        </p:nvSpPr>
        <p:spPr bwMode="auto">
          <a:xfrm>
            <a:off x="5462017" y="2818224"/>
            <a:ext cx="296862" cy="234950"/>
          </a:xfrm>
          <a:prstGeom prst="rect">
            <a:avLst/>
          </a:prstGeom>
          <a:solidFill>
            <a:srgbClr val="008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4" name="Rectangle 343"/>
          <p:cNvSpPr>
            <a:spLocks noChangeArrowheads="1"/>
          </p:cNvSpPr>
          <p:nvPr/>
        </p:nvSpPr>
        <p:spPr bwMode="auto">
          <a:xfrm>
            <a:off x="5462017" y="3053174"/>
            <a:ext cx="296862" cy="234950"/>
          </a:xfrm>
          <a:prstGeom prst="rect">
            <a:avLst/>
          </a:prstGeom>
          <a:solidFill>
            <a:srgbClr val="008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" name="Rectangle 344"/>
          <p:cNvSpPr>
            <a:spLocks noChangeArrowheads="1"/>
          </p:cNvSpPr>
          <p:nvPr/>
        </p:nvSpPr>
        <p:spPr bwMode="auto">
          <a:xfrm>
            <a:off x="5462017" y="3288124"/>
            <a:ext cx="296862" cy="234950"/>
          </a:xfrm>
          <a:prstGeom prst="rect">
            <a:avLst/>
          </a:prstGeom>
          <a:solidFill>
            <a:srgbClr val="008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6" name="Rectangle 345"/>
          <p:cNvSpPr>
            <a:spLocks noChangeArrowheads="1"/>
          </p:cNvSpPr>
          <p:nvPr/>
        </p:nvSpPr>
        <p:spPr bwMode="auto">
          <a:xfrm>
            <a:off x="5462017" y="3523074"/>
            <a:ext cx="296862" cy="234950"/>
          </a:xfrm>
          <a:prstGeom prst="rect">
            <a:avLst/>
          </a:prstGeom>
          <a:solidFill>
            <a:srgbClr val="008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7" name="Rectangle 346"/>
          <p:cNvSpPr>
            <a:spLocks noChangeArrowheads="1"/>
          </p:cNvSpPr>
          <p:nvPr/>
        </p:nvSpPr>
        <p:spPr bwMode="auto">
          <a:xfrm>
            <a:off x="5462017" y="3758024"/>
            <a:ext cx="296862" cy="236538"/>
          </a:xfrm>
          <a:prstGeom prst="rect">
            <a:avLst/>
          </a:prstGeom>
          <a:solidFill>
            <a:srgbClr val="008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8" name="Rectangle 347"/>
          <p:cNvSpPr>
            <a:spLocks noChangeArrowheads="1"/>
          </p:cNvSpPr>
          <p:nvPr/>
        </p:nvSpPr>
        <p:spPr bwMode="auto">
          <a:xfrm>
            <a:off x="5462017" y="3994562"/>
            <a:ext cx="296862" cy="234950"/>
          </a:xfrm>
          <a:prstGeom prst="rect">
            <a:avLst/>
          </a:prstGeom>
          <a:solidFill>
            <a:srgbClr val="008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9" name="Rectangle 348"/>
          <p:cNvSpPr>
            <a:spLocks noChangeArrowheads="1"/>
          </p:cNvSpPr>
          <p:nvPr/>
        </p:nvSpPr>
        <p:spPr bwMode="auto">
          <a:xfrm>
            <a:off x="5462017" y="4229512"/>
            <a:ext cx="296862" cy="234950"/>
          </a:xfrm>
          <a:prstGeom prst="rect">
            <a:avLst/>
          </a:prstGeom>
          <a:solidFill>
            <a:srgbClr val="008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0" name="Rectangle 349"/>
          <p:cNvSpPr>
            <a:spLocks noChangeArrowheads="1"/>
          </p:cNvSpPr>
          <p:nvPr/>
        </p:nvSpPr>
        <p:spPr bwMode="auto">
          <a:xfrm>
            <a:off x="5462017" y="2116549"/>
            <a:ext cx="296862" cy="234950"/>
          </a:xfrm>
          <a:prstGeom prst="rect">
            <a:avLst/>
          </a:prstGeom>
          <a:solidFill>
            <a:srgbClr val="008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1" name="Rectangle 350"/>
          <p:cNvSpPr>
            <a:spLocks noChangeArrowheads="1"/>
          </p:cNvSpPr>
          <p:nvPr/>
        </p:nvSpPr>
        <p:spPr bwMode="auto">
          <a:xfrm>
            <a:off x="5465192" y="1645062"/>
            <a:ext cx="296862" cy="234950"/>
          </a:xfrm>
          <a:prstGeom prst="rect">
            <a:avLst/>
          </a:prstGeom>
          <a:solidFill>
            <a:srgbClr val="008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2" name="Rectangle 351"/>
          <p:cNvSpPr>
            <a:spLocks noChangeArrowheads="1"/>
          </p:cNvSpPr>
          <p:nvPr/>
        </p:nvSpPr>
        <p:spPr bwMode="auto">
          <a:xfrm>
            <a:off x="5465192" y="1880012"/>
            <a:ext cx="296862" cy="236537"/>
          </a:xfrm>
          <a:prstGeom prst="rect">
            <a:avLst/>
          </a:prstGeom>
          <a:solidFill>
            <a:srgbClr val="008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3" name="Rectangle 352"/>
          <p:cNvSpPr>
            <a:spLocks noChangeArrowheads="1"/>
          </p:cNvSpPr>
          <p:nvPr/>
        </p:nvSpPr>
        <p:spPr bwMode="auto">
          <a:xfrm>
            <a:off x="5465192" y="1414874"/>
            <a:ext cx="296862" cy="234950"/>
          </a:xfrm>
          <a:prstGeom prst="rect">
            <a:avLst/>
          </a:prstGeom>
          <a:solidFill>
            <a:srgbClr val="008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4" name="Rectangle 353"/>
          <p:cNvSpPr>
            <a:spLocks noChangeArrowheads="1"/>
          </p:cNvSpPr>
          <p:nvPr/>
        </p:nvSpPr>
        <p:spPr bwMode="auto">
          <a:xfrm>
            <a:off x="6055742" y="2351499"/>
            <a:ext cx="296862" cy="234950"/>
          </a:xfrm>
          <a:prstGeom prst="rect">
            <a:avLst/>
          </a:prstGeom>
          <a:solidFill>
            <a:srgbClr val="008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" name="Rectangle 354"/>
          <p:cNvSpPr>
            <a:spLocks noChangeArrowheads="1"/>
          </p:cNvSpPr>
          <p:nvPr/>
        </p:nvSpPr>
        <p:spPr bwMode="auto">
          <a:xfrm>
            <a:off x="6055742" y="2586449"/>
            <a:ext cx="296862" cy="236538"/>
          </a:xfrm>
          <a:prstGeom prst="rect">
            <a:avLst/>
          </a:prstGeom>
          <a:solidFill>
            <a:srgbClr val="008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6" name="Rectangle 355"/>
          <p:cNvSpPr>
            <a:spLocks noChangeArrowheads="1"/>
          </p:cNvSpPr>
          <p:nvPr/>
        </p:nvSpPr>
        <p:spPr bwMode="auto">
          <a:xfrm>
            <a:off x="6055742" y="2808699"/>
            <a:ext cx="296862" cy="234950"/>
          </a:xfrm>
          <a:prstGeom prst="rect">
            <a:avLst/>
          </a:prstGeom>
          <a:solidFill>
            <a:srgbClr val="008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7" name="Rectangle 356"/>
          <p:cNvSpPr>
            <a:spLocks noChangeArrowheads="1"/>
          </p:cNvSpPr>
          <p:nvPr/>
        </p:nvSpPr>
        <p:spPr bwMode="auto">
          <a:xfrm>
            <a:off x="6055742" y="3043649"/>
            <a:ext cx="296862" cy="234950"/>
          </a:xfrm>
          <a:prstGeom prst="rect">
            <a:avLst/>
          </a:prstGeom>
          <a:solidFill>
            <a:srgbClr val="008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8" name="Rectangle 357"/>
          <p:cNvSpPr>
            <a:spLocks noChangeArrowheads="1"/>
          </p:cNvSpPr>
          <p:nvPr/>
        </p:nvSpPr>
        <p:spPr bwMode="auto">
          <a:xfrm>
            <a:off x="6055742" y="3278599"/>
            <a:ext cx="296862" cy="234950"/>
          </a:xfrm>
          <a:prstGeom prst="rect">
            <a:avLst/>
          </a:prstGeom>
          <a:solidFill>
            <a:srgbClr val="008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9" name="Rectangle 358"/>
          <p:cNvSpPr>
            <a:spLocks noChangeArrowheads="1"/>
          </p:cNvSpPr>
          <p:nvPr/>
        </p:nvSpPr>
        <p:spPr bwMode="auto">
          <a:xfrm>
            <a:off x="6055742" y="3513549"/>
            <a:ext cx="296862" cy="234950"/>
          </a:xfrm>
          <a:prstGeom prst="rect">
            <a:avLst/>
          </a:prstGeom>
          <a:solidFill>
            <a:srgbClr val="008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0" name="Rectangle 359"/>
          <p:cNvSpPr>
            <a:spLocks noChangeArrowheads="1"/>
          </p:cNvSpPr>
          <p:nvPr/>
        </p:nvSpPr>
        <p:spPr bwMode="auto">
          <a:xfrm>
            <a:off x="6055742" y="3748499"/>
            <a:ext cx="296862" cy="236538"/>
          </a:xfrm>
          <a:prstGeom prst="rect">
            <a:avLst/>
          </a:prstGeom>
          <a:solidFill>
            <a:srgbClr val="008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1" name="Rectangle 360"/>
          <p:cNvSpPr>
            <a:spLocks noChangeArrowheads="1"/>
          </p:cNvSpPr>
          <p:nvPr/>
        </p:nvSpPr>
        <p:spPr bwMode="auto">
          <a:xfrm>
            <a:off x="6055742" y="3985037"/>
            <a:ext cx="296862" cy="234950"/>
          </a:xfrm>
          <a:prstGeom prst="rect">
            <a:avLst/>
          </a:prstGeom>
          <a:solidFill>
            <a:srgbClr val="008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2" name="Rectangle 361"/>
          <p:cNvSpPr>
            <a:spLocks noChangeArrowheads="1"/>
          </p:cNvSpPr>
          <p:nvPr/>
        </p:nvSpPr>
        <p:spPr bwMode="auto">
          <a:xfrm>
            <a:off x="6055742" y="4219987"/>
            <a:ext cx="296862" cy="234950"/>
          </a:xfrm>
          <a:prstGeom prst="rect">
            <a:avLst/>
          </a:prstGeom>
          <a:solidFill>
            <a:srgbClr val="008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3" name="Rectangle 362"/>
          <p:cNvSpPr>
            <a:spLocks noChangeArrowheads="1"/>
          </p:cNvSpPr>
          <p:nvPr/>
        </p:nvSpPr>
        <p:spPr bwMode="auto">
          <a:xfrm>
            <a:off x="6055742" y="2121312"/>
            <a:ext cx="296862" cy="234950"/>
          </a:xfrm>
          <a:prstGeom prst="rect">
            <a:avLst/>
          </a:prstGeom>
          <a:solidFill>
            <a:srgbClr val="008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4" name="Rectangle 363"/>
          <p:cNvSpPr>
            <a:spLocks noChangeArrowheads="1"/>
          </p:cNvSpPr>
          <p:nvPr/>
        </p:nvSpPr>
        <p:spPr bwMode="auto">
          <a:xfrm>
            <a:off x="6055742" y="1649824"/>
            <a:ext cx="296862" cy="234950"/>
          </a:xfrm>
          <a:prstGeom prst="rect">
            <a:avLst/>
          </a:prstGeom>
          <a:solidFill>
            <a:srgbClr val="008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5" name="Rectangle 364"/>
          <p:cNvSpPr>
            <a:spLocks noChangeArrowheads="1"/>
          </p:cNvSpPr>
          <p:nvPr/>
        </p:nvSpPr>
        <p:spPr bwMode="auto">
          <a:xfrm>
            <a:off x="6055742" y="1884774"/>
            <a:ext cx="296862" cy="236538"/>
          </a:xfrm>
          <a:prstGeom prst="rect">
            <a:avLst/>
          </a:prstGeom>
          <a:solidFill>
            <a:srgbClr val="008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" name="Rectangle 365"/>
          <p:cNvSpPr>
            <a:spLocks noChangeArrowheads="1"/>
          </p:cNvSpPr>
          <p:nvPr/>
        </p:nvSpPr>
        <p:spPr bwMode="auto">
          <a:xfrm>
            <a:off x="6646292" y="2589624"/>
            <a:ext cx="296862" cy="236538"/>
          </a:xfrm>
          <a:prstGeom prst="rect">
            <a:avLst/>
          </a:prstGeom>
          <a:solidFill>
            <a:srgbClr val="008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7" name="Rectangle 366"/>
          <p:cNvSpPr>
            <a:spLocks noChangeArrowheads="1"/>
          </p:cNvSpPr>
          <p:nvPr/>
        </p:nvSpPr>
        <p:spPr bwMode="auto">
          <a:xfrm>
            <a:off x="6646292" y="2826162"/>
            <a:ext cx="296862" cy="234950"/>
          </a:xfrm>
          <a:prstGeom prst="rect">
            <a:avLst/>
          </a:prstGeom>
          <a:solidFill>
            <a:srgbClr val="008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8" name="Rectangle 367"/>
          <p:cNvSpPr>
            <a:spLocks noChangeArrowheads="1"/>
          </p:cNvSpPr>
          <p:nvPr/>
        </p:nvSpPr>
        <p:spPr bwMode="auto">
          <a:xfrm>
            <a:off x="6646292" y="3061112"/>
            <a:ext cx="296862" cy="234950"/>
          </a:xfrm>
          <a:prstGeom prst="rect">
            <a:avLst/>
          </a:prstGeom>
          <a:solidFill>
            <a:srgbClr val="008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9" name="Rectangle 368"/>
          <p:cNvSpPr>
            <a:spLocks noChangeArrowheads="1"/>
          </p:cNvSpPr>
          <p:nvPr/>
        </p:nvSpPr>
        <p:spPr bwMode="auto">
          <a:xfrm>
            <a:off x="6646292" y="3296062"/>
            <a:ext cx="296862" cy="234950"/>
          </a:xfrm>
          <a:prstGeom prst="rect">
            <a:avLst/>
          </a:prstGeom>
          <a:solidFill>
            <a:srgbClr val="008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0" name="Rectangle 369"/>
          <p:cNvSpPr>
            <a:spLocks noChangeArrowheads="1"/>
          </p:cNvSpPr>
          <p:nvPr/>
        </p:nvSpPr>
        <p:spPr bwMode="auto">
          <a:xfrm>
            <a:off x="6646292" y="3531012"/>
            <a:ext cx="296862" cy="234950"/>
          </a:xfrm>
          <a:prstGeom prst="rect">
            <a:avLst/>
          </a:prstGeom>
          <a:solidFill>
            <a:srgbClr val="008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1" name="Rectangle 370"/>
          <p:cNvSpPr>
            <a:spLocks noChangeArrowheads="1"/>
          </p:cNvSpPr>
          <p:nvPr/>
        </p:nvSpPr>
        <p:spPr bwMode="auto">
          <a:xfrm>
            <a:off x="6646292" y="3765962"/>
            <a:ext cx="296862" cy="236537"/>
          </a:xfrm>
          <a:prstGeom prst="rect">
            <a:avLst/>
          </a:prstGeom>
          <a:solidFill>
            <a:srgbClr val="008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2" name="Rectangle 371"/>
          <p:cNvSpPr>
            <a:spLocks noChangeArrowheads="1"/>
          </p:cNvSpPr>
          <p:nvPr/>
        </p:nvSpPr>
        <p:spPr bwMode="auto">
          <a:xfrm>
            <a:off x="6646292" y="4002499"/>
            <a:ext cx="296862" cy="234950"/>
          </a:xfrm>
          <a:prstGeom prst="rect">
            <a:avLst/>
          </a:prstGeom>
          <a:solidFill>
            <a:srgbClr val="008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3" name="Rectangle 372"/>
          <p:cNvSpPr>
            <a:spLocks noChangeArrowheads="1"/>
          </p:cNvSpPr>
          <p:nvPr/>
        </p:nvSpPr>
        <p:spPr bwMode="auto">
          <a:xfrm>
            <a:off x="6646292" y="4237449"/>
            <a:ext cx="296862" cy="234950"/>
          </a:xfrm>
          <a:prstGeom prst="rect">
            <a:avLst/>
          </a:prstGeom>
          <a:solidFill>
            <a:srgbClr val="008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4" name="Line 373"/>
          <p:cNvSpPr>
            <a:spLocks noChangeShapeType="1"/>
          </p:cNvSpPr>
          <p:nvPr/>
        </p:nvSpPr>
        <p:spPr bwMode="auto">
          <a:xfrm>
            <a:off x="4141217" y="2121312"/>
            <a:ext cx="3455987" cy="0"/>
          </a:xfrm>
          <a:prstGeom prst="line">
            <a:avLst/>
          </a:prstGeom>
          <a:noFill/>
          <a:ln w="28575">
            <a:solidFill>
              <a:schemeClr val="hlink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5" name="Rectangle 374"/>
          <p:cNvSpPr>
            <a:spLocks noChangeArrowheads="1"/>
          </p:cNvSpPr>
          <p:nvPr/>
        </p:nvSpPr>
        <p:spPr bwMode="auto">
          <a:xfrm>
            <a:off x="5998592" y="1616487"/>
            <a:ext cx="431800" cy="503237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FF00FF"/>
            </a:solidFill>
            <a:prstDash val="sysDot"/>
            <a:miter lim="800000"/>
          </a:ln>
        </p:spPr>
        <p:txBody>
          <a:bodyPr wrap="none" anchor="ctr"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" name="AutoShape 375"/>
          <p:cNvSpPr>
            <a:spLocks noChangeArrowheads="1"/>
          </p:cNvSpPr>
          <p:nvPr/>
        </p:nvSpPr>
        <p:spPr bwMode="auto">
          <a:xfrm flipH="1">
            <a:off x="4903217" y="1198974"/>
            <a:ext cx="719137" cy="144463"/>
          </a:xfrm>
          <a:prstGeom prst="curvedDownArrow">
            <a:avLst>
              <a:gd name="adj1" fmla="val 99560"/>
              <a:gd name="adj2" fmla="val 199120"/>
              <a:gd name="adj3" fmla="val 33333"/>
            </a:avLst>
          </a:prstGeom>
          <a:solidFill>
            <a:srgbClr val="FF00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7" name="Rectangle 376"/>
          <p:cNvSpPr>
            <a:spLocks noChangeArrowheads="1"/>
          </p:cNvSpPr>
          <p:nvPr/>
        </p:nvSpPr>
        <p:spPr bwMode="auto">
          <a:xfrm>
            <a:off x="5379467" y="1400587"/>
            <a:ext cx="431800" cy="733425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FF00FF"/>
            </a:solidFill>
            <a:prstDash val="sysDot"/>
            <a:miter lim="800000"/>
          </a:ln>
        </p:spPr>
        <p:txBody>
          <a:bodyPr wrap="none" anchor="ctr"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8" name="AutoShape 377"/>
          <p:cNvSpPr>
            <a:spLocks noChangeArrowheads="1"/>
          </p:cNvSpPr>
          <p:nvPr/>
        </p:nvSpPr>
        <p:spPr bwMode="auto">
          <a:xfrm>
            <a:off x="6143054" y="1414874"/>
            <a:ext cx="719138" cy="144463"/>
          </a:xfrm>
          <a:prstGeom prst="curvedDownArrow">
            <a:avLst>
              <a:gd name="adj1" fmla="val 99560"/>
              <a:gd name="adj2" fmla="val 199120"/>
              <a:gd name="adj3" fmla="val 33333"/>
            </a:avLst>
          </a:prstGeom>
          <a:solidFill>
            <a:srgbClr val="FF00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9" name="Text Box 378"/>
          <p:cNvSpPr txBox="1">
            <a:spLocks noChangeArrowheads="1"/>
          </p:cNvSpPr>
          <p:nvPr/>
        </p:nvSpPr>
        <p:spPr bwMode="auto">
          <a:xfrm>
            <a:off x="2138015" y="2538824"/>
            <a:ext cx="684212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endParaRPr lang="en-US" altLang="zh-CN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0" name="Text Box 379"/>
          <p:cNvSpPr txBox="1">
            <a:spLocks noChangeArrowheads="1"/>
          </p:cNvSpPr>
          <p:nvPr/>
        </p:nvSpPr>
        <p:spPr bwMode="auto">
          <a:xfrm>
            <a:off x="523701" y="2538824"/>
            <a:ext cx="576263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1" name="Text Box 380"/>
          <p:cNvSpPr txBox="1">
            <a:spLocks noChangeArrowheads="1"/>
          </p:cNvSpPr>
          <p:nvPr/>
        </p:nvSpPr>
        <p:spPr bwMode="auto">
          <a:xfrm>
            <a:off x="739725" y="2538824"/>
            <a:ext cx="649288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en-US" altLang="zh-CN" sz="20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2" name="Text Box 381"/>
          <p:cNvSpPr txBox="1">
            <a:spLocks noChangeArrowheads="1"/>
          </p:cNvSpPr>
          <p:nvPr/>
        </p:nvSpPr>
        <p:spPr bwMode="auto">
          <a:xfrm>
            <a:off x="1171773" y="2538824"/>
            <a:ext cx="649288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en-US" altLang="zh-CN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3" name="Text Box 382"/>
          <p:cNvSpPr txBox="1">
            <a:spLocks noChangeArrowheads="1"/>
          </p:cNvSpPr>
          <p:nvPr/>
        </p:nvSpPr>
        <p:spPr bwMode="auto">
          <a:xfrm>
            <a:off x="883741" y="2538824"/>
            <a:ext cx="649287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en-US" altLang="zh-CN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4" name="Text Box 383"/>
          <p:cNvSpPr txBox="1">
            <a:spLocks noChangeArrowheads="1"/>
          </p:cNvSpPr>
          <p:nvPr/>
        </p:nvSpPr>
        <p:spPr bwMode="auto">
          <a:xfrm>
            <a:off x="2683941" y="2538824"/>
            <a:ext cx="792163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5" name="Text Box 384"/>
          <p:cNvSpPr txBox="1">
            <a:spLocks noChangeArrowheads="1"/>
          </p:cNvSpPr>
          <p:nvPr/>
        </p:nvSpPr>
        <p:spPr bwMode="auto">
          <a:xfrm>
            <a:off x="1315789" y="2538824"/>
            <a:ext cx="649287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" name="Text Box 385"/>
          <p:cNvSpPr txBox="1">
            <a:spLocks noChangeArrowheads="1"/>
          </p:cNvSpPr>
          <p:nvPr/>
        </p:nvSpPr>
        <p:spPr bwMode="auto">
          <a:xfrm>
            <a:off x="324793" y="2538824"/>
            <a:ext cx="1985168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      </a:t>
            </a:r>
            <a:r>
              <a:rPr lang="en-US" altLang="zh-CN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)</a:t>
            </a:r>
            <a:endParaRPr lang="en-US" altLang="zh-CN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7" name="Text Box 386"/>
          <p:cNvSpPr txBox="1">
            <a:spLocks noChangeArrowheads="1"/>
          </p:cNvSpPr>
          <p:nvPr/>
        </p:nvSpPr>
        <p:spPr bwMode="auto">
          <a:xfrm>
            <a:off x="2467917" y="2538824"/>
            <a:ext cx="118745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8" name="Text Box 387"/>
          <p:cNvSpPr txBox="1">
            <a:spLocks noChangeArrowheads="1"/>
          </p:cNvSpPr>
          <p:nvPr/>
        </p:nvSpPr>
        <p:spPr bwMode="auto">
          <a:xfrm>
            <a:off x="2827957" y="2538824"/>
            <a:ext cx="792162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9" name="Text Box 388"/>
          <p:cNvSpPr txBox="1">
            <a:spLocks noChangeArrowheads="1"/>
          </p:cNvSpPr>
          <p:nvPr/>
        </p:nvSpPr>
        <p:spPr bwMode="auto">
          <a:xfrm>
            <a:off x="3115989" y="2538824"/>
            <a:ext cx="792162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2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0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0" name="Text Box 389"/>
          <p:cNvSpPr txBox="1">
            <a:spLocks noChangeArrowheads="1"/>
          </p:cNvSpPr>
          <p:nvPr/>
        </p:nvSpPr>
        <p:spPr bwMode="auto">
          <a:xfrm>
            <a:off x="7509892" y="1905412"/>
            <a:ext cx="7921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endParaRPr lang="en-US" altLang="zh-CN" sz="240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1" name="Text Box 390"/>
          <p:cNvSpPr txBox="1">
            <a:spLocks noChangeArrowheads="1"/>
          </p:cNvSpPr>
          <p:nvPr/>
        </p:nvSpPr>
        <p:spPr bwMode="auto">
          <a:xfrm>
            <a:off x="1603821" y="2538824"/>
            <a:ext cx="649288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en-US" altLang="zh-CN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2" name="Text Box 391"/>
          <p:cNvSpPr txBox="1">
            <a:spLocks noChangeArrowheads="1"/>
          </p:cNvSpPr>
          <p:nvPr/>
        </p:nvSpPr>
        <p:spPr bwMode="auto">
          <a:xfrm>
            <a:off x="1747837" y="2538824"/>
            <a:ext cx="649287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" name="图片 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0"/>
                            </p:stCondLst>
                            <p:childTnLst>
                              <p:par>
                                <p:cTn id="7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500"/>
                            </p:stCondLst>
                            <p:childTnLst>
                              <p:par>
                                <p:cTn id="8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500"/>
                            </p:stCondLst>
                            <p:childTnLst>
                              <p:par>
                                <p:cTn id="9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500"/>
                            </p:stCondLst>
                            <p:childTnLst>
                              <p:par>
                                <p:cTn id="10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3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3500"/>
                            </p:stCondLst>
                            <p:childTnLst>
                              <p:par>
                                <p:cTn id="1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5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4000"/>
                            </p:stCondLst>
                            <p:childTnLst>
                              <p:par>
                                <p:cTn id="1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9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500"/>
                            </p:stCondLst>
                            <p:childTnLst>
                              <p:par>
                                <p:cTn id="13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3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0"/>
                            </p:stCondLst>
                            <p:childTnLst>
                              <p:par>
                                <p:cTn id="13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500"/>
                            </p:stCondLst>
                            <p:childTnLst>
                              <p:par>
                                <p:cTn id="13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1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6000"/>
                            </p:stCondLst>
                            <p:childTnLst>
                              <p:par>
                                <p:cTn id="14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5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0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"/>
                            </p:stCondLst>
                            <p:childTnLst>
                              <p:par>
                                <p:cTn id="15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4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00"/>
                            </p:stCondLst>
                            <p:childTnLst>
                              <p:par>
                                <p:cTn id="15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8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500"/>
                            </p:stCondLst>
                            <p:childTnLst>
                              <p:par>
                                <p:cTn id="16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000"/>
                            </p:stCondLst>
                            <p:childTnLst>
                              <p:par>
                                <p:cTn id="16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6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2500"/>
                            </p:stCondLst>
                            <p:childTnLst>
                              <p:par>
                                <p:cTn id="16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0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3000"/>
                            </p:stCondLst>
                            <p:childTnLst>
                              <p:par>
                                <p:cTn id="17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4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3500"/>
                            </p:stCondLst>
                            <p:childTnLst>
                              <p:par>
                                <p:cTn id="17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8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4000"/>
                            </p:stCondLst>
                            <p:childTnLst>
                              <p:par>
                                <p:cTn id="18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2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7" dur="10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2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500"/>
                            </p:stCondLst>
                            <p:childTnLst>
                              <p:par>
                                <p:cTn id="194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5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0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2 0.00834 L -0.06494 0.13612 " pathEditMode="relative" rAng="0" ptsTypes="AA">
                                      <p:cBhvr>
                                        <p:cTn id="202" dur="2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" y="6389"/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2 0.00833 L -0.06494 0.14352 " pathEditMode="relative" rAng="0" ptsTypes="AA">
                                      <p:cBhvr>
                                        <p:cTn id="204" dur="2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" y="6759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2 0.00833 L -0.0665 0.13981 " pathEditMode="relative" rAng="0" ptsTypes="AA">
                                      <p:cBhvr>
                                        <p:cTn id="206" dur="2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47" y="6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1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500"/>
                            </p:stCondLst>
                            <p:childTnLst>
                              <p:par>
                                <p:cTn id="213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4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9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0.00618 L 0.0658 0.09537 " pathEditMode="relative" rAng="0" ptsTypes="AA">
                                      <p:cBhvr>
                                        <p:cTn id="221" dur="2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2" y="4444"/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0.00618 L 0.0658 0.09692 " pathEditMode="relative" rAng="0" ptsTypes="AA">
                                      <p:cBhvr>
                                        <p:cTn id="223" dur="2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2" y="4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8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" grpId="0" bldLvl="0" animBg="1" autoUpdateAnimBg="0"/>
      <p:bldP spid="225" grpId="0" bldLvl="0" animBg="1" autoUpdateAnimBg="0"/>
      <p:bldP spid="226" grpId="0" bldLvl="0" animBg="1" autoUpdateAnimBg="0"/>
      <p:bldP spid="227" grpId="0" bldLvl="0" animBg="1" autoUpdateAnimBg="0"/>
      <p:bldP spid="228" grpId="0" bldLvl="0" animBg="1" autoUpdateAnimBg="0"/>
      <p:bldP spid="229" grpId="0" bldLvl="0" animBg="1" autoUpdateAnimBg="0"/>
      <p:bldP spid="230" grpId="0" bldLvl="0" animBg="1" autoUpdateAnimBg="0"/>
      <p:bldP spid="231" grpId="0" bldLvl="0" animBg="1" autoUpdateAnimBg="0"/>
      <p:bldP spid="232" grpId="0" bldLvl="0" animBg="1" autoUpdateAnimBg="0"/>
      <p:bldP spid="233" grpId="0" bldLvl="0" animBg="1" autoUpdateAnimBg="0"/>
      <p:bldP spid="234" grpId="0" bldLvl="0" animBg="1" autoUpdateAnimBg="0"/>
      <p:bldP spid="235" grpId="0" bldLvl="0" animBg="1" autoUpdateAnimBg="0"/>
      <p:bldP spid="236" grpId="0" bldLvl="0" animBg="1" autoUpdateAnimBg="0"/>
      <p:bldP spid="237" grpId="0" bldLvl="0" animBg="1" autoUpdateAnimBg="0"/>
      <p:bldP spid="238" grpId="0" bldLvl="0" animBg="1" autoUpdateAnimBg="0"/>
      <p:bldP spid="239" grpId="0" bldLvl="0" animBg="1" autoUpdateAnimBg="0"/>
      <p:bldP spid="240" grpId="0" bldLvl="0" animBg="1" autoUpdateAnimBg="0"/>
      <p:bldP spid="241" grpId="0" bldLvl="0" animBg="1" autoUpdateAnimBg="0"/>
      <p:bldP spid="241" grpId="1" bldLvl="0" animBg="1" autoUpdateAnimBg="0"/>
      <p:bldP spid="242" grpId="0" bldLvl="0" animBg="1" autoUpdateAnimBg="0"/>
      <p:bldP spid="242" grpId="1" bldLvl="0" animBg="1" autoUpdateAnimBg="0"/>
      <p:bldP spid="243" grpId="0" bldLvl="0" animBg="1" autoUpdateAnimBg="0"/>
      <p:bldP spid="243" grpId="1" bldLvl="0" animBg="1" autoUpdateAnimBg="0"/>
      <p:bldP spid="244" grpId="0" bldLvl="0" animBg="1" autoUpdateAnimBg="0"/>
      <p:bldP spid="245" grpId="0" bldLvl="0" animBg="1" autoUpdateAnimBg="0"/>
      <p:bldP spid="246" grpId="0" bldLvl="0" animBg="1" autoUpdateAnimBg="0"/>
      <p:bldP spid="247" grpId="0" bldLvl="0" animBg="1" autoUpdateAnimBg="0"/>
      <p:bldP spid="248" grpId="0" bldLvl="0" animBg="1" autoUpdateAnimBg="0"/>
      <p:bldP spid="249" grpId="0" bldLvl="0" animBg="1" autoUpdateAnimBg="0"/>
      <p:bldP spid="250" grpId="0" bldLvl="0" animBg="1" autoUpdateAnimBg="0"/>
      <p:bldP spid="251" grpId="0" bldLvl="0" animBg="1" autoUpdateAnimBg="0"/>
      <p:bldP spid="252" grpId="0" bldLvl="0" animBg="1" autoUpdateAnimBg="0"/>
      <p:bldP spid="253" grpId="0" bldLvl="0" animBg="1" autoUpdateAnimBg="0"/>
      <p:bldP spid="254" grpId="0" bldLvl="0" animBg="1" autoUpdateAnimBg="0"/>
      <p:bldP spid="254" grpId="1" bldLvl="0" animBg="1" autoUpdateAnimBg="0"/>
      <p:bldP spid="255" grpId="0" bldLvl="0" animBg="1" autoUpdateAnimBg="0"/>
      <p:bldP spid="255" grpId="1" bldLvl="0" animBg="1" autoUpdateAnimBg="0"/>
      <p:bldP spid="256" grpId="0" bldLvl="0" animBg="1" autoUpdateAnimBg="0"/>
      <p:bldP spid="257" grpId="0" bldLvl="0" animBg="1" autoUpdateAnimBg="0"/>
      <p:bldP spid="258" grpId="0" bldLvl="0" animBg="1" autoUpdateAnimBg="0"/>
      <p:bldP spid="259" grpId="0" bldLvl="0" animBg="1" autoUpdateAnimBg="0"/>
      <p:bldP spid="260" grpId="0" bldLvl="0" animBg="1" autoUpdateAnimBg="0"/>
      <p:bldP spid="261" grpId="0" bldLvl="0" animBg="1" autoUpdateAnimBg="0"/>
      <p:bldP spid="262" grpId="0" bldLvl="0" animBg="1" autoUpdateAnimBg="0"/>
      <p:bldP spid="263" grpId="0" bldLvl="0" animBg="1" autoUpdateAnimBg="0"/>
      <p:bldP spid="264" grpId="0" bldLvl="0" animBg="1"/>
      <p:bldP spid="265" grpId="0" bldLvl="0" animBg="1" autoUpdateAnimBg="0"/>
      <p:bldP spid="265" grpId="1" bldLvl="0" animBg="1" autoUpdateAnimBg="0"/>
      <p:bldP spid="266" grpId="0" bldLvl="0" animBg="1" autoUpdateAnimBg="0"/>
      <p:bldP spid="267" grpId="0" bldLvl="0" animBg="1" autoUpdateAnimBg="0"/>
      <p:bldP spid="267" grpId="1" bldLvl="0" animBg="1" autoUpdateAnimBg="0"/>
      <p:bldP spid="268" grpId="0" bldLvl="0" animBg="1" autoUpdateAnimBg="0"/>
      <p:bldP spid="269" grpId="0" autoUpdateAnimBg="0"/>
      <p:bldP spid="270" grpId="0" autoUpdateAnimBg="0"/>
      <p:bldP spid="271" grpId="0" autoUpdateAnimBg="0"/>
      <p:bldP spid="272" grpId="0" autoUpdateAnimBg="0"/>
      <p:bldP spid="273" grpId="0" autoUpdateAnimBg="0"/>
      <p:bldP spid="274" grpId="0" autoUpdateAnimBg="0"/>
      <p:bldP spid="275" grpId="0" autoUpdateAnimBg="0"/>
      <p:bldP spid="276" grpId="0" autoUpdateAnimBg="0"/>
      <p:bldP spid="277" grpId="0" autoUpdateAnimBg="0"/>
      <p:bldP spid="278" grpId="0" autoUpdateAnimBg="0"/>
      <p:bldP spid="279" grpId="0" autoUpdateAnimBg="0"/>
      <p:bldP spid="280" grpId="0" autoUpdateAnimBg="0"/>
      <p:bldP spid="280" grpId="1" autoUpdateAnimBg="0"/>
      <p:bldP spid="281" grpId="0" autoUpdateAnimBg="0"/>
      <p:bldP spid="282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62940" y="916017"/>
            <a:ext cx="6480175" cy="367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Text Box 3"/>
          <p:cNvSpPr txBox="1">
            <a:spLocks noChangeArrowheads="1"/>
          </p:cNvSpPr>
          <p:nvPr/>
        </p:nvSpPr>
        <p:spPr bwMode="auto">
          <a:xfrm>
            <a:off x="717278" y="408542"/>
            <a:ext cx="7316788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你知道“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分”是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号运动员哪一场的得分吗？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AutoShape 5"/>
          <p:cNvSpPr>
            <a:spLocks noChangeArrowheads="1"/>
          </p:cNvSpPr>
          <p:nvPr/>
        </p:nvSpPr>
        <p:spPr bwMode="auto">
          <a:xfrm>
            <a:off x="3852426" y="992688"/>
            <a:ext cx="4608512" cy="1652588"/>
          </a:xfrm>
          <a:prstGeom prst="wedgeRectCallout">
            <a:avLst>
              <a:gd name="adj1" fmla="val -55926"/>
              <a:gd name="adj2" fmla="val 34403"/>
            </a:avLst>
          </a:prstGeom>
          <a:solidFill>
            <a:schemeClr val="accent1">
              <a:alpha val="0"/>
            </a:schemeClr>
          </a:solidFill>
          <a:ln w="28575">
            <a:solidFill>
              <a:srgbClr val="FF0000"/>
            </a:solidFill>
            <a:prstDash val="sysDot"/>
            <a:miter lim="800000"/>
          </a:ln>
        </p:spPr>
        <p:txBody>
          <a:bodyPr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既不是第一场的得分，也不是第二、三、四场任何一场的得分。它表示的是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号运动员四场得分的整体水平。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/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" name="图片 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ldLvl="0" animBg="1" autoUpdateAnimBg="0"/>
    </p:bldLst>
  </p:timing>
</p:sld>
</file>

<file path=ppt/tags/tag1.xml><?xml version="1.0" encoding="utf-8"?>
<p:tagLst xmlns:p="http://schemas.openxmlformats.org/presentationml/2006/main">
  <p:tag name="KSO_WPP_MARK_KEY" val="99781572-4ab3-47f3-a521-4ac56d56528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1819</Words>
  <Application>WPS 演示</Application>
  <PresentationFormat>全屏显示(16:9)</PresentationFormat>
  <Paragraphs>482</Paragraphs>
  <Slides>21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7" baseType="lpstr">
      <vt:lpstr>Arial</vt:lpstr>
      <vt:lpstr>宋体</vt:lpstr>
      <vt:lpstr>Wingdings</vt:lpstr>
      <vt:lpstr>黑体</vt:lpstr>
      <vt:lpstr>微软雅黑</vt:lpstr>
      <vt:lpstr>华文楷体</vt:lpstr>
      <vt:lpstr>Times New Roman</vt:lpstr>
      <vt:lpstr>楷体_GB2312</vt:lpstr>
      <vt:lpstr>新宋体</vt:lpstr>
      <vt:lpstr>楷体</vt:lpstr>
      <vt:lpstr>幼圆</vt:lpstr>
      <vt:lpstr>Calibri</vt:lpstr>
      <vt:lpstr>Arial Unicode MS</vt:lpstr>
      <vt:lpstr>等线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95</cp:revision>
  <dcterms:created xsi:type="dcterms:W3CDTF">2018-09-11T05:46:00Z</dcterms:created>
  <dcterms:modified xsi:type="dcterms:W3CDTF">2023-02-06T12:04:06Z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114C43D8854D4093B000ACD83A4CE012</vt:lpwstr>
  </property>
</Properties>
</file>